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4" r:id="rId7"/>
  </p:sldMasterIdLst>
  <p:notesMasterIdLst>
    <p:notesMasterId r:id="rId55"/>
  </p:notesMasterIdLst>
  <p:handoutMasterIdLst>
    <p:handoutMasterId r:id="rId56"/>
  </p:handoutMasterIdLst>
  <p:sldIdLst>
    <p:sldId id="1393" r:id="rId8"/>
    <p:sldId id="1318" r:id="rId9"/>
    <p:sldId id="1411" r:id="rId10"/>
    <p:sldId id="1320" r:id="rId11"/>
    <p:sldId id="1484" r:id="rId12"/>
    <p:sldId id="1485" r:id="rId13"/>
    <p:sldId id="1486" r:id="rId14"/>
    <p:sldId id="1505" r:id="rId15"/>
    <p:sldId id="1506" r:id="rId16"/>
    <p:sldId id="1503" r:id="rId17"/>
    <p:sldId id="1513" r:id="rId18"/>
    <p:sldId id="1504" r:id="rId19"/>
    <p:sldId id="1508" r:id="rId20"/>
    <p:sldId id="381" r:id="rId21"/>
    <p:sldId id="1514" r:id="rId22"/>
    <p:sldId id="1412" r:id="rId23"/>
    <p:sldId id="1436" r:id="rId24"/>
    <p:sldId id="1487" r:id="rId25"/>
    <p:sldId id="1488" r:id="rId26"/>
    <p:sldId id="1489" r:id="rId27"/>
    <p:sldId id="1492" r:id="rId28"/>
    <p:sldId id="1491" r:id="rId29"/>
    <p:sldId id="1507" r:id="rId30"/>
    <p:sldId id="1493" r:id="rId31"/>
    <p:sldId id="1494" r:id="rId32"/>
    <p:sldId id="1495" r:id="rId33"/>
    <p:sldId id="1531" r:id="rId34"/>
    <p:sldId id="1547" r:id="rId35"/>
    <p:sldId id="1496" r:id="rId36"/>
    <p:sldId id="1497" r:id="rId37"/>
    <p:sldId id="1500" r:id="rId38"/>
    <p:sldId id="1499" r:id="rId39"/>
    <p:sldId id="1501" r:id="rId40"/>
    <p:sldId id="1502" r:id="rId41"/>
    <p:sldId id="1541" r:id="rId42"/>
    <p:sldId id="2076137136" r:id="rId43"/>
    <p:sldId id="1462" r:id="rId44"/>
    <p:sldId id="1444" r:id="rId45"/>
    <p:sldId id="1509" r:id="rId46"/>
    <p:sldId id="1510" r:id="rId47"/>
    <p:sldId id="1540" r:id="rId48"/>
    <p:sldId id="1481" r:id="rId49"/>
    <p:sldId id="1414" r:id="rId50"/>
    <p:sldId id="1433" r:id="rId51"/>
    <p:sldId id="1434" r:id="rId52"/>
    <p:sldId id="1435" r:id="rId53"/>
    <p:sldId id="1326" r:id="rId5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Light" id="{A073DAE3-B461-442F-A3D3-6642BD875E45}">
          <p14:sldIdLst>
            <p14:sldId id="1393"/>
            <p14:sldId id="1318"/>
            <p14:sldId id="1411"/>
            <p14:sldId id="1320"/>
            <p14:sldId id="1484"/>
            <p14:sldId id="1485"/>
            <p14:sldId id="1486"/>
            <p14:sldId id="1505"/>
            <p14:sldId id="1506"/>
            <p14:sldId id="1503"/>
            <p14:sldId id="1513"/>
            <p14:sldId id="1504"/>
            <p14:sldId id="1508"/>
            <p14:sldId id="381"/>
            <p14:sldId id="1514"/>
            <p14:sldId id="1412"/>
            <p14:sldId id="1436"/>
            <p14:sldId id="1487"/>
            <p14:sldId id="1488"/>
            <p14:sldId id="1489"/>
            <p14:sldId id="1492"/>
            <p14:sldId id="1491"/>
            <p14:sldId id="1507"/>
            <p14:sldId id="1493"/>
            <p14:sldId id="1494"/>
            <p14:sldId id="1495"/>
            <p14:sldId id="1531"/>
            <p14:sldId id="1547"/>
            <p14:sldId id="1496"/>
            <p14:sldId id="1497"/>
            <p14:sldId id="1500"/>
            <p14:sldId id="1499"/>
            <p14:sldId id="1501"/>
            <p14:sldId id="1502"/>
            <p14:sldId id="1541"/>
            <p14:sldId id="2076137136"/>
            <p14:sldId id="1462"/>
            <p14:sldId id="1444"/>
            <p14:sldId id="1509"/>
            <p14:sldId id="1510"/>
            <p14:sldId id="1540"/>
            <p14:sldId id="1481"/>
            <p14:sldId id="1414"/>
            <p14:sldId id="1433"/>
            <p14:sldId id="1434"/>
            <p14:sldId id="1435"/>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903A5-9D30-4814-A319-E1653FB2C370}" v="18" dt="2019-11-21T16:18:33.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78165" autoAdjust="0"/>
  </p:normalViewPr>
  <p:slideViewPr>
    <p:cSldViewPr>
      <p:cViewPr varScale="1">
        <p:scale>
          <a:sx n="94" d="100"/>
          <a:sy n="94" d="100"/>
        </p:scale>
        <p:origin x="33" y="42"/>
      </p:cViewPr>
      <p:guideLst/>
    </p:cSldViewPr>
  </p:slideViewPr>
  <p:outlineViewPr>
    <p:cViewPr>
      <p:scale>
        <a:sx n="33" d="100"/>
        <a:sy n="33" d="100"/>
      </p:scale>
      <p:origin x="0" y="-6444"/>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64" d="100"/>
          <a:sy n="64" d="100"/>
        </p:scale>
        <p:origin x="267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Givens" userId="080f9a8e9f7e1fe1" providerId="LiveId" clId="{4BA91454-13D0-44C6-9C44-E8CCDA84319B}"/>
    <pc:docChg chg="custSel addSld delSld modSld sldOrd modSection">
      <pc:chgData name="Christopher Givens" userId="080f9a8e9f7e1fe1" providerId="LiveId" clId="{4BA91454-13D0-44C6-9C44-E8CCDA84319B}" dt="2019-10-14T20:09:59.737" v="2835" actId="6549"/>
      <pc:docMkLst>
        <pc:docMk/>
      </pc:docMkLst>
      <pc:sldChg chg="modSp">
        <pc:chgData name="Christopher Givens" userId="080f9a8e9f7e1fe1" providerId="LiveId" clId="{4BA91454-13D0-44C6-9C44-E8CCDA84319B}" dt="2019-10-14T19:16:42.467" v="2281" actId="20577"/>
        <pc:sldMkLst>
          <pc:docMk/>
          <pc:sldMk cId="3695894551" sldId="1318"/>
        </pc:sldMkLst>
        <pc:spChg chg="mod">
          <ac:chgData name="Christopher Givens" userId="080f9a8e9f7e1fe1" providerId="LiveId" clId="{4BA91454-13D0-44C6-9C44-E8CCDA84319B}" dt="2019-10-14T19:16:42.467" v="2281" actId="20577"/>
          <ac:spMkLst>
            <pc:docMk/>
            <pc:sldMk cId="3695894551" sldId="1318"/>
            <ac:spMk id="6" creationId="{00000000-0000-0000-0000-000000000000}"/>
          </ac:spMkLst>
        </pc:spChg>
      </pc:sldChg>
      <pc:sldChg chg="modSp">
        <pc:chgData name="Christopher Givens" userId="080f9a8e9f7e1fe1" providerId="LiveId" clId="{4BA91454-13D0-44C6-9C44-E8CCDA84319B}" dt="2019-10-14T19:17:21.300" v="2320" actId="20577"/>
        <pc:sldMkLst>
          <pc:docMk/>
          <pc:sldMk cId="1510419935" sldId="1436"/>
        </pc:sldMkLst>
        <pc:spChg chg="mod">
          <ac:chgData name="Christopher Givens" userId="080f9a8e9f7e1fe1" providerId="LiveId" clId="{4BA91454-13D0-44C6-9C44-E8CCDA84319B}" dt="2019-10-14T19:17:21.300" v="2320" actId="20577"/>
          <ac:spMkLst>
            <pc:docMk/>
            <pc:sldMk cId="1510419935" sldId="1436"/>
            <ac:spMk id="3" creationId="{00000000-0000-0000-0000-000000000000}"/>
          </ac:spMkLst>
        </pc:spChg>
      </pc:sldChg>
      <pc:sldChg chg="del">
        <pc:chgData name="Christopher Givens" userId="080f9a8e9f7e1fe1" providerId="LiveId" clId="{4BA91454-13D0-44C6-9C44-E8CCDA84319B}" dt="2019-10-14T17:45:22.040" v="2012" actId="47"/>
        <pc:sldMkLst>
          <pc:docMk/>
          <pc:sldMk cId="2131798750" sldId="1464"/>
        </pc:sldMkLst>
      </pc:sldChg>
      <pc:sldChg chg="del">
        <pc:chgData name="Christopher Givens" userId="080f9a8e9f7e1fe1" providerId="LiveId" clId="{4BA91454-13D0-44C6-9C44-E8CCDA84319B}" dt="2019-10-14T17:45:22.040" v="2012" actId="47"/>
        <pc:sldMkLst>
          <pc:docMk/>
          <pc:sldMk cId="284685546" sldId="1467"/>
        </pc:sldMkLst>
      </pc:sldChg>
      <pc:sldChg chg="del">
        <pc:chgData name="Christopher Givens" userId="080f9a8e9f7e1fe1" providerId="LiveId" clId="{4BA91454-13D0-44C6-9C44-E8CCDA84319B}" dt="2019-10-14T17:45:10.337" v="2011" actId="47"/>
        <pc:sldMkLst>
          <pc:docMk/>
          <pc:sldMk cId="3789635239" sldId="1468"/>
        </pc:sldMkLst>
      </pc:sldChg>
      <pc:sldChg chg="del">
        <pc:chgData name="Christopher Givens" userId="080f9a8e9f7e1fe1" providerId="LiveId" clId="{4BA91454-13D0-44C6-9C44-E8CCDA84319B}" dt="2019-10-14T17:45:22.040" v="2012" actId="47"/>
        <pc:sldMkLst>
          <pc:docMk/>
          <pc:sldMk cId="208003001" sldId="1475"/>
        </pc:sldMkLst>
      </pc:sldChg>
      <pc:sldChg chg="del">
        <pc:chgData name="Christopher Givens" userId="080f9a8e9f7e1fe1" providerId="LiveId" clId="{4BA91454-13D0-44C6-9C44-E8CCDA84319B}" dt="2019-10-14T17:45:22.040" v="2012" actId="47"/>
        <pc:sldMkLst>
          <pc:docMk/>
          <pc:sldMk cId="516958415" sldId="1476"/>
        </pc:sldMkLst>
      </pc:sldChg>
      <pc:sldChg chg="del">
        <pc:chgData name="Christopher Givens" userId="080f9a8e9f7e1fe1" providerId="LiveId" clId="{4BA91454-13D0-44C6-9C44-E8CCDA84319B}" dt="2019-10-14T17:45:22.040" v="2012" actId="47"/>
        <pc:sldMkLst>
          <pc:docMk/>
          <pc:sldMk cId="2823631773" sldId="1482"/>
        </pc:sldMkLst>
      </pc:sldChg>
      <pc:sldChg chg="del">
        <pc:chgData name="Christopher Givens" userId="080f9a8e9f7e1fe1" providerId="LiveId" clId="{4BA91454-13D0-44C6-9C44-E8CCDA84319B}" dt="2019-10-14T17:45:22.040" v="2012" actId="47"/>
        <pc:sldMkLst>
          <pc:docMk/>
          <pc:sldMk cId="2274914093" sldId="1483"/>
        </pc:sldMkLst>
      </pc:sldChg>
      <pc:sldChg chg="modSp">
        <pc:chgData name="Christopher Givens" userId="080f9a8e9f7e1fe1" providerId="LiveId" clId="{4BA91454-13D0-44C6-9C44-E8CCDA84319B}" dt="2019-10-14T15:33:32.947" v="250" actId="20577"/>
        <pc:sldMkLst>
          <pc:docMk/>
          <pc:sldMk cId="482376070" sldId="1485"/>
        </pc:sldMkLst>
        <pc:spChg chg="mod">
          <ac:chgData name="Christopher Givens" userId="080f9a8e9f7e1fe1" providerId="LiveId" clId="{4BA91454-13D0-44C6-9C44-E8CCDA84319B}" dt="2019-10-14T15:30:05.152" v="32" actId="20577"/>
          <ac:spMkLst>
            <pc:docMk/>
            <pc:sldMk cId="482376070" sldId="1485"/>
            <ac:spMk id="2" creationId="{00000000-0000-0000-0000-000000000000}"/>
          </ac:spMkLst>
        </pc:spChg>
        <pc:spChg chg="mod">
          <ac:chgData name="Christopher Givens" userId="080f9a8e9f7e1fe1" providerId="LiveId" clId="{4BA91454-13D0-44C6-9C44-E8CCDA84319B}" dt="2019-10-14T15:33:32.947" v="250" actId="20577"/>
          <ac:spMkLst>
            <pc:docMk/>
            <pc:sldMk cId="482376070" sldId="1485"/>
            <ac:spMk id="3" creationId="{00000000-0000-0000-0000-000000000000}"/>
          </ac:spMkLst>
        </pc:spChg>
      </pc:sldChg>
      <pc:sldChg chg="modSp ord">
        <pc:chgData name="Christopher Givens" userId="080f9a8e9f7e1fe1" providerId="LiveId" clId="{4BA91454-13D0-44C6-9C44-E8CCDA84319B}" dt="2019-10-14T15:36:16.218" v="434" actId="20577"/>
        <pc:sldMkLst>
          <pc:docMk/>
          <pc:sldMk cId="3530425170" sldId="1486"/>
        </pc:sldMkLst>
        <pc:spChg chg="mod">
          <ac:chgData name="Christopher Givens" userId="080f9a8e9f7e1fe1" providerId="LiveId" clId="{4BA91454-13D0-44C6-9C44-E8CCDA84319B}" dt="2019-10-14T15:34:46.405" v="313" actId="20577"/>
          <ac:spMkLst>
            <pc:docMk/>
            <pc:sldMk cId="3530425170" sldId="1486"/>
            <ac:spMk id="2" creationId="{00000000-0000-0000-0000-000000000000}"/>
          </ac:spMkLst>
        </pc:spChg>
        <pc:spChg chg="mod">
          <ac:chgData name="Christopher Givens" userId="080f9a8e9f7e1fe1" providerId="LiveId" clId="{4BA91454-13D0-44C6-9C44-E8CCDA84319B}" dt="2019-10-14T15:36:16.218" v="434" actId="20577"/>
          <ac:spMkLst>
            <pc:docMk/>
            <pc:sldMk cId="3530425170" sldId="1486"/>
            <ac:spMk id="3" creationId="{00000000-0000-0000-0000-000000000000}"/>
          </ac:spMkLst>
        </pc:spChg>
      </pc:sldChg>
      <pc:sldChg chg="modSp">
        <pc:chgData name="Christopher Givens" userId="080f9a8e9f7e1fe1" providerId="LiveId" clId="{4BA91454-13D0-44C6-9C44-E8CCDA84319B}" dt="2019-10-14T16:50:01.328" v="1597" actId="20577"/>
        <pc:sldMkLst>
          <pc:docMk/>
          <pc:sldMk cId="1344091152" sldId="1487"/>
        </pc:sldMkLst>
        <pc:spChg chg="mod">
          <ac:chgData name="Christopher Givens" userId="080f9a8e9f7e1fe1" providerId="LiveId" clId="{4BA91454-13D0-44C6-9C44-E8CCDA84319B}" dt="2019-10-14T16:50:01.328" v="1597" actId="20577"/>
          <ac:spMkLst>
            <pc:docMk/>
            <pc:sldMk cId="1344091152" sldId="1487"/>
            <ac:spMk id="3" creationId="{00000000-0000-0000-0000-000000000000}"/>
          </ac:spMkLst>
        </pc:spChg>
      </pc:sldChg>
      <pc:sldChg chg="modSp">
        <pc:chgData name="Christopher Givens" userId="080f9a8e9f7e1fe1" providerId="LiveId" clId="{4BA91454-13D0-44C6-9C44-E8CCDA84319B}" dt="2019-10-14T15:55:32.319" v="995" actId="20577"/>
        <pc:sldMkLst>
          <pc:docMk/>
          <pc:sldMk cId="1648901918" sldId="1489"/>
        </pc:sldMkLst>
        <pc:spChg chg="mod">
          <ac:chgData name="Christopher Givens" userId="080f9a8e9f7e1fe1" providerId="LiveId" clId="{4BA91454-13D0-44C6-9C44-E8CCDA84319B}" dt="2019-10-14T15:54:05.033" v="858" actId="20577"/>
          <ac:spMkLst>
            <pc:docMk/>
            <pc:sldMk cId="1648901918" sldId="1489"/>
            <ac:spMk id="2" creationId="{00000000-0000-0000-0000-000000000000}"/>
          </ac:spMkLst>
        </pc:spChg>
        <pc:spChg chg="mod">
          <ac:chgData name="Christopher Givens" userId="080f9a8e9f7e1fe1" providerId="LiveId" clId="{4BA91454-13D0-44C6-9C44-E8CCDA84319B}" dt="2019-10-14T15:55:32.319" v="995" actId="20577"/>
          <ac:spMkLst>
            <pc:docMk/>
            <pc:sldMk cId="1648901918" sldId="1489"/>
            <ac:spMk id="3" creationId="{00000000-0000-0000-0000-000000000000}"/>
          </ac:spMkLst>
        </pc:spChg>
      </pc:sldChg>
      <pc:sldChg chg="modSp del">
        <pc:chgData name="Christopher Givens" userId="080f9a8e9f7e1fe1" providerId="LiveId" clId="{4BA91454-13D0-44C6-9C44-E8CCDA84319B}" dt="2019-10-14T15:53:55.065" v="839" actId="47"/>
        <pc:sldMkLst>
          <pc:docMk/>
          <pc:sldMk cId="2560680417" sldId="1490"/>
        </pc:sldMkLst>
        <pc:spChg chg="mod">
          <ac:chgData name="Christopher Givens" userId="080f9a8e9f7e1fe1" providerId="LiveId" clId="{4BA91454-13D0-44C6-9C44-E8CCDA84319B}" dt="2019-10-14T15:52:25.111" v="647" actId="20577"/>
          <ac:spMkLst>
            <pc:docMk/>
            <pc:sldMk cId="2560680417" sldId="1490"/>
            <ac:spMk id="3" creationId="{00000000-0000-0000-0000-000000000000}"/>
          </ac:spMkLst>
        </pc:spChg>
      </pc:sldChg>
      <pc:sldChg chg="modSp">
        <pc:chgData name="Christopher Givens" userId="080f9a8e9f7e1fe1" providerId="LiveId" clId="{4BA91454-13D0-44C6-9C44-E8CCDA84319B}" dt="2019-10-14T16:00:51.597" v="1278" actId="20577"/>
        <pc:sldMkLst>
          <pc:docMk/>
          <pc:sldMk cId="1065730454" sldId="1491"/>
        </pc:sldMkLst>
        <pc:spChg chg="mod">
          <ac:chgData name="Christopher Givens" userId="080f9a8e9f7e1fe1" providerId="LiveId" clId="{4BA91454-13D0-44C6-9C44-E8CCDA84319B}" dt="2019-10-14T16:00:51.597" v="1278" actId="20577"/>
          <ac:spMkLst>
            <pc:docMk/>
            <pc:sldMk cId="1065730454" sldId="1491"/>
            <ac:spMk id="3" creationId="{00000000-0000-0000-0000-000000000000}"/>
          </ac:spMkLst>
        </pc:spChg>
      </pc:sldChg>
      <pc:sldChg chg="modSp ord">
        <pc:chgData name="Christopher Givens" userId="080f9a8e9f7e1fe1" providerId="LiveId" clId="{4BA91454-13D0-44C6-9C44-E8CCDA84319B}" dt="2019-10-14T16:11:05.886" v="1458" actId="20577"/>
        <pc:sldMkLst>
          <pc:docMk/>
          <pc:sldMk cId="2937435852" sldId="1492"/>
        </pc:sldMkLst>
        <pc:spChg chg="mod">
          <ac:chgData name="Christopher Givens" userId="080f9a8e9f7e1fe1" providerId="LiveId" clId="{4BA91454-13D0-44C6-9C44-E8CCDA84319B}" dt="2019-10-14T16:11:05.886" v="1458" actId="20577"/>
          <ac:spMkLst>
            <pc:docMk/>
            <pc:sldMk cId="2937435852" sldId="1492"/>
            <ac:spMk id="3" creationId="{00000000-0000-0000-0000-000000000000}"/>
          </ac:spMkLst>
        </pc:spChg>
      </pc:sldChg>
      <pc:sldChg chg="modSp">
        <pc:chgData name="Christopher Givens" userId="080f9a8e9f7e1fe1" providerId="LiveId" clId="{4BA91454-13D0-44C6-9C44-E8CCDA84319B}" dt="2019-10-14T20:08:32.541" v="2552" actId="20577"/>
        <pc:sldMkLst>
          <pc:docMk/>
          <pc:sldMk cId="4267054542" sldId="1500"/>
        </pc:sldMkLst>
        <pc:spChg chg="mod">
          <ac:chgData name="Christopher Givens" userId="080f9a8e9f7e1fe1" providerId="LiveId" clId="{4BA91454-13D0-44C6-9C44-E8CCDA84319B}" dt="2019-10-14T20:08:32.541" v="2552" actId="20577"/>
          <ac:spMkLst>
            <pc:docMk/>
            <pc:sldMk cId="4267054542" sldId="1500"/>
            <ac:spMk id="3" creationId="{00000000-0000-0000-0000-000000000000}"/>
          </ac:spMkLst>
        </pc:spChg>
      </pc:sldChg>
      <pc:sldChg chg="modSp modNotesTx">
        <pc:chgData name="Christopher Givens" userId="080f9a8e9f7e1fe1" providerId="LiveId" clId="{4BA91454-13D0-44C6-9C44-E8CCDA84319B}" dt="2019-10-14T20:09:59.737" v="2835" actId="6549"/>
        <pc:sldMkLst>
          <pc:docMk/>
          <pc:sldMk cId="965954077" sldId="1502"/>
        </pc:sldMkLst>
        <pc:spChg chg="mod">
          <ac:chgData name="Christopher Givens" userId="080f9a8e9f7e1fe1" providerId="LiveId" clId="{4BA91454-13D0-44C6-9C44-E8CCDA84319B}" dt="2019-10-14T20:09:55.782" v="2834" actId="20577"/>
          <ac:spMkLst>
            <pc:docMk/>
            <pc:sldMk cId="965954077" sldId="1502"/>
            <ac:spMk id="3" creationId="{00000000-0000-0000-0000-000000000000}"/>
          </ac:spMkLst>
        </pc:spChg>
      </pc:sldChg>
      <pc:sldChg chg="modSp add">
        <pc:chgData name="Christopher Givens" userId="080f9a8e9f7e1fe1" providerId="LiveId" clId="{4BA91454-13D0-44C6-9C44-E8CCDA84319B}" dt="2019-10-14T17:44:26.251" v="2010" actId="20577"/>
        <pc:sldMkLst>
          <pc:docMk/>
          <pc:sldMk cId="1059667169" sldId="1503"/>
        </pc:sldMkLst>
        <pc:spChg chg="mod">
          <ac:chgData name="Christopher Givens" userId="080f9a8e9f7e1fe1" providerId="LiveId" clId="{4BA91454-13D0-44C6-9C44-E8CCDA84319B}" dt="2019-10-14T17:44:26.251" v="2010" actId="20577"/>
          <ac:spMkLst>
            <pc:docMk/>
            <pc:sldMk cId="1059667169" sldId="1503"/>
            <ac:spMk id="3" creationId="{00000000-0000-0000-0000-000000000000}"/>
          </ac:spMkLst>
        </pc:spChg>
      </pc:sldChg>
      <pc:sldChg chg="add del">
        <pc:chgData name="Christopher Givens" userId="080f9a8e9f7e1fe1" providerId="LiveId" clId="{4BA91454-13D0-44C6-9C44-E8CCDA84319B}" dt="2019-10-14T15:29:40.827" v="2" actId="47"/>
        <pc:sldMkLst>
          <pc:docMk/>
          <pc:sldMk cId="3209914188" sldId="1503"/>
        </pc:sldMkLst>
      </pc:sldChg>
      <pc:sldChg chg="modSp add">
        <pc:chgData name="Christopher Givens" userId="080f9a8e9f7e1fe1" providerId="LiveId" clId="{4BA91454-13D0-44C6-9C44-E8CCDA84319B}" dt="2019-10-14T15:37:50.368" v="505"/>
        <pc:sldMkLst>
          <pc:docMk/>
          <pc:sldMk cId="1084333637" sldId="1504"/>
        </pc:sldMkLst>
        <pc:spChg chg="mod">
          <ac:chgData name="Christopher Givens" userId="080f9a8e9f7e1fe1" providerId="LiveId" clId="{4BA91454-13D0-44C6-9C44-E8CCDA84319B}" dt="2019-10-14T15:37:50.368" v="505"/>
          <ac:spMkLst>
            <pc:docMk/>
            <pc:sldMk cId="1084333637" sldId="1504"/>
            <ac:spMk id="3" creationId="{00000000-0000-0000-0000-000000000000}"/>
          </ac:spMkLst>
        </pc:spChg>
      </pc:sldChg>
      <pc:sldChg chg="add del">
        <pc:chgData name="Christopher Givens" userId="080f9a8e9f7e1fe1" providerId="LiveId" clId="{4BA91454-13D0-44C6-9C44-E8CCDA84319B}" dt="2019-10-14T15:34:04.241" v="254" actId="47"/>
        <pc:sldMkLst>
          <pc:docMk/>
          <pc:sldMk cId="1086397119" sldId="1504"/>
        </pc:sldMkLst>
      </pc:sldChg>
      <pc:sldChg chg="add del">
        <pc:chgData name="Christopher Givens" userId="080f9a8e9f7e1fe1" providerId="LiveId" clId="{4BA91454-13D0-44C6-9C44-E8CCDA84319B}" dt="2019-10-14T15:33:46.290" v="252" actId="47"/>
        <pc:sldMkLst>
          <pc:docMk/>
          <pc:sldMk cId="2233050137" sldId="1504"/>
        </pc:sldMkLst>
      </pc:sldChg>
      <pc:sldChg chg="modSp add">
        <pc:chgData name="Christopher Givens" userId="080f9a8e9f7e1fe1" providerId="LiveId" clId="{4BA91454-13D0-44C6-9C44-E8CCDA84319B}" dt="2019-10-14T15:39:12.518" v="627" actId="20577"/>
        <pc:sldMkLst>
          <pc:docMk/>
          <pc:sldMk cId="4074821954" sldId="1505"/>
        </pc:sldMkLst>
        <pc:spChg chg="mod">
          <ac:chgData name="Christopher Givens" userId="080f9a8e9f7e1fe1" providerId="LiveId" clId="{4BA91454-13D0-44C6-9C44-E8CCDA84319B}" dt="2019-10-14T15:36:56.037" v="473" actId="5793"/>
          <ac:spMkLst>
            <pc:docMk/>
            <pc:sldMk cId="4074821954" sldId="1505"/>
            <ac:spMk id="2" creationId="{00000000-0000-0000-0000-000000000000}"/>
          </ac:spMkLst>
        </pc:spChg>
        <pc:spChg chg="mod">
          <ac:chgData name="Christopher Givens" userId="080f9a8e9f7e1fe1" providerId="LiveId" clId="{4BA91454-13D0-44C6-9C44-E8CCDA84319B}" dt="2019-10-14T15:39:12.518" v="627" actId="20577"/>
          <ac:spMkLst>
            <pc:docMk/>
            <pc:sldMk cId="4074821954" sldId="1505"/>
            <ac:spMk id="3" creationId="{00000000-0000-0000-0000-000000000000}"/>
          </ac:spMkLst>
        </pc:spChg>
      </pc:sldChg>
      <pc:sldChg chg="modSp add">
        <pc:chgData name="Christopher Givens" userId="080f9a8e9f7e1fe1" providerId="LiveId" clId="{4BA91454-13D0-44C6-9C44-E8CCDA84319B}" dt="2019-10-14T15:38:18.935" v="527"/>
        <pc:sldMkLst>
          <pc:docMk/>
          <pc:sldMk cId="335536447" sldId="1506"/>
        </pc:sldMkLst>
        <pc:spChg chg="mod">
          <ac:chgData name="Christopher Givens" userId="080f9a8e9f7e1fe1" providerId="LiveId" clId="{4BA91454-13D0-44C6-9C44-E8CCDA84319B}" dt="2019-10-14T15:38:09.872" v="525" actId="20577"/>
          <ac:spMkLst>
            <pc:docMk/>
            <pc:sldMk cId="335536447" sldId="1506"/>
            <ac:spMk id="2" creationId="{00000000-0000-0000-0000-000000000000}"/>
          </ac:spMkLst>
        </pc:spChg>
        <pc:spChg chg="mod">
          <ac:chgData name="Christopher Givens" userId="080f9a8e9f7e1fe1" providerId="LiveId" clId="{4BA91454-13D0-44C6-9C44-E8CCDA84319B}" dt="2019-10-14T15:38:18.935" v="527"/>
          <ac:spMkLst>
            <pc:docMk/>
            <pc:sldMk cId="335536447" sldId="1506"/>
            <ac:spMk id="3" creationId="{00000000-0000-0000-0000-000000000000}"/>
          </ac:spMkLst>
        </pc:spChg>
      </pc:sldChg>
      <pc:sldChg chg="modSp add">
        <pc:chgData name="Christopher Givens" userId="080f9a8e9f7e1fe1" providerId="LiveId" clId="{4BA91454-13D0-44C6-9C44-E8CCDA84319B}" dt="2019-10-14T16:59:20.391" v="1716" actId="20577"/>
        <pc:sldMkLst>
          <pc:docMk/>
          <pc:sldMk cId="742588255" sldId="1507"/>
        </pc:sldMkLst>
        <pc:spChg chg="mod">
          <ac:chgData name="Christopher Givens" userId="080f9a8e9f7e1fe1" providerId="LiveId" clId="{4BA91454-13D0-44C6-9C44-E8CCDA84319B}" dt="2019-10-14T16:59:20.391" v="1716" actId="20577"/>
          <ac:spMkLst>
            <pc:docMk/>
            <pc:sldMk cId="742588255" sldId="1507"/>
            <ac:spMk id="2" creationId="{00000000-0000-0000-0000-000000000000}"/>
          </ac:spMkLst>
        </pc:spChg>
        <pc:spChg chg="mod">
          <ac:chgData name="Christopher Givens" userId="080f9a8e9f7e1fe1" providerId="LiveId" clId="{4BA91454-13D0-44C6-9C44-E8CCDA84319B}" dt="2019-10-14T16:52:13.465" v="1709" actId="20577"/>
          <ac:spMkLst>
            <pc:docMk/>
            <pc:sldMk cId="742588255" sldId="1507"/>
            <ac:spMk id="3" creationId="{00000000-0000-0000-0000-000000000000}"/>
          </ac:spMkLst>
        </pc:spChg>
      </pc:sldChg>
      <pc:sldChg chg="addSp delSp modSp add">
        <pc:chgData name="Christopher Givens" userId="080f9a8e9f7e1fe1" providerId="LiveId" clId="{4BA91454-13D0-44C6-9C44-E8CCDA84319B}" dt="2019-10-14T17:02:05.362" v="1734" actId="20577"/>
        <pc:sldMkLst>
          <pc:docMk/>
          <pc:sldMk cId="3362208042" sldId="1508"/>
        </pc:sldMkLst>
        <pc:spChg chg="del mod">
          <ac:chgData name="Christopher Givens" userId="080f9a8e9f7e1fe1" providerId="LiveId" clId="{4BA91454-13D0-44C6-9C44-E8CCDA84319B}" dt="2019-10-14T17:01:56.576" v="1721" actId="478"/>
          <ac:spMkLst>
            <pc:docMk/>
            <pc:sldMk cId="3362208042" sldId="1508"/>
            <ac:spMk id="2" creationId="{96549CCF-2BA3-42C8-9160-B5C1167531DA}"/>
          </ac:spMkLst>
        </pc:spChg>
        <pc:spChg chg="mod">
          <ac:chgData name="Christopher Givens" userId="080f9a8e9f7e1fe1" providerId="LiveId" clId="{4BA91454-13D0-44C6-9C44-E8CCDA84319B}" dt="2019-10-14T17:02:05.362" v="1734" actId="20577"/>
          <ac:spMkLst>
            <pc:docMk/>
            <pc:sldMk cId="3362208042" sldId="1508"/>
            <ac:spMk id="3" creationId="{9D110C8B-1AF3-4C24-8EBC-C8E22C6C48D0}"/>
          </ac:spMkLst>
        </pc:spChg>
        <pc:picChg chg="add del mod">
          <ac:chgData name="Christopher Givens" userId="080f9a8e9f7e1fe1" providerId="LiveId" clId="{4BA91454-13D0-44C6-9C44-E8CCDA84319B}" dt="2019-10-14T17:01:56.576" v="1721" actId="478"/>
          <ac:picMkLst>
            <pc:docMk/>
            <pc:sldMk cId="3362208042" sldId="1508"/>
            <ac:picMk id="1026" creationId="{4DAA2C7C-526C-46BE-B693-4B3F97B2504B}"/>
          </ac:picMkLst>
        </pc:picChg>
        <pc:picChg chg="add mod">
          <ac:chgData name="Christopher Givens" userId="080f9a8e9f7e1fe1" providerId="LiveId" clId="{4BA91454-13D0-44C6-9C44-E8CCDA84319B}" dt="2019-10-14T17:02:01.696" v="1723" actId="14100"/>
          <ac:picMkLst>
            <pc:docMk/>
            <pc:sldMk cId="3362208042" sldId="1508"/>
            <ac:picMk id="1028" creationId="{23CB3B91-2F28-4A57-A478-26713ED1D51A}"/>
          </ac:picMkLst>
        </pc:picChg>
      </pc:sldChg>
      <pc:sldChg chg="modSp add setBg">
        <pc:chgData name="Christopher Givens" userId="080f9a8e9f7e1fe1" providerId="LiveId" clId="{4BA91454-13D0-44C6-9C44-E8CCDA84319B}" dt="2019-10-14T17:45:35.482" v="2021" actId="20577"/>
        <pc:sldMkLst>
          <pc:docMk/>
          <pc:sldMk cId="3896135703" sldId="1509"/>
        </pc:sldMkLst>
        <pc:spChg chg="mod">
          <ac:chgData name="Christopher Givens" userId="080f9a8e9f7e1fe1" providerId="LiveId" clId="{4BA91454-13D0-44C6-9C44-E8CCDA84319B}" dt="2019-10-14T17:45:35.482" v="2021" actId="20577"/>
          <ac:spMkLst>
            <pc:docMk/>
            <pc:sldMk cId="3896135703" sldId="1509"/>
            <ac:spMk id="2" creationId="{00000000-0000-0000-0000-000000000000}"/>
          </ac:spMkLst>
        </pc:spChg>
      </pc:sldChg>
      <pc:sldChg chg="modSp add">
        <pc:chgData name="Christopher Givens" userId="080f9a8e9f7e1fe1" providerId="LiveId" clId="{4BA91454-13D0-44C6-9C44-E8CCDA84319B}" dt="2019-10-14T19:04:44.143" v="2245" actId="20577"/>
        <pc:sldMkLst>
          <pc:docMk/>
          <pc:sldMk cId="833373701" sldId="1510"/>
        </pc:sldMkLst>
        <pc:spChg chg="mod">
          <ac:chgData name="Christopher Givens" userId="080f9a8e9f7e1fe1" providerId="LiveId" clId="{4BA91454-13D0-44C6-9C44-E8CCDA84319B}" dt="2019-10-14T19:04:44.143" v="2245" actId="20577"/>
          <ac:spMkLst>
            <pc:docMk/>
            <pc:sldMk cId="833373701" sldId="1510"/>
            <ac:spMk id="2" creationId="{00000000-0000-0000-0000-000000000000}"/>
          </ac:spMkLst>
        </pc:spChg>
        <pc:spChg chg="mod">
          <ac:chgData name="Christopher Givens" userId="080f9a8e9f7e1fe1" providerId="LiveId" clId="{4BA91454-13D0-44C6-9C44-E8CCDA84319B}" dt="2019-10-14T18:56:49.154" v="2234" actId="27636"/>
          <ac:spMkLst>
            <pc:docMk/>
            <pc:sldMk cId="833373701" sldId="1510"/>
            <ac:spMk id="3" creationId="{00000000-0000-0000-0000-000000000000}"/>
          </ac:spMkLst>
        </pc:spChg>
      </pc:sldChg>
      <pc:sldChg chg="modSp add">
        <pc:chgData name="Christopher Givens" userId="080f9a8e9f7e1fe1" providerId="LiveId" clId="{4BA91454-13D0-44C6-9C44-E8CCDA84319B}" dt="2019-10-14T19:04:59.899" v="2272" actId="20577"/>
        <pc:sldMkLst>
          <pc:docMk/>
          <pc:sldMk cId="803973354" sldId="1511"/>
        </pc:sldMkLst>
        <pc:spChg chg="mod">
          <ac:chgData name="Christopher Givens" userId="080f9a8e9f7e1fe1" providerId="LiveId" clId="{4BA91454-13D0-44C6-9C44-E8CCDA84319B}" dt="2019-10-14T19:04:56.315" v="2267" actId="20577"/>
          <ac:spMkLst>
            <pc:docMk/>
            <pc:sldMk cId="803973354" sldId="1511"/>
            <ac:spMk id="2" creationId="{00000000-0000-0000-0000-000000000000}"/>
          </ac:spMkLst>
        </pc:spChg>
        <pc:spChg chg="mod">
          <ac:chgData name="Christopher Givens" userId="080f9a8e9f7e1fe1" providerId="LiveId" clId="{4BA91454-13D0-44C6-9C44-E8CCDA84319B}" dt="2019-10-14T19:04:59.899" v="2272" actId="20577"/>
          <ac:spMkLst>
            <pc:docMk/>
            <pc:sldMk cId="803973354" sldId="1511"/>
            <ac:spMk id="3" creationId="{00000000-0000-0000-0000-000000000000}"/>
          </ac:spMkLst>
        </pc:spChg>
      </pc:sldChg>
      <pc:sldChg chg="add del">
        <pc:chgData name="Christopher Givens" userId="080f9a8e9f7e1fe1" providerId="LiveId" clId="{4BA91454-13D0-44C6-9C44-E8CCDA84319B}" dt="2019-10-14T19:19:58.144" v="2326" actId="47"/>
        <pc:sldMkLst>
          <pc:docMk/>
          <pc:sldMk cId="837682647" sldId="1512"/>
        </pc:sldMkLst>
      </pc:sldChg>
      <pc:sldChg chg="addSp delSp modSp add">
        <pc:chgData name="Christopher Givens" userId="080f9a8e9f7e1fe1" providerId="LiveId" clId="{4BA91454-13D0-44C6-9C44-E8CCDA84319B}" dt="2019-10-14T19:20:27.976" v="2356" actId="1076"/>
        <pc:sldMkLst>
          <pc:docMk/>
          <pc:sldMk cId="1250840505" sldId="1513"/>
        </pc:sldMkLst>
        <pc:spChg chg="mod">
          <ac:chgData name="Christopher Givens" userId="080f9a8e9f7e1fe1" providerId="LiveId" clId="{4BA91454-13D0-44C6-9C44-E8CCDA84319B}" dt="2019-10-14T19:20:09.954" v="2351" actId="20577"/>
          <ac:spMkLst>
            <pc:docMk/>
            <pc:sldMk cId="1250840505" sldId="1513"/>
            <ac:spMk id="2" creationId="{00000000-0000-0000-0000-000000000000}"/>
          </ac:spMkLst>
        </pc:spChg>
        <pc:spChg chg="del mod">
          <ac:chgData name="Christopher Givens" userId="080f9a8e9f7e1fe1" providerId="LiveId" clId="{4BA91454-13D0-44C6-9C44-E8CCDA84319B}" dt="2019-10-14T19:20:22.614" v="2353" actId="478"/>
          <ac:spMkLst>
            <pc:docMk/>
            <pc:sldMk cId="1250840505" sldId="1513"/>
            <ac:spMk id="3" creationId="{00000000-0000-0000-0000-000000000000}"/>
          </ac:spMkLst>
        </pc:spChg>
        <pc:picChg chg="add mod">
          <ac:chgData name="Christopher Givens" userId="080f9a8e9f7e1fe1" providerId="LiveId" clId="{4BA91454-13D0-44C6-9C44-E8CCDA84319B}" dt="2019-10-14T19:20:27.976" v="2356" actId="1076"/>
          <ac:picMkLst>
            <pc:docMk/>
            <pc:sldMk cId="1250840505" sldId="1513"/>
            <ac:picMk id="2050" creationId="{2BB7142E-8AC1-4A60-9013-E892FFBA3C52}"/>
          </ac:picMkLst>
        </pc:picChg>
      </pc:sldChg>
    </pc:docChg>
  </pc:docChgLst>
  <pc:docChgLst>
    <pc:chgData name="Christopher Givens" userId="080f9a8e9f7e1fe1" providerId="LiveId" clId="{197F6EA8-BD93-4185-B87E-DB4FC1DD076C}"/>
    <pc:docChg chg="custSel addSld delSld modSld modSection">
      <pc:chgData name="Christopher Givens" userId="080f9a8e9f7e1fe1" providerId="LiveId" clId="{197F6EA8-BD93-4185-B87E-DB4FC1DD076C}" dt="2019-10-12T18:19:32.446" v="1677" actId="20577"/>
      <pc:docMkLst>
        <pc:docMk/>
      </pc:docMkLst>
      <pc:sldChg chg="modSp">
        <pc:chgData name="Christopher Givens" userId="080f9a8e9f7e1fe1" providerId="LiveId" clId="{197F6EA8-BD93-4185-B87E-DB4FC1DD076C}" dt="2019-10-12T17:43:24.764" v="1599" actId="20577"/>
        <pc:sldMkLst>
          <pc:docMk/>
          <pc:sldMk cId="3695894551" sldId="1318"/>
        </pc:sldMkLst>
        <pc:spChg chg="mod">
          <ac:chgData name="Christopher Givens" userId="080f9a8e9f7e1fe1" providerId="LiveId" clId="{197F6EA8-BD93-4185-B87E-DB4FC1DD076C}" dt="2019-10-12T17:43:24.764" v="1599" actId="20577"/>
          <ac:spMkLst>
            <pc:docMk/>
            <pc:sldMk cId="3695894551" sldId="1318"/>
            <ac:spMk id="6" creationId="{00000000-0000-0000-0000-000000000000}"/>
          </ac:spMkLst>
        </pc:spChg>
      </pc:sldChg>
      <pc:sldChg chg="modSp">
        <pc:chgData name="Christopher Givens" userId="080f9a8e9f7e1fe1" providerId="LiveId" clId="{197F6EA8-BD93-4185-B87E-DB4FC1DD076C}" dt="2019-10-12T17:17:10.458" v="1376" actId="14"/>
        <pc:sldMkLst>
          <pc:docMk/>
          <pc:sldMk cId="2901816171" sldId="1444"/>
        </pc:sldMkLst>
        <pc:spChg chg="mod">
          <ac:chgData name="Christopher Givens" userId="080f9a8e9f7e1fe1" providerId="LiveId" clId="{197F6EA8-BD93-4185-B87E-DB4FC1DD076C}" dt="2019-10-12T17:17:10.458" v="1376" actId="14"/>
          <ac:spMkLst>
            <pc:docMk/>
            <pc:sldMk cId="2901816171" sldId="1444"/>
            <ac:spMk id="3" creationId="{00000000-0000-0000-0000-000000000000}"/>
          </ac:spMkLst>
        </pc:spChg>
      </pc:sldChg>
      <pc:sldChg chg="modSp">
        <pc:chgData name="Christopher Givens" userId="080f9a8e9f7e1fe1" providerId="LiveId" clId="{197F6EA8-BD93-4185-B87E-DB4FC1DD076C}" dt="2019-10-12T16:01:27.335" v="123" actId="20577"/>
        <pc:sldMkLst>
          <pc:docMk/>
          <pc:sldMk cId="1344091152" sldId="1487"/>
        </pc:sldMkLst>
        <pc:spChg chg="mod">
          <ac:chgData name="Christopher Givens" userId="080f9a8e9f7e1fe1" providerId="LiveId" clId="{197F6EA8-BD93-4185-B87E-DB4FC1DD076C}" dt="2019-10-12T16:01:27.335" v="123" actId="20577"/>
          <ac:spMkLst>
            <pc:docMk/>
            <pc:sldMk cId="1344091152" sldId="1487"/>
            <ac:spMk id="3" creationId="{00000000-0000-0000-0000-000000000000}"/>
          </ac:spMkLst>
        </pc:spChg>
      </pc:sldChg>
      <pc:sldChg chg="modSp">
        <pc:chgData name="Christopher Givens" userId="080f9a8e9f7e1fe1" providerId="LiveId" clId="{197F6EA8-BD93-4185-B87E-DB4FC1DD076C}" dt="2019-10-12T15:47:32.626" v="3" actId="20577"/>
        <pc:sldMkLst>
          <pc:docMk/>
          <pc:sldMk cId="4113983234" sldId="1488"/>
        </pc:sldMkLst>
        <pc:spChg chg="mod">
          <ac:chgData name="Christopher Givens" userId="080f9a8e9f7e1fe1" providerId="LiveId" clId="{197F6EA8-BD93-4185-B87E-DB4FC1DD076C}" dt="2019-10-12T15:47:32.626" v="3" actId="20577"/>
          <ac:spMkLst>
            <pc:docMk/>
            <pc:sldMk cId="4113983234" sldId="1488"/>
            <ac:spMk id="3" creationId="{00000000-0000-0000-0000-000000000000}"/>
          </ac:spMkLst>
        </pc:spChg>
      </pc:sldChg>
      <pc:sldChg chg="modSp">
        <pc:chgData name="Christopher Givens" userId="080f9a8e9f7e1fe1" providerId="LiveId" clId="{197F6EA8-BD93-4185-B87E-DB4FC1DD076C}" dt="2019-10-12T18:19:32.446" v="1677" actId="20577"/>
        <pc:sldMkLst>
          <pc:docMk/>
          <pc:sldMk cId="2937435852" sldId="1492"/>
        </pc:sldMkLst>
        <pc:spChg chg="mod">
          <ac:chgData name="Christopher Givens" userId="080f9a8e9f7e1fe1" providerId="LiveId" clId="{197F6EA8-BD93-4185-B87E-DB4FC1DD076C}" dt="2019-10-12T18:19:32.446" v="1677" actId="20577"/>
          <ac:spMkLst>
            <pc:docMk/>
            <pc:sldMk cId="2937435852" sldId="1492"/>
            <ac:spMk id="3" creationId="{00000000-0000-0000-0000-000000000000}"/>
          </ac:spMkLst>
        </pc:spChg>
      </pc:sldChg>
      <pc:sldChg chg="modSp add setBg">
        <pc:chgData name="Christopher Givens" userId="080f9a8e9f7e1fe1" providerId="LiveId" clId="{197F6EA8-BD93-4185-B87E-DB4FC1DD076C}" dt="2019-10-12T16:40:13.327" v="138" actId="20577"/>
        <pc:sldMkLst>
          <pc:docMk/>
          <pc:sldMk cId="3259847870" sldId="1493"/>
        </pc:sldMkLst>
        <pc:spChg chg="mod">
          <ac:chgData name="Christopher Givens" userId="080f9a8e9f7e1fe1" providerId="LiveId" clId="{197F6EA8-BD93-4185-B87E-DB4FC1DD076C}" dt="2019-10-12T16:40:13.327" v="138" actId="20577"/>
          <ac:spMkLst>
            <pc:docMk/>
            <pc:sldMk cId="3259847870" sldId="1493"/>
            <ac:spMk id="2" creationId="{00000000-0000-0000-0000-000000000000}"/>
          </ac:spMkLst>
        </pc:spChg>
      </pc:sldChg>
      <pc:sldChg chg="modSp add">
        <pc:chgData name="Christopher Givens" userId="080f9a8e9f7e1fe1" providerId="LiveId" clId="{197F6EA8-BD93-4185-B87E-DB4FC1DD076C}" dt="2019-10-12T16:46:52.545" v="490" actId="20577"/>
        <pc:sldMkLst>
          <pc:docMk/>
          <pc:sldMk cId="550538363" sldId="1494"/>
        </pc:sldMkLst>
        <pc:spChg chg="mod">
          <ac:chgData name="Christopher Givens" userId="080f9a8e9f7e1fe1" providerId="LiveId" clId="{197F6EA8-BD93-4185-B87E-DB4FC1DD076C}" dt="2019-10-12T16:46:52.545" v="490" actId="20577"/>
          <ac:spMkLst>
            <pc:docMk/>
            <pc:sldMk cId="550538363" sldId="1494"/>
            <ac:spMk id="2" creationId="{00000000-0000-0000-0000-000000000000}"/>
          </ac:spMkLst>
        </pc:spChg>
        <pc:spChg chg="mod">
          <ac:chgData name="Christopher Givens" userId="080f9a8e9f7e1fe1" providerId="LiveId" clId="{197F6EA8-BD93-4185-B87E-DB4FC1DD076C}" dt="2019-10-12T16:46:35.066" v="475" actId="20577"/>
          <ac:spMkLst>
            <pc:docMk/>
            <pc:sldMk cId="550538363" sldId="1494"/>
            <ac:spMk id="3" creationId="{00000000-0000-0000-0000-000000000000}"/>
          </ac:spMkLst>
        </pc:spChg>
      </pc:sldChg>
      <pc:sldChg chg="modSp add">
        <pc:chgData name="Christopher Givens" userId="080f9a8e9f7e1fe1" providerId="LiveId" clId="{197F6EA8-BD93-4185-B87E-DB4FC1DD076C}" dt="2019-10-12T17:13:24.771" v="1356" actId="20577"/>
        <pc:sldMkLst>
          <pc:docMk/>
          <pc:sldMk cId="1135097823" sldId="1495"/>
        </pc:sldMkLst>
        <pc:spChg chg="mod">
          <ac:chgData name="Christopher Givens" userId="080f9a8e9f7e1fe1" providerId="LiveId" clId="{197F6EA8-BD93-4185-B87E-DB4FC1DD076C}" dt="2019-10-12T16:42:00.729" v="442" actId="20577"/>
          <ac:spMkLst>
            <pc:docMk/>
            <pc:sldMk cId="1135097823" sldId="1495"/>
            <ac:spMk id="2" creationId="{00000000-0000-0000-0000-000000000000}"/>
          </ac:spMkLst>
        </pc:spChg>
        <pc:spChg chg="mod">
          <ac:chgData name="Christopher Givens" userId="080f9a8e9f7e1fe1" providerId="LiveId" clId="{197F6EA8-BD93-4185-B87E-DB4FC1DD076C}" dt="2019-10-12T17:13:24.771" v="1356" actId="20577"/>
          <ac:spMkLst>
            <pc:docMk/>
            <pc:sldMk cId="1135097823" sldId="1495"/>
            <ac:spMk id="3" creationId="{00000000-0000-0000-0000-000000000000}"/>
          </ac:spMkLst>
        </pc:spChg>
      </pc:sldChg>
      <pc:sldChg chg="modSp add">
        <pc:chgData name="Christopher Givens" userId="080f9a8e9f7e1fe1" providerId="LiveId" clId="{197F6EA8-BD93-4185-B87E-DB4FC1DD076C}" dt="2019-10-12T16:59:18.881" v="679" actId="20577"/>
        <pc:sldMkLst>
          <pc:docMk/>
          <pc:sldMk cId="883567901" sldId="1496"/>
        </pc:sldMkLst>
        <pc:spChg chg="mod">
          <ac:chgData name="Christopher Givens" userId="080f9a8e9f7e1fe1" providerId="LiveId" clId="{197F6EA8-BD93-4185-B87E-DB4FC1DD076C}" dt="2019-10-12T16:59:18.881" v="679" actId="20577"/>
          <ac:spMkLst>
            <pc:docMk/>
            <pc:sldMk cId="883567901" sldId="1496"/>
            <ac:spMk id="2" creationId="{00000000-0000-0000-0000-000000000000}"/>
          </ac:spMkLst>
        </pc:spChg>
      </pc:sldChg>
      <pc:sldChg chg="modSp add">
        <pc:chgData name="Christopher Givens" userId="080f9a8e9f7e1fe1" providerId="LiveId" clId="{197F6EA8-BD93-4185-B87E-DB4FC1DD076C}" dt="2019-10-12T17:11:12.596" v="1218" actId="20577"/>
        <pc:sldMkLst>
          <pc:docMk/>
          <pc:sldMk cId="3191584218" sldId="1497"/>
        </pc:sldMkLst>
        <pc:spChg chg="mod">
          <ac:chgData name="Christopher Givens" userId="080f9a8e9f7e1fe1" providerId="LiveId" clId="{197F6EA8-BD93-4185-B87E-DB4FC1DD076C}" dt="2019-10-12T16:59:45.557" v="703" actId="20577"/>
          <ac:spMkLst>
            <pc:docMk/>
            <pc:sldMk cId="3191584218" sldId="1497"/>
            <ac:spMk id="2" creationId="{00000000-0000-0000-0000-000000000000}"/>
          </ac:spMkLst>
        </pc:spChg>
        <pc:spChg chg="mod">
          <ac:chgData name="Christopher Givens" userId="080f9a8e9f7e1fe1" providerId="LiveId" clId="{197F6EA8-BD93-4185-B87E-DB4FC1DD076C}" dt="2019-10-12T17:11:12.596" v="1218" actId="20577"/>
          <ac:spMkLst>
            <pc:docMk/>
            <pc:sldMk cId="3191584218" sldId="1497"/>
            <ac:spMk id="3" creationId="{00000000-0000-0000-0000-000000000000}"/>
          </ac:spMkLst>
        </pc:spChg>
      </pc:sldChg>
      <pc:sldChg chg="modSp add del">
        <pc:chgData name="Christopher Givens" userId="080f9a8e9f7e1fe1" providerId="LiveId" clId="{197F6EA8-BD93-4185-B87E-DB4FC1DD076C}" dt="2019-10-12T16:59:47.578" v="704" actId="2696"/>
        <pc:sldMkLst>
          <pc:docMk/>
          <pc:sldMk cId="1837197632" sldId="1498"/>
        </pc:sldMkLst>
        <pc:spChg chg="mod">
          <ac:chgData name="Christopher Givens" userId="080f9a8e9f7e1fe1" providerId="LiveId" clId="{197F6EA8-BD93-4185-B87E-DB4FC1DD076C}" dt="2019-10-12T16:49:39.559" v="607" actId="20577"/>
          <ac:spMkLst>
            <pc:docMk/>
            <pc:sldMk cId="1837197632" sldId="1498"/>
            <ac:spMk id="2" creationId="{00000000-0000-0000-0000-000000000000}"/>
          </ac:spMkLst>
        </pc:spChg>
      </pc:sldChg>
      <pc:sldChg chg="modSp add">
        <pc:chgData name="Christopher Givens" userId="080f9a8e9f7e1fe1" providerId="LiveId" clId="{197F6EA8-BD93-4185-B87E-DB4FC1DD076C}" dt="2019-10-12T17:00:33.943" v="882" actId="20577"/>
        <pc:sldMkLst>
          <pc:docMk/>
          <pc:sldMk cId="2448534972" sldId="1499"/>
        </pc:sldMkLst>
        <pc:spChg chg="mod">
          <ac:chgData name="Christopher Givens" userId="080f9a8e9f7e1fe1" providerId="LiveId" clId="{197F6EA8-BD93-4185-B87E-DB4FC1DD076C}" dt="2019-10-12T16:59:28.085" v="691" actId="20577"/>
          <ac:spMkLst>
            <pc:docMk/>
            <pc:sldMk cId="2448534972" sldId="1499"/>
            <ac:spMk id="2" creationId="{00000000-0000-0000-0000-000000000000}"/>
          </ac:spMkLst>
        </pc:spChg>
        <pc:spChg chg="mod">
          <ac:chgData name="Christopher Givens" userId="080f9a8e9f7e1fe1" providerId="LiveId" clId="{197F6EA8-BD93-4185-B87E-DB4FC1DD076C}" dt="2019-10-12T17:00:33.943" v="882" actId="20577"/>
          <ac:spMkLst>
            <pc:docMk/>
            <pc:sldMk cId="2448534972" sldId="1499"/>
            <ac:spMk id="3" creationId="{00000000-0000-0000-0000-000000000000}"/>
          </ac:spMkLst>
        </pc:spChg>
      </pc:sldChg>
      <pc:sldChg chg="add del">
        <pc:chgData name="Christopher Givens" userId="080f9a8e9f7e1fe1" providerId="LiveId" clId="{197F6EA8-BD93-4185-B87E-DB4FC1DD076C}" dt="2019-10-12T17:09:07.945" v="884" actId="2696"/>
        <pc:sldMkLst>
          <pc:docMk/>
          <pc:sldMk cId="2921320869" sldId="1500"/>
        </pc:sldMkLst>
      </pc:sldChg>
      <pc:sldChg chg="modSp add">
        <pc:chgData name="Christopher Givens" userId="080f9a8e9f7e1fe1" providerId="LiveId" clId="{197F6EA8-BD93-4185-B87E-DB4FC1DD076C}" dt="2019-10-12T17:10:42.730" v="1171" actId="20577"/>
        <pc:sldMkLst>
          <pc:docMk/>
          <pc:sldMk cId="4267054542" sldId="1500"/>
        </pc:sldMkLst>
        <pc:spChg chg="mod">
          <ac:chgData name="Christopher Givens" userId="080f9a8e9f7e1fe1" providerId="LiveId" clId="{197F6EA8-BD93-4185-B87E-DB4FC1DD076C}" dt="2019-10-12T17:09:31.236" v="947" actId="20577"/>
          <ac:spMkLst>
            <pc:docMk/>
            <pc:sldMk cId="4267054542" sldId="1500"/>
            <ac:spMk id="2" creationId="{00000000-0000-0000-0000-000000000000}"/>
          </ac:spMkLst>
        </pc:spChg>
        <pc:spChg chg="mod">
          <ac:chgData name="Christopher Givens" userId="080f9a8e9f7e1fe1" providerId="LiveId" clId="{197F6EA8-BD93-4185-B87E-DB4FC1DD076C}" dt="2019-10-12T17:10:42.730" v="1171" actId="20577"/>
          <ac:spMkLst>
            <pc:docMk/>
            <pc:sldMk cId="4267054542" sldId="1500"/>
            <ac:spMk id="3" creationId="{00000000-0000-0000-0000-000000000000}"/>
          </ac:spMkLst>
        </pc:spChg>
      </pc:sldChg>
      <pc:sldChg chg="modSp add setBg">
        <pc:chgData name="Christopher Givens" userId="080f9a8e9f7e1fe1" providerId="LiveId" clId="{197F6EA8-BD93-4185-B87E-DB4FC1DD076C}" dt="2019-10-12T17:41:27.338" v="1399" actId="20577"/>
        <pc:sldMkLst>
          <pc:docMk/>
          <pc:sldMk cId="62349375" sldId="1501"/>
        </pc:sldMkLst>
        <pc:spChg chg="mod">
          <ac:chgData name="Christopher Givens" userId="080f9a8e9f7e1fe1" providerId="LiveId" clId="{197F6EA8-BD93-4185-B87E-DB4FC1DD076C}" dt="2019-10-12T17:41:27.338" v="1399" actId="20577"/>
          <ac:spMkLst>
            <pc:docMk/>
            <pc:sldMk cId="62349375" sldId="1501"/>
            <ac:spMk id="2" creationId="{00000000-0000-0000-0000-000000000000}"/>
          </ac:spMkLst>
        </pc:spChg>
      </pc:sldChg>
      <pc:sldChg chg="modSp add">
        <pc:chgData name="Christopher Givens" userId="080f9a8e9f7e1fe1" providerId="LiveId" clId="{197F6EA8-BD93-4185-B87E-DB4FC1DD076C}" dt="2019-10-12T17:42:19.906" v="1511" actId="20577"/>
        <pc:sldMkLst>
          <pc:docMk/>
          <pc:sldMk cId="965954077" sldId="1502"/>
        </pc:sldMkLst>
        <pc:spChg chg="mod">
          <ac:chgData name="Christopher Givens" userId="080f9a8e9f7e1fe1" providerId="LiveId" clId="{197F6EA8-BD93-4185-B87E-DB4FC1DD076C}" dt="2019-10-12T17:41:49.775" v="1450" actId="20577"/>
          <ac:spMkLst>
            <pc:docMk/>
            <pc:sldMk cId="965954077" sldId="1502"/>
            <ac:spMk id="2" creationId="{00000000-0000-0000-0000-000000000000}"/>
          </ac:spMkLst>
        </pc:spChg>
        <pc:spChg chg="mod">
          <ac:chgData name="Christopher Givens" userId="080f9a8e9f7e1fe1" providerId="LiveId" clId="{197F6EA8-BD93-4185-B87E-DB4FC1DD076C}" dt="2019-10-12T17:42:19.906" v="1511" actId="20577"/>
          <ac:spMkLst>
            <pc:docMk/>
            <pc:sldMk cId="965954077" sldId="1502"/>
            <ac:spMk id="3" creationId="{00000000-0000-0000-0000-000000000000}"/>
          </ac:spMkLst>
        </pc:spChg>
      </pc:sldChg>
    </pc:docChg>
  </pc:docChgLst>
  <pc:docChgLst>
    <pc:chgData name="Christopher Givens" userId="080f9a8e9f7e1fe1" providerId="LiveId" clId="{C02F0A1A-5463-42DA-A416-BFD26B1DFD2A}"/>
    <pc:docChg chg="undo custSel addSld delSld modSld modSection">
      <pc:chgData name="Christopher Givens" userId="080f9a8e9f7e1fe1" providerId="LiveId" clId="{C02F0A1A-5463-42DA-A416-BFD26B1DFD2A}" dt="2019-10-10T19:39:32.923" v="1331" actId="20577"/>
      <pc:docMkLst>
        <pc:docMk/>
      </pc:docMkLst>
      <pc:sldChg chg="modSp">
        <pc:chgData name="Christopher Givens" userId="080f9a8e9f7e1fe1" providerId="LiveId" clId="{C02F0A1A-5463-42DA-A416-BFD26B1DFD2A}" dt="2019-10-10T18:26:33.926" v="316" actId="20577"/>
        <pc:sldMkLst>
          <pc:docMk/>
          <pc:sldMk cId="3695894551" sldId="1318"/>
        </pc:sldMkLst>
        <pc:spChg chg="mod">
          <ac:chgData name="Christopher Givens" userId="080f9a8e9f7e1fe1" providerId="LiveId" clId="{C02F0A1A-5463-42DA-A416-BFD26B1DFD2A}" dt="2019-10-10T18:26:33.926" v="316" actId="20577"/>
          <ac:spMkLst>
            <pc:docMk/>
            <pc:sldMk cId="3695894551" sldId="1318"/>
            <ac:spMk id="6" creationId="{00000000-0000-0000-0000-000000000000}"/>
          </ac:spMkLst>
        </pc:spChg>
      </pc:sldChg>
      <pc:sldChg chg="modSp">
        <pc:chgData name="Christopher Givens" userId="080f9a8e9f7e1fe1" providerId="LiveId" clId="{C02F0A1A-5463-42DA-A416-BFD26B1DFD2A}" dt="2019-10-10T18:53:09.982" v="589" actId="20577"/>
        <pc:sldMkLst>
          <pc:docMk/>
          <pc:sldMk cId="3612856080" sldId="1320"/>
        </pc:sldMkLst>
        <pc:spChg chg="mod">
          <ac:chgData name="Christopher Givens" userId="080f9a8e9f7e1fe1" providerId="LiveId" clId="{C02F0A1A-5463-42DA-A416-BFD26B1DFD2A}" dt="2019-10-10T18:25:13.655" v="172" actId="20577"/>
          <ac:spMkLst>
            <pc:docMk/>
            <pc:sldMk cId="3612856080" sldId="1320"/>
            <ac:spMk id="2" creationId="{00000000-0000-0000-0000-000000000000}"/>
          </ac:spMkLst>
        </pc:spChg>
        <pc:spChg chg="mod">
          <ac:chgData name="Christopher Givens" userId="080f9a8e9f7e1fe1" providerId="LiveId" clId="{C02F0A1A-5463-42DA-A416-BFD26B1DFD2A}" dt="2019-10-10T18:53:09.982" v="589" actId="20577"/>
          <ac:spMkLst>
            <pc:docMk/>
            <pc:sldMk cId="3612856080" sldId="1320"/>
            <ac:spMk id="3" creationId="{00000000-0000-0000-0000-000000000000}"/>
          </ac:spMkLst>
        </pc:spChg>
      </pc:sldChg>
      <pc:sldChg chg="modSp">
        <pc:chgData name="Christopher Givens" userId="080f9a8e9f7e1fe1" providerId="LiveId" clId="{C02F0A1A-5463-42DA-A416-BFD26B1DFD2A}" dt="2019-10-10T18:24:01.849" v="39" actId="20577"/>
        <pc:sldMkLst>
          <pc:docMk/>
          <pc:sldMk cId="2760755950" sldId="1393"/>
        </pc:sldMkLst>
        <pc:spChg chg="mod">
          <ac:chgData name="Christopher Givens" userId="080f9a8e9f7e1fe1" providerId="LiveId" clId="{C02F0A1A-5463-42DA-A416-BFD26B1DFD2A}" dt="2019-10-10T18:23:58.499" v="38" actId="20577"/>
          <ac:spMkLst>
            <pc:docMk/>
            <pc:sldMk cId="2760755950" sldId="1393"/>
            <ac:spMk id="4" creationId="{00000000-0000-0000-0000-000000000000}"/>
          </ac:spMkLst>
        </pc:spChg>
        <pc:spChg chg="mod">
          <ac:chgData name="Christopher Givens" userId="080f9a8e9f7e1fe1" providerId="LiveId" clId="{C02F0A1A-5463-42DA-A416-BFD26B1DFD2A}" dt="2019-10-10T18:24:01.849" v="39" actId="20577"/>
          <ac:spMkLst>
            <pc:docMk/>
            <pc:sldMk cId="2760755950" sldId="1393"/>
            <ac:spMk id="5" creationId="{00000000-0000-0000-0000-000000000000}"/>
          </ac:spMkLst>
        </pc:spChg>
      </pc:sldChg>
      <pc:sldChg chg="modSp">
        <pc:chgData name="Christopher Givens" userId="080f9a8e9f7e1fe1" providerId="LiveId" clId="{C02F0A1A-5463-42DA-A416-BFD26B1DFD2A}" dt="2019-10-10T18:24:48.690" v="112" actId="20577"/>
        <pc:sldMkLst>
          <pc:docMk/>
          <pc:sldMk cId="3004102394" sldId="1411"/>
        </pc:sldMkLst>
        <pc:spChg chg="mod">
          <ac:chgData name="Christopher Givens" userId="080f9a8e9f7e1fe1" providerId="LiveId" clId="{C02F0A1A-5463-42DA-A416-BFD26B1DFD2A}" dt="2019-10-10T18:24:48.690" v="112" actId="20577"/>
          <ac:spMkLst>
            <pc:docMk/>
            <pc:sldMk cId="3004102394" sldId="1411"/>
            <ac:spMk id="2" creationId="{00000000-0000-0000-0000-000000000000}"/>
          </ac:spMkLst>
        </pc:spChg>
      </pc:sldChg>
      <pc:sldChg chg="modSp">
        <pc:chgData name="Christopher Givens" userId="080f9a8e9f7e1fe1" providerId="LiveId" clId="{C02F0A1A-5463-42DA-A416-BFD26B1DFD2A}" dt="2019-10-10T18:25:44.406" v="221" actId="20577"/>
        <pc:sldMkLst>
          <pc:docMk/>
          <pc:sldMk cId="1569417760" sldId="1412"/>
        </pc:sldMkLst>
        <pc:spChg chg="mod">
          <ac:chgData name="Christopher Givens" userId="080f9a8e9f7e1fe1" providerId="LiveId" clId="{C02F0A1A-5463-42DA-A416-BFD26B1DFD2A}" dt="2019-10-10T18:25:44.406" v="221" actId="20577"/>
          <ac:spMkLst>
            <pc:docMk/>
            <pc:sldMk cId="1569417760" sldId="1412"/>
            <ac:spMk id="2" creationId="{00000000-0000-0000-0000-000000000000}"/>
          </ac:spMkLst>
        </pc:spChg>
      </pc:sldChg>
      <pc:sldChg chg="modSp">
        <pc:chgData name="Christopher Givens" userId="080f9a8e9f7e1fe1" providerId="LiveId" clId="{C02F0A1A-5463-42DA-A416-BFD26B1DFD2A}" dt="2019-10-10T18:27:30.656" v="409" actId="20577"/>
        <pc:sldMkLst>
          <pc:docMk/>
          <pc:sldMk cId="2964595739" sldId="1433"/>
        </pc:sldMkLst>
        <pc:spChg chg="mod">
          <ac:chgData name="Christopher Givens" userId="080f9a8e9f7e1fe1" providerId="LiveId" clId="{C02F0A1A-5463-42DA-A416-BFD26B1DFD2A}" dt="2019-10-10T18:27:30.656" v="409" actId="20577"/>
          <ac:spMkLst>
            <pc:docMk/>
            <pc:sldMk cId="2964595739" sldId="1433"/>
            <ac:spMk id="2" creationId="{00000000-0000-0000-0000-000000000000}"/>
          </ac:spMkLst>
        </pc:spChg>
      </pc:sldChg>
      <pc:sldChg chg="modSp">
        <pc:chgData name="Christopher Givens" userId="080f9a8e9f7e1fe1" providerId="LiveId" clId="{C02F0A1A-5463-42DA-A416-BFD26B1DFD2A}" dt="2019-10-10T18:27:45.375" v="423" actId="20577"/>
        <pc:sldMkLst>
          <pc:docMk/>
          <pc:sldMk cId="2662052895" sldId="1434"/>
        </pc:sldMkLst>
        <pc:spChg chg="mod">
          <ac:chgData name="Christopher Givens" userId="080f9a8e9f7e1fe1" providerId="LiveId" clId="{C02F0A1A-5463-42DA-A416-BFD26B1DFD2A}" dt="2019-10-10T18:27:38.521" v="422" actId="20577"/>
          <ac:spMkLst>
            <pc:docMk/>
            <pc:sldMk cId="2662052895" sldId="1434"/>
            <ac:spMk id="2" creationId="{00000000-0000-0000-0000-000000000000}"/>
          </ac:spMkLst>
        </pc:spChg>
        <pc:spChg chg="mod">
          <ac:chgData name="Christopher Givens" userId="080f9a8e9f7e1fe1" providerId="LiveId" clId="{C02F0A1A-5463-42DA-A416-BFD26B1DFD2A}" dt="2019-10-10T18:27:45.375" v="423" actId="20577"/>
          <ac:spMkLst>
            <pc:docMk/>
            <pc:sldMk cId="2662052895" sldId="1434"/>
            <ac:spMk id="3" creationId="{00000000-0000-0000-0000-000000000000}"/>
          </ac:spMkLst>
        </pc:spChg>
      </pc:sldChg>
      <pc:sldChg chg="modSp">
        <pc:chgData name="Christopher Givens" userId="080f9a8e9f7e1fe1" providerId="LiveId" clId="{C02F0A1A-5463-42DA-A416-BFD26B1DFD2A}" dt="2019-10-10T18:27:52.938" v="438" actId="20577"/>
        <pc:sldMkLst>
          <pc:docMk/>
          <pc:sldMk cId="4032662693" sldId="1435"/>
        </pc:sldMkLst>
        <pc:spChg chg="mod">
          <ac:chgData name="Christopher Givens" userId="080f9a8e9f7e1fe1" providerId="LiveId" clId="{C02F0A1A-5463-42DA-A416-BFD26B1DFD2A}" dt="2019-10-10T18:27:52.938" v="438" actId="20577"/>
          <ac:spMkLst>
            <pc:docMk/>
            <pc:sldMk cId="4032662693" sldId="1435"/>
            <ac:spMk id="2" creationId="{00000000-0000-0000-0000-000000000000}"/>
          </ac:spMkLst>
        </pc:spChg>
      </pc:sldChg>
      <pc:sldChg chg="modSp">
        <pc:chgData name="Christopher Givens" userId="080f9a8e9f7e1fe1" providerId="LiveId" clId="{C02F0A1A-5463-42DA-A416-BFD26B1DFD2A}" dt="2019-10-10T19:00:35.224" v="1165" actId="20577"/>
        <pc:sldMkLst>
          <pc:docMk/>
          <pc:sldMk cId="1510419935" sldId="1436"/>
        </pc:sldMkLst>
        <pc:spChg chg="mod">
          <ac:chgData name="Christopher Givens" userId="080f9a8e9f7e1fe1" providerId="LiveId" clId="{C02F0A1A-5463-42DA-A416-BFD26B1DFD2A}" dt="2019-10-10T18:26:05.304" v="256" actId="20577"/>
          <ac:spMkLst>
            <pc:docMk/>
            <pc:sldMk cId="1510419935" sldId="1436"/>
            <ac:spMk id="2" creationId="{00000000-0000-0000-0000-000000000000}"/>
          </ac:spMkLst>
        </pc:spChg>
        <pc:spChg chg="mod">
          <ac:chgData name="Christopher Givens" userId="080f9a8e9f7e1fe1" providerId="LiveId" clId="{C02F0A1A-5463-42DA-A416-BFD26B1DFD2A}" dt="2019-10-10T19:00:35.224" v="1165" actId="20577"/>
          <ac:spMkLst>
            <pc:docMk/>
            <pc:sldMk cId="1510419935" sldId="1436"/>
            <ac:spMk id="3" creationId="{00000000-0000-0000-0000-000000000000}"/>
          </ac:spMkLst>
        </pc:spChg>
      </pc:sldChg>
      <pc:sldChg chg="modSp">
        <pc:chgData name="Christopher Givens" userId="080f9a8e9f7e1fe1" providerId="LiveId" clId="{C02F0A1A-5463-42DA-A416-BFD26B1DFD2A}" dt="2019-10-10T18:27:00.584" v="369" actId="20577"/>
        <pc:sldMkLst>
          <pc:docMk/>
          <pc:sldMk cId="2901816171" sldId="1444"/>
        </pc:sldMkLst>
        <pc:spChg chg="mod">
          <ac:chgData name="Christopher Givens" userId="080f9a8e9f7e1fe1" providerId="LiveId" clId="{C02F0A1A-5463-42DA-A416-BFD26B1DFD2A}" dt="2019-10-10T18:26:55.533" v="364" actId="20577"/>
          <ac:spMkLst>
            <pc:docMk/>
            <pc:sldMk cId="2901816171" sldId="1444"/>
            <ac:spMk id="2" creationId="{00000000-0000-0000-0000-000000000000}"/>
          </ac:spMkLst>
        </pc:spChg>
        <pc:spChg chg="mod">
          <ac:chgData name="Christopher Givens" userId="080f9a8e9f7e1fe1" providerId="LiveId" clId="{C02F0A1A-5463-42DA-A416-BFD26B1DFD2A}" dt="2019-10-10T18:27:00.584" v="369" actId="20577"/>
          <ac:spMkLst>
            <pc:docMk/>
            <pc:sldMk cId="2901816171" sldId="1444"/>
            <ac:spMk id="3" creationId="{00000000-0000-0000-0000-000000000000}"/>
          </ac:spMkLst>
        </pc:spChg>
      </pc:sldChg>
      <pc:sldChg chg="modSp">
        <pc:chgData name="Christopher Givens" userId="080f9a8e9f7e1fe1" providerId="LiveId" clId="{C02F0A1A-5463-42DA-A416-BFD26B1DFD2A}" dt="2019-10-10T18:26:24.752" v="290" actId="20577"/>
        <pc:sldMkLst>
          <pc:docMk/>
          <pc:sldMk cId="526117018" sldId="1462"/>
        </pc:sldMkLst>
        <pc:spChg chg="mod">
          <ac:chgData name="Christopher Givens" userId="080f9a8e9f7e1fe1" providerId="LiveId" clId="{C02F0A1A-5463-42DA-A416-BFD26B1DFD2A}" dt="2019-10-10T18:26:24.752" v="290" actId="20577"/>
          <ac:spMkLst>
            <pc:docMk/>
            <pc:sldMk cId="526117018" sldId="1462"/>
            <ac:spMk id="2" creationId="{00000000-0000-0000-0000-000000000000}"/>
          </ac:spMkLst>
        </pc:spChg>
      </pc:sldChg>
      <pc:sldChg chg="modSp">
        <pc:chgData name="Christopher Givens" userId="080f9a8e9f7e1fe1" providerId="LiveId" clId="{C02F0A1A-5463-42DA-A416-BFD26B1DFD2A}" dt="2019-10-10T18:27:24.014" v="396" actId="313"/>
        <pc:sldMkLst>
          <pc:docMk/>
          <pc:sldMk cId="729149136" sldId="1481"/>
        </pc:sldMkLst>
        <pc:spChg chg="mod">
          <ac:chgData name="Christopher Givens" userId="080f9a8e9f7e1fe1" providerId="LiveId" clId="{C02F0A1A-5463-42DA-A416-BFD26B1DFD2A}" dt="2019-10-10T18:27:24.014" v="396" actId="313"/>
          <ac:spMkLst>
            <pc:docMk/>
            <pc:sldMk cId="729149136" sldId="1481"/>
            <ac:spMk id="2" creationId="{00000000-0000-0000-0000-000000000000}"/>
          </ac:spMkLst>
        </pc:spChg>
      </pc:sldChg>
      <pc:sldChg chg="modSp add">
        <pc:chgData name="Christopher Givens" userId="080f9a8e9f7e1fe1" providerId="LiveId" clId="{C02F0A1A-5463-42DA-A416-BFD26B1DFD2A}" dt="2019-10-10T18:55:11.273" v="676" actId="27636"/>
        <pc:sldMkLst>
          <pc:docMk/>
          <pc:sldMk cId="2112271627" sldId="1484"/>
        </pc:sldMkLst>
        <pc:spChg chg="mod">
          <ac:chgData name="Christopher Givens" userId="080f9a8e9f7e1fe1" providerId="LiveId" clId="{C02F0A1A-5463-42DA-A416-BFD26B1DFD2A}" dt="2019-10-10T18:25:37.400" v="212" actId="20577"/>
          <ac:spMkLst>
            <pc:docMk/>
            <pc:sldMk cId="2112271627" sldId="1484"/>
            <ac:spMk id="2" creationId="{00000000-0000-0000-0000-000000000000}"/>
          </ac:spMkLst>
        </pc:spChg>
        <pc:spChg chg="mod">
          <ac:chgData name="Christopher Givens" userId="080f9a8e9f7e1fe1" providerId="LiveId" clId="{C02F0A1A-5463-42DA-A416-BFD26B1DFD2A}" dt="2019-10-10T18:55:11.273" v="676" actId="27636"/>
          <ac:spMkLst>
            <pc:docMk/>
            <pc:sldMk cId="2112271627" sldId="1484"/>
            <ac:spMk id="3" creationId="{00000000-0000-0000-0000-000000000000}"/>
          </ac:spMkLst>
        </pc:spChg>
      </pc:sldChg>
      <pc:sldChg chg="modSp add">
        <pc:chgData name="Christopher Givens" userId="080f9a8e9f7e1fe1" providerId="LiveId" clId="{C02F0A1A-5463-42DA-A416-BFD26B1DFD2A}" dt="2019-10-10T18:59:19.264" v="1024" actId="20577"/>
        <pc:sldMkLst>
          <pc:docMk/>
          <pc:sldMk cId="482376070" sldId="1485"/>
        </pc:sldMkLst>
        <pc:spChg chg="mod">
          <ac:chgData name="Christopher Givens" userId="080f9a8e9f7e1fe1" providerId="LiveId" clId="{C02F0A1A-5463-42DA-A416-BFD26B1DFD2A}" dt="2019-10-10T18:56:44.053" v="704" actId="20577"/>
          <ac:spMkLst>
            <pc:docMk/>
            <pc:sldMk cId="482376070" sldId="1485"/>
            <ac:spMk id="2" creationId="{00000000-0000-0000-0000-000000000000}"/>
          </ac:spMkLst>
        </pc:spChg>
        <pc:spChg chg="mod">
          <ac:chgData name="Christopher Givens" userId="080f9a8e9f7e1fe1" providerId="LiveId" clId="{C02F0A1A-5463-42DA-A416-BFD26B1DFD2A}" dt="2019-10-10T18:59:19.264" v="1024" actId="20577"/>
          <ac:spMkLst>
            <pc:docMk/>
            <pc:sldMk cId="482376070" sldId="1485"/>
            <ac:spMk id="3" creationId="{00000000-0000-0000-0000-000000000000}"/>
          </ac:spMkLst>
        </pc:spChg>
      </pc:sldChg>
      <pc:sldChg chg="modSp add">
        <pc:chgData name="Christopher Givens" userId="080f9a8e9f7e1fe1" providerId="LiveId" clId="{C02F0A1A-5463-42DA-A416-BFD26B1DFD2A}" dt="2019-10-10T18:59:42.889" v="1043" actId="20577"/>
        <pc:sldMkLst>
          <pc:docMk/>
          <pc:sldMk cId="3530425170" sldId="1486"/>
        </pc:sldMkLst>
        <pc:spChg chg="mod">
          <ac:chgData name="Christopher Givens" userId="080f9a8e9f7e1fe1" providerId="LiveId" clId="{C02F0A1A-5463-42DA-A416-BFD26B1DFD2A}" dt="2019-10-10T18:59:39.923" v="1039" actId="20577"/>
          <ac:spMkLst>
            <pc:docMk/>
            <pc:sldMk cId="3530425170" sldId="1486"/>
            <ac:spMk id="2" creationId="{00000000-0000-0000-0000-000000000000}"/>
          </ac:spMkLst>
        </pc:spChg>
        <pc:spChg chg="mod">
          <ac:chgData name="Christopher Givens" userId="080f9a8e9f7e1fe1" providerId="LiveId" clId="{C02F0A1A-5463-42DA-A416-BFD26B1DFD2A}" dt="2019-10-10T18:59:42.889" v="1043" actId="20577"/>
          <ac:spMkLst>
            <pc:docMk/>
            <pc:sldMk cId="3530425170" sldId="1486"/>
            <ac:spMk id="3" creationId="{00000000-0000-0000-0000-000000000000}"/>
          </ac:spMkLst>
        </pc:spChg>
      </pc:sldChg>
      <pc:sldChg chg="modSp add">
        <pc:chgData name="Christopher Givens" userId="080f9a8e9f7e1fe1" providerId="LiveId" clId="{C02F0A1A-5463-42DA-A416-BFD26B1DFD2A}" dt="2019-10-10T19:38:21.943" v="1188" actId="20577"/>
        <pc:sldMkLst>
          <pc:docMk/>
          <pc:sldMk cId="1344091152" sldId="1487"/>
        </pc:sldMkLst>
        <pc:spChg chg="mod">
          <ac:chgData name="Christopher Givens" userId="080f9a8e9f7e1fe1" providerId="LiveId" clId="{C02F0A1A-5463-42DA-A416-BFD26B1DFD2A}" dt="2019-10-10T19:38:17.623" v="1184" actId="20577"/>
          <ac:spMkLst>
            <pc:docMk/>
            <pc:sldMk cId="1344091152" sldId="1487"/>
            <ac:spMk id="2" creationId="{00000000-0000-0000-0000-000000000000}"/>
          </ac:spMkLst>
        </pc:spChg>
        <pc:spChg chg="mod">
          <ac:chgData name="Christopher Givens" userId="080f9a8e9f7e1fe1" providerId="LiveId" clId="{C02F0A1A-5463-42DA-A416-BFD26B1DFD2A}" dt="2019-10-10T19:38:21.943" v="1188" actId="20577"/>
          <ac:spMkLst>
            <pc:docMk/>
            <pc:sldMk cId="1344091152" sldId="1487"/>
            <ac:spMk id="3" creationId="{00000000-0000-0000-0000-000000000000}"/>
          </ac:spMkLst>
        </pc:spChg>
      </pc:sldChg>
      <pc:sldChg chg="modSp add">
        <pc:chgData name="Christopher Givens" userId="080f9a8e9f7e1fe1" providerId="LiveId" clId="{C02F0A1A-5463-42DA-A416-BFD26B1DFD2A}" dt="2019-10-10T19:38:38.011" v="1216" actId="20577"/>
        <pc:sldMkLst>
          <pc:docMk/>
          <pc:sldMk cId="4113983234" sldId="1488"/>
        </pc:sldMkLst>
        <pc:spChg chg="mod">
          <ac:chgData name="Christopher Givens" userId="080f9a8e9f7e1fe1" providerId="LiveId" clId="{C02F0A1A-5463-42DA-A416-BFD26B1DFD2A}" dt="2019-10-10T19:38:35.034" v="1212" actId="20577"/>
          <ac:spMkLst>
            <pc:docMk/>
            <pc:sldMk cId="4113983234" sldId="1488"/>
            <ac:spMk id="2" creationId="{00000000-0000-0000-0000-000000000000}"/>
          </ac:spMkLst>
        </pc:spChg>
        <pc:spChg chg="mod">
          <ac:chgData name="Christopher Givens" userId="080f9a8e9f7e1fe1" providerId="LiveId" clId="{C02F0A1A-5463-42DA-A416-BFD26B1DFD2A}" dt="2019-10-10T19:38:38.011" v="1216" actId="20577"/>
          <ac:spMkLst>
            <pc:docMk/>
            <pc:sldMk cId="4113983234" sldId="1488"/>
            <ac:spMk id="3" creationId="{00000000-0000-0000-0000-000000000000}"/>
          </ac:spMkLst>
        </pc:spChg>
      </pc:sldChg>
      <pc:sldChg chg="modSp add">
        <pc:chgData name="Christopher Givens" userId="080f9a8e9f7e1fe1" providerId="LiveId" clId="{C02F0A1A-5463-42DA-A416-BFD26B1DFD2A}" dt="2019-10-10T19:38:47.387" v="1238" actId="20577"/>
        <pc:sldMkLst>
          <pc:docMk/>
          <pc:sldMk cId="1648901918" sldId="1489"/>
        </pc:sldMkLst>
        <pc:spChg chg="mod">
          <ac:chgData name="Christopher Givens" userId="080f9a8e9f7e1fe1" providerId="LiveId" clId="{C02F0A1A-5463-42DA-A416-BFD26B1DFD2A}" dt="2019-10-10T19:38:44.103" v="1234" actId="20577"/>
          <ac:spMkLst>
            <pc:docMk/>
            <pc:sldMk cId="1648901918" sldId="1489"/>
            <ac:spMk id="2" creationId="{00000000-0000-0000-0000-000000000000}"/>
          </ac:spMkLst>
        </pc:spChg>
        <pc:spChg chg="mod">
          <ac:chgData name="Christopher Givens" userId="080f9a8e9f7e1fe1" providerId="LiveId" clId="{C02F0A1A-5463-42DA-A416-BFD26B1DFD2A}" dt="2019-10-10T19:38:47.387" v="1238" actId="20577"/>
          <ac:spMkLst>
            <pc:docMk/>
            <pc:sldMk cId="1648901918" sldId="1489"/>
            <ac:spMk id="3" creationId="{00000000-0000-0000-0000-000000000000}"/>
          </ac:spMkLst>
        </pc:spChg>
      </pc:sldChg>
      <pc:sldChg chg="modSp add">
        <pc:chgData name="Christopher Givens" userId="080f9a8e9f7e1fe1" providerId="LiveId" clId="{C02F0A1A-5463-42DA-A416-BFD26B1DFD2A}" dt="2019-10-10T19:38:57.703" v="1257" actId="20577"/>
        <pc:sldMkLst>
          <pc:docMk/>
          <pc:sldMk cId="2560680417" sldId="1490"/>
        </pc:sldMkLst>
        <pc:spChg chg="mod">
          <ac:chgData name="Christopher Givens" userId="080f9a8e9f7e1fe1" providerId="LiveId" clId="{C02F0A1A-5463-42DA-A416-BFD26B1DFD2A}" dt="2019-10-10T19:38:53.819" v="1253" actId="20577"/>
          <ac:spMkLst>
            <pc:docMk/>
            <pc:sldMk cId="2560680417" sldId="1490"/>
            <ac:spMk id="2" creationId="{00000000-0000-0000-0000-000000000000}"/>
          </ac:spMkLst>
        </pc:spChg>
        <pc:spChg chg="mod">
          <ac:chgData name="Christopher Givens" userId="080f9a8e9f7e1fe1" providerId="LiveId" clId="{C02F0A1A-5463-42DA-A416-BFD26B1DFD2A}" dt="2019-10-10T19:38:57.703" v="1257" actId="20577"/>
          <ac:spMkLst>
            <pc:docMk/>
            <pc:sldMk cId="2560680417" sldId="1490"/>
            <ac:spMk id="3" creationId="{00000000-0000-0000-0000-000000000000}"/>
          </ac:spMkLst>
        </pc:spChg>
      </pc:sldChg>
      <pc:sldChg chg="modSp add">
        <pc:chgData name="Christopher Givens" userId="080f9a8e9f7e1fe1" providerId="LiveId" clId="{C02F0A1A-5463-42DA-A416-BFD26B1DFD2A}" dt="2019-10-10T19:39:32.923" v="1331" actId="20577"/>
        <pc:sldMkLst>
          <pc:docMk/>
          <pc:sldMk cId="1065730454" sldId="1491"/>
        </pc:sldMkLst>
        <pc:spChg chg="mod">
          <ac:chgData name="Christopher Givens" userId="080f9a8e9f7e1fe1" providerId="LiveId" clId="{C02F0A1A-5463-42DA-A416-BFD26B1DFD2A}" dt="2019-10-10T19:39:15.111" v="1297" actId="20577"/>
          <ac:spMkLst>
            <pc:docMk/>
            <pc:sldMk cId="1065730454" sldId="1491"/>
            <ac:spMk id="2" creationId="{00000000-0000-0000-0000-000000000000}"/>
          </ac:spMkLst>
        </pc:spChg>
        <pc:spChg chg="mod">
          <ac:chgData name="Christopher Givens" userId="080f9a8e9f7e1fe1" providerId="LiveId" clId="{C02F0A1A-5463-42DA-A416-BFD26B1DFD2A}" dt="2019-10-10T19:39:32.923" v="1331" actId="20577"/>
          <ac:spMkLst>
            <pc:docMk/>
            <pc:sldMk cId="1065730454" sldId="1491"/>
            <ac:spMk id="3" creationId="{00000000-0000-0000-0000-000000000000}"/>
          </ac:spMkLst>
        </pc:spChg>
      </pc:sldChg>
      <pc:sldChg chg="modSp add">
        <pc:chgData name="Christopher Givens" userId="080f9a8e9f7e1fe1" providerId="LiveId" clId="{C02F0A1A-5463-42DA-A416-BFD26B1DFD2A}" dt="2019-10-10T19:39:28.328" v="1327" actId="20577"/>
        <pc:sldMkLst>
          <pc:docMk/>
          <pc:sldMk cId="2937435852" sldId="1492"/>
        </pc:sldMkLst>
        <pc:spChg chg="mod">
          <ac:chgData name="Christopher Givens" userId="080f9a8e9f7e1fe1" providerId="LiveId" clId="{C02F0A1A-5463-42DA-A416-BFD26B1DFD2A}" dt="2019-10-10T19:39:24.065" v="1323" actId="20577"/>
          <ac:spMkLst>
            <pc:docMk/>
            <pc:sldMk cId="2937435852" sldId="1492"/>
            <ac:spMk id="2" creationId="{00000000-0000-0000-0000-000000000000}"/>
          </ac:spMkLst>
        </pc:spChg>
        <pc:spChg chg="mod">
          <ac:chgData name="Christopher Givens" userId="080f9a8e9f7e1fe1" providerId="LiveId" clId="{C02F0A1A-5463-42DA-A416-BFD26B1DFD2A}" dt="2019-10-10T19:39:28.328" v="1327" actId="20577"/>
          <ac:spMkLst>
            <pc:docMk/>
            <pc:sldMk cId="2937435852" sldId="1492"/>
            <ac:spMk id="3" creationId="{00000000-0000-0000-0000-000000000000}"/>
          </ac:spMkLst>
        </pc:spChg>
      </pc:sldChg>
    </pc:docChg>
  </pc:docChgLst>
  <pc:docChgLst>
    <pc:chgData name="Christopher Givens" userId="080f9a8e9f7e1fe1" providerId="LiveId" clId="{EAE903A5-9D30-4814-A319-E1653FB2C370}"/>
    <pc:docChg chg="custSel addSld delSld modSld modSection">
      <pc:chgData name="Christopher Givens" userId="080f9a8e9f7e1fe1" providerId="LiveId" clId="{EAE903A5-9D30-4814-A319-E1653FB2C370}" dt="2019-11-26T03:43:22.917" v="922" actId="6549"/>
      <pc:docMkLst>
        <pc:docMk/>
      </pc:docMkLst>
      <pc:sldChg chg="add">
        <pc:chgData name="Christopher Givens" userId="080f9a8e9f7e1fe1" providerId="LiveId" clId="{EAE903A5-9D30-4814-A319-E1653FB2C370}" dt="2019-11-13T22:37:53.827" v="563"/>
        <pc:sldMkLst>
          <pc:docMk/>
          <pc:sldMk cId="1322018461" sldId="381"/>
        </pc:sldMkLst>
      </pc:sldChg>
      <pc:sldChg chg="modSp">
        <pc:chgData name="Christopher Givens" userId="080f9a8e9f7e1fe1" providerId="LiveId" clId="{EAE903A5-9D30-4814-A319-E1653FB2C370}" dt="2019-11-21T15:52:15.421" v="790" actId="15"/>
        <pc:sldMkLst>
          <pc:docMk/>
          <pc:sldMk cId="3612856080" sldId="1320"/>
        </pc:sldMkLst>
        <pc:spChg chg="mod">
          <ac:chgData name="Christopher Givens" userId="080f9a8e9f7e1fe1" providerId="LiveId" clId="{EAE903A5-9D30-4814-A319-E1653FB2C370}" dt="2019-11-21T15:52:15.421" v="790" actId="15"/>
          <ac:spMkLst>
            <pc:docMk/>
            <pc:sldMk cId="3612856080" sldId="1320"/>
            <ac:spMk id="3" creationId="{00000000-0000-0000-0000-000000000000}"/>
          </ac:spMkLst>
        </pc:spChg>
      </pc:sldChg>
      <pc:sldChg chg="modSp">
        <pc:chgData name="Christopher Givens" userId="080f9a8e9f7e1fe1" providerId="LiveId" clId="{EAE903A5-9D30-4814-A319-E1653FB2C370}" dt="2019-11-12T01:19:04.129" v="562" actId="20577"/>
        <pc:sldMkLst>
          <pc:docMk/>
          <pc:sldMk cId="2964595739" sldId="1433"/>
        </pc:sldMkLst>
        <pc:spChg chg="mod">
          <ac:chgData name="Christopher Givens" userId="080f9a8e9f7e1fe1" providerId="LiveId" clId="{EAE903A5-9D30-4814-A319-E1653FB2C370}" dt="2019-11-12T01:19:04.129" v="562" actId="20577"/>
          <ac:spMkLst>
            <pc:docMk/>
            <pc:sldMk cId="2964595739" sldId="1433"/>
            <ac:spMk id="3" creationId="{00000000-0000-0000-0000-000000000000}"/>
          </ac:spMkLst>
        </pc:spChg>
      </pc:sldChg>
      <pc:sldChg chg="modSp modNotesTx">
        <pc:chgData name="Christopher Givens" userId="080f9a8e9f7e1fe1" providerId="LiveId" clId="{EAE903A5-9D30-4814-A319-E1653FB2C370}" dt="2019-11-18T16:42:51.185" v="770" actId="6549"/>
        <pc:sldMkLst>
          <pc:docMk/>
          <pc:sldMk cId="2901816171" sldId="1444"/>
        </pc:sldMkLst>
        <pc:spChg chg="mod">
          <ac:chgData name="Christopher Givens" userId="080f9a8e9f7e1fe1" providerId="LiveId" clId="{EAE903A5-9D30-4814-A319-E1653FB2C370}" dt="2019-11-12T01:08:56.044" v="347" actId="14"/>
          <ac:spMkLst>
            <pc:docMk/>
            <pc:sldMk cId="2901816171" sldId="1444"/>
            <ac:spMk id="3" creationId="{00000000-0000-0000-0000-000000000000}"/>
          </ac:spMkLst>
        </pc:spChg>
      </pc:sldChg>
      <pc:sldChg chg="modSp">
        <pc:chgData name="Christopher Givens" userId="080f9a8e9f7e1fe1" providerId="LiveId" clId="{EAE903A5-9D30-4814-A319-E1653FB2C370}" dt="2019-11-21T15:52:37.856" v="795" actId="20577"/>
        <pc:sldMkLst>
          <pc:docMk/>
          <pc:sldMk cId="2112271627" sldId="1484"/>
        </pc:sldMkLst>
        <pc:spChg chg="mod">
          <ac:chgData name="Christopher Givens" userId="080f9a8e9f7e1fe1" providerId="LiveId" clId="{EAE903A5-9D30-4814-A319-E1653FB2C370}" dt="2019-11-21T15:52:37.856" v="795" actId="20577"/>
          <ac:spMkLst>
            <pc:docMk/>
            <pc:sldMk cId="2112271627" sldId="1484"/>
            <ac:spMk id="3" creationId="{00000000-0000-0000-0000-000000000000}"/>
          </ac:spMkLst>
        </pc:spChg>
      </pc:sldChg>
      <pc:sldChg chg="modSp">
        <pc:chgData name="Christopher Givens" userId="080f9a8e9f7e1fe1" providerId="LiveId" clId="{EAE903A5-9D30-4814-A319-E1653FB2C370}" dt="2019-11-12T01:04:23.984" v="298" actId="20577"/>
        <pc:sldMkLst>
          <pc:docMk/>
          <pc:sldMk cId="1344091152" sldId="1487"/>
        </pc:sldMkLst>
        <pc:spChg chg="mod">
          <ac:chgData name="Christopher Givens" userId="080f9a8e9f7e1fe1" providerId="LiveId" clId="{EAE903A5-9D30-4814-A319-E1653FB2C370}" dt="2019-11-12T01:04:23.984" v="298" actId="20577"/>
          <ac:spMkLst>
            <pc:docMk/>
            <pc:sldMk cId="1344091152" sldId="1487"/>
            <ac:spMk id="3" creationId="{00000000-0000-0000-0000-000000000000}"/>
          </ac:spMkLst>
        </pc:spChg>
      </pc:sldChg>
      <pc:sldChg chg="modSp">
        <pc:chgData name="Christopher Givens" userId="080f9a8e9f7e1fe1" providerId="LiveId" clId="{EAE903A5-9D30-4814-A319-E1653FB2C370}" dt="2019-11-21T16:12:53.937" v="888" actId="20577"/>
        <pc:sldMkLst>
          <pc:docMk/>
          <pc:sldMk cId="4113983234" sldId="1488"/>
        </pc:sldMkLst>
        <pc:spChg chg="mod">
          <ac:chgData name="Christopher Givens" userId="080f9a8e9f7e1fe1" providerId="LiveId" clId="{EAE903A5-9D30-4814-A319-E1653FB2C370}" dt="2019-11-21T16:12:53.937" v="888" actId="20577"/>
          <ac:spMkLst>
            <pc:docMk/>
            <pc:sldMk cId="4113983234" sldId="1488"/>
            <ac:spMk id="3" creationId="{00000000-0000-0000-0000-000000000000}"/>
          </ac:spMkLst>
        </pc:spChg>
      </pc:sldChg>
      <pc:sldChg chg="modSp">
        <pc:chgData name="Christopher Givens" userId="080f9a8e9f7e1fe1" providerId="LiveId" clId="{EAE903A5-9D30-4814-A319-E1653FB2C370}" dt="2019-11-12T01:04:38.547" v="304" actId="5793"/>
        <pc:sldMkLst>
          <pc:docMk/>
          <pc:sldMk cId="1065730454" sldId="1491"/>
        </pc:sldMkLst>
        <pc:spChg chg="mod">
          <ac:chgData name="Christopher Givens" userId="080f9a8e9f7e1fe1" providerId="LiveId" clId="{EAE903A5-9D30-4814-A319-E1653FB2C370}" dt="2019-11-12T01:04:38.547" v="304" actId="5793"/>
          <ac:spMkLst>
            <pc:docMk/>
            <pc:sldMk cId="1065730454" sldId="1491"/>
            <ac:spMk id="3" creationId="{00000000-0000-0000-0000-000000000000}"/>
          </ac:spMkLst>
        </pc:spChg>
      </pc:sldChg>
      <pc:sldChg chg="modSp">
        <pc:chgData name="Christopher Givens" userId="080f9a8e9f7e1fe1" providerId="LiveId" clId="{EAE903A5-9D30-4814-A319-E1653FB2C370}" dt="2019-11-21T16:17:15.319" v="908" actId="5793"/>
        <pc:sldMkLst>
          <pc:docMk/>
          <pc:sldMk cId="2937435852" sldId="1492"/>
        </pc:sldMkLst>
        <pc:spChg chg="mod">
          <ac:chgData name="Christopher Givens" userId="080f9a8e9f7e1fe1" providerId="LiveId" clId="{EAE903A5-9D30-4814-A319-E1653FB2C370}" dt="2019-11-21T16:17:15.319" v="908" actId="5793"/>
          <ac:spMkLst>
            <pc:docMk/>
            <pc:sldMk cId="2937435852" sldId="1492"/>
            <ac:spMk id="3" creationId="{00000000-0000-0000-0000-000000000000}"/>
          </ac:spMkLst>
        </pc:spChg>
      </pc:sldChg>
      <pc:sldChg chg="modNotesTx">
        <pc:chgData name="Christopher Givens" userId="080f9a8e9f7e1fe1" providerId="LiveId" clId="{EAE903A5-9D30-4814-A319-E1653FB2C370}" dt="2019-11-12T01:05:14.368" v="342" actId="6549"/>
        <pc:sldMkLst>
          <pc:docMk/>
          <pc:sldMk cId="550538363" sldId="1494"/>
        </pc:sldMkLst>
      </pc:sldChg>
      <pc:sldChg chg="modNotesTx">
        <pc:chgData name="Christopher Givens" userId="080f9a8e9f7e1fe1" providerId="LiveId" clId="{EAE903A5-9D30-4814-A319-E1653FB2C370}" dt="2019-11-12T01:05:10.881" v="341" actId="6549"/>
        <pc:sldMkLst>
          <pc:docMk/>
          <pc:sldMk cId="1135097823" sldId="1495"/>
        </pc:sldMkLst>
      </pc:sldChg>
      <pc:sldChg chg="modSp modNotesTx">
        <pc:chgData name="Christopher Givens" userId="080f9a8e9f7e1fe1" providerId="LiveId" clId="{EAE903A5-9D30-4814-A319-E1653FB2C370}" dt="2019-11-21T16:18:47.190" v="921" actId="20577"/>
        <pc:sldMkLst>
          <pc:docMk/>
          <pc:sldMk cId="3191584218" sldId="1497"/>
        </pc:sldMkLst>
        <pc:spChg chg="mod">
          <ac:chgData name="Christopher Givens" userId="080f9a8e9f7e1fe1" providerId="LiveId" clId="{EAE903A5-9D30-4814-A319-E1653FB2C370}" dt="2019-11-21T16:18:47.190" v="921" actId="20577"/>
          <ac:spMkLst>
            <pc:docMk/>
            <pc:sldMk cId="3191584218" sldId="1497"/>
            <ac:spMk id="3" creationId="{00000000-0000-0000-0000-000000000000}"/>
          </ac:spMkLst>
        </pc:spChg>
      </pc:sldChg>
      <pc:sldChg chg="modSp">
        <pc:chgData name="Christopher Givens" userId="080f9a8e9f7e1fe1" providerId="LiveId" clId="{EAE903A5-9D30-4814-A319-E1653FB2C370}" dt="2019-11-18T16:56:46.942" v="783" actId="6549"/>
        <pc:sldMkLst>
          <pc:docMk/>
          <pc:sldMk cId="965954077" sldId="1502"/>
        </pc:sldMkLst>
        <pc:spChg chg="mod">
          <ac:chgData name="Christopher Givens" userId="080f9a8e9f7e1fe1" providerId="LiveId" clId="{EAE903A5-9D30-4814-A319-E1653FB2C370}" dt="2019-11-18T16:56:46.942" v="783" actId="6549"/>
          <ac:spMkLst>
            <pc:docMk/>
            <pc:sldMk cId="965954077" sldId="1502"/>
            <ac:spMk id="3" creationId="{00000000-0000-0000-0000-000000000000}"/>
          </ac:spMkLst>
        </pc:spChg>
      </pc:sldChg>
      <pc:sldChg chg="modSp">
        <pc:chgData name="Christopher Givens" userId="080f9a8e9f7e1fe1" providerId="LiveId" clId="{EAE903A5-9D30-4814-A319-E1653FB2C370}" dt="2019-11-21T16:06:48.855" v="845" actId="27636"/>
        <pc:sldMkLst>
          <pc:docMk/>
          <pc:sldMk cId="1059667169" sldId="1503"/>
        </pc:sldMkLst>
        <pc:spChg chg="mod">
          <ac:chgData name="Christopher Givens" userId="080f9a8e9f7e1fe1" providerId="LiveId" clId="{EAE903A5-9D30-4814-A319-E1653FB2C370}" dt="2019-11-21T15:54:23.284" v="840" actId="20577"/>
          <ac:spMkLst>
            <pc:docMk/>
            <pc:sldMk cId="1059667169" sldId="1503"/>
            <ac:spMk id="2" creationId="{00000000-0000-0000-0000-000000000000}"/>
          </ac:spMkLst>
        </pc:spChg>
        <pc:spChg chg="mod">
          <ac:chgData name="Christopher Givens" userId="080f9a8e9f7e1fe1" providerId="LiveId" clId="{EAE903A5-9D30-4814-A319-E1653FB2C370}" dt="2019-11-21T16:06:48.855" v="845" actId="27636"/>
          <ac:spMkLst>
            <pc:docMk/>
            <pc:sldMk cId="1059667169" sldId="1503"/>
            <ac:spMk id="3" creationId="{00000000-0000-0000-0000-000000000000}"/>
          </ac:spMkLst>
        </pc:spChg>
      </pc:sldChg>
      <pc:sldChg chg="modSp">
        <pc:chgData name="Christopher Givens" userId="080f9a8e9f7e1fe1" providerId="LiveId" clId="{EAE903A5-9D30-4814-A319-E1653FB2C370}" dt="2019-11-21T15:53:57.743" v="836" actId="20577"/>
        <pc:sldMkLst>
          <pc:docMk/>
          <pc:sldMk cId="4074821954" sldId="1505"/>
        </pc:sldMkLst>
        <pc:spChg chg="mod">
          <ac:chgData name="Christopher Givens" userId="080f9a8e9f7e1fe1" providerId="LiveId" clId="{EAE903A5-9D30-4814-A319-E1653FB2C370}" dt="2019-11-21T15:53:57.743" v="836" actId="20577"/>
          <ac:spMkLst>
            <pc:docMk/>
            <pc:sldMk cId="4074821954" sldId="1505"/>
            <ac:spMk id="3" creationId="{00000000-0000-0000-0000-000000000000}"/>
          </ac:spMkLst>
        </pc:spChg>
      </pc:sldChg>
      <pc:sldChg chg="modSp modNotesTx">
        <pc:chgData name="Christopher Givens" userId="080f9a8e9f7e1fe1" providerId="LiveId" clId="{EAE903A5-9D30-4814-A319-E1653FB2C370}" dt="2019-11-26T03:43:22.917" v="922" actId="6549"/>
        <pc:sldMkLst>
          <pc:docMk/>
          <pc:sldMk cId="833373701" sldId="1510"/>
        </pc:sldMkLst>
        <pc:spChg chg="mod">
          <ac:chgData name="Christopher Givens" userId="080f9a8e9f7e1fe1" providerId="LiveId" clId="{EAE903A5-9D30-4814-A319-E1653FB2C370}" dt="2019-11-16T15:40:53.852" v="574" actId="20577"/>
          <ac:spMkLst>
            <pc:docMk/>
            <pc:sldMk cId="833373701" sldId="1510"/>
            <ac:spMk id="3" creationId="{00000000-0000-0000-0000-000000000000}"/>
          </ac:spMkLst>
        </pc:spChg>
      </pc:sldChg>
      <pc:sldChg chg="modSp del">
        <pc:chgData name="Christopher Givens" userId="080f9a8e9f7e1fe1" providerId="LiveId" clId="{EAE903A5-9D30-4814-A319-E1653FB2C370}" dt="2019-11-12T01:17:05.644" v="375" actId="47"/>
        <pc:sldMkLst>
          <pc:docMk/>
          <pc:sldMk cId="803973354" sldId="1511"/>
        </pc:sldMkLst>
        <pc:spChg chg="mod">
          <ac:chgData name="Christopher Givens" userId="080f9a8e9f7e1fe1" providerId="LiveId" clId="{EAE903A5-9D30-4814-A319-E1653FB2C370}" dt="2019-11-12T01:11:15.984" v="374" actId="14"/>
          <ac:spMkLst>
            <pc:docMk/>
            <pc:sldMk cId="803973354" sldId="1511"/>
            <ac:spMk id="3" creationId="{00000000-0000-0000-0000-000000000000}"/>
          </ac:spMkLst>
        </pc:spChg>
      </pc:sldChg>
      <pc:sldChg chg="addSp delSp modSp add modNotesTx">
        <pc:chgData name="Christopher Givens" userId="080f9a8e9f7e1fe1" providerId="LiveId" clId="{EAE903A5-9D30-4814-A319-E1653FB2C370}" dt="2019-11-07T22:31:20.021" v="24" actId="20577"/>
        <pc:sldMkLst>
          <pc:docMk/>
          <pc:sldMk cId="2884026804" sldId="1514"/>
        </pc:sldMkLst>
        <pc:spChg chg="del">
          <ac:chgData name="Christopher Givens" userId="080f9a8e9f7e1fe1" providerId="LiveId" clId="{EAE903A5-9D30-4814-A319-E1653FB2C370}" dt="2019-11-07T22:31:01.147" v="5" actId="478"/>
          <ac:spMkLst>
            <pc:docMk/>
            <pc:sldMk cId="2884026804" sldId="1514"/>
            <ac:spMk id="2" creationId="{7AAEB850-0826-4C80-AD56-C5187A110458}"/>
          </ac:spMkLst>
        </pc:spChg>
        <pc:spChg chg="mod">
          <ac:chgData name="Christopher Givens" userId="080f9a8e9f7e1fe1" providerId="LiveId" clId="{EAE903A5-9D30-4814-A319-E1653FB2C370}" dt="2019-11-07T22:31:06.988" v="23" actId="20577"/>
          <ac:spMkLst>
            <pc:docMk/>
            <pc:sldMk cId="2884026804" sldId="1514"/>
            <ac:spMk id="3" creationId="{A4748174-9CC6-438E-B684-79247AF79C82}"/>
          </ac:spMkLst>
        </pc:spChg>
        <pc:picChg chg="add mod">
          <ac:chgData name="Christopher Givens" userId="080f9a8e9f7e1fe1" providerId="LiveId" clId="{EAE903A5-9D30-4814-A319-E1653FB2C370}" dt="2019-11-07T22:30:58.042" v="4" actId="1076"/>
          <ac:picMkLst>
            <pc:docMk/>
            <pc:sldMk cId="2884026804" sldId="1514"/>
            <ac:picMk id="4" creationId="{347261F6-4BE0-4093-8A8C-C46366194D0C}"/>
          </ac:picMkLst>
        </pc:picChg>
      </pc:sldChg>
      <pc:sldChg chg="add">
        <pc:chgData name="Christopher Givens" userId="080f9a8e9f7e1fe1" providerId="LiveId" clId="{EAE903A5-9D30-4814-A319-E1653FB2C370}" dt="2019-11-21T16:18:33.366" v="909"/>
        <pc:sldMkLst>
          <pc:docMk/>
          <pc:sldMk cId="4169493135" sldId="1531"/>
        </pc:sldMkLst>
      </pc:sldChg>
      <pc:sldChg chg="modSp add">
        <pc:chgData name="Christopher Givens" userId="080f9a8e9f7e1fe1" providerId="LiveId" clId="{EAE903A5-9D30-4814-A319-E1653FB2C370}" dt="2019-11-12T01:17:46.280" v="427" actId="20577"/>
        <pc:sldMkLst>
          <pc:docMk/>
          <pc:sldMk cId="3905331037" sldId="1540"/>
        </pc:sldMkLst>
        <pc:spChg chg="mod">
          <ac:chgData name="Christopher Givens" userId="080f9a8e9f7e1fe1" providerId="LiveId" clId="{EAE903A5-9D30-4814-A319-E1653FB2C370}" dt="2019-11-12T01:17:46.280" v="427" actId="20577"/>
          <ac:spMkLst>
            <pc:docMk/>
            <pc:sldMk cId="3905331037" sldId="1540"/>
            <ac:spMk id="2" creationId="{00000000-0000-0000-0000-000000000000}"/>
          </ac:spMkLst>
        </pc:spChg>
      </pc:sldChg>
      <pc:sldChg chg="modSp add">
        <pc:chgData name="Christopher Givens" userId="080f9a8e9f7e1fe1" providerId="LiveId" clId="{EAE903A5-9D30-4814-A319-E1653FB2C370}" dt="2019-11-18T16:42:37.262" v="769" actId="20577"/>
        <pc:sldMkLst>
          <pc:docMk/>
          <pc:sldMk cId="335270878" sldId="1541"/>
        </pc:sldMkLst>
        <pc:spChg chg="mod">
          <ac:chgData name="Christopher Givens" userId="080f9a8e9f7e1fe1" providerId="LiveId" clId="{EAE903A5-9D30-4814-A319-E1653FB2C370}" dt="2019-11-16T19:13:38.664" v="623" actId="20577"/>
          <ac:spMkLst>
            <pc:docMk/>
            <pc:sldMk cId="335270878" sldId="1541"/>
            <ac:spMk id="2" creationId="{00000000-0000-0000-0000-000000000000}"/>
          </ac:spMkLst>
        </pc:spChg>
        <pc:spChg chg="mod">
          <ac:chgData name="Christopher Givens" userId="080f9a8e9f7e1fe1" providerId="LiveId" clId="{EAE903A5-9D30-4814-A319-E1653FB2C370}" dt="2019-11-18T16:42:37.262" v="769" actId="20577"/>
          <ac:spMkLst>
            <pc:docMk/>
            <pc:sldMk cId="335270878" sldId="1541"/>
            <ac:spMk id="3" creationId="{00000000-0000-0000-0000-000000000000}"/>
          </ac:spMkLst>
        </pc:spChg>
      </pc:sldChg>
      <pc:sldChg chg="add">
        <pc:chgData name="Christopher Givens" userId="080f9a8e9f7e1fe1" providerId="LiveId" clId="{EAE903A5-9D30-4814-A319-E1653FB2C370}" dt="2019-11-21T16:18:33.366" v="909"/>
        <pc:sldMkLst>
          <pc:docMk/>
          <pc:sldMk cId="2096193282" sldId="1547"/>
        </pc:sldMkLst>
      </pc:sldChg>
      <pc:sldChg chg="add setBg">
        <pc:chgData name="Christopher Givens" userId="080f9a8e9f7e1fe1" providerId="LiveId" clId="{EAE903A5-9D30-4814-A319-E1653FB2C370}" dt="2019-11-18T16:52:16.138" v="771"/>
        <pc:sldMkLst>
          <pc:docMk/>
          <pc:sldMk cId="4130115932" sldId="207613713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Ignite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11/25/2019 7:43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Ignite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11/25/2019 7:42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11/25/2019 7:42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66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10</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30591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a:t>A multi-layer perceptron (MLP)</a:t>
            </a:r>
            <a:r>
              <a:rPr lang="en-US" baseline="0" dirty="0"/>
              <a:t> with same input and output nodes.</a:t>
            </a:r>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11</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83593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12</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83369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281ED3B-2C22-4C87-A5B7-47B82DB4EE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32138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Microsoft Ignite 2016</a:t>
            </a:r>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EEC551-8CDA-4EB6-89BB-2A86C9F091C8}" type="datetime8">
              <a:rPr lang="en-US" smtClean="0"/>
              <a:t>11/25/2019 7:42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4232865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11/25/2019 7:42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217315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17</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551281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18</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2207797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19</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932003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20</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46718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11/25/2019 7:42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782844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21</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2056064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22</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41552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23</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325422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D10C09F-FCA1-48C8-B40D-42E1045D109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11/25/2019 7:42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33064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25</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2038302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26</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4019861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27</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295959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28</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27584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D10C09F-FCA1-48C8-B40D-42E1045D109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11/25/2019 7:42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21688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30</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76215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11/25/2019 7:42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601113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a:t>https://docs.microsoft.com/en-us/azure/active-directory/develop/active-directory-signing-key-rollover</a:t>
            </a:r>
          </a:p>
          <a:p>
            <a:endParaRPr lang="en-US" dirty="0"/>
          </a:p>
          <a:p>
            <a:r>
              <a:rPr lang="en-US" dirty="0"/>
              <a:t>https://docs.microsoft.com/en-us/azure/active-directory/develop/active-directory-token-and-claims</a:t>
            </a:r>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31</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786846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a:t>https://docs.microsoft.com/en-us/azure/active-directory/develop/active-directory-signing-key-rollover</a:t>
            </a:r>
          </a:p>
          <a:p>
            <a:endParaRPr lang="en-US" dirty="0"/>
          </a:p>
          <a:p>
            <a:r>
              <a:rPr lang="en-US" dirty="0"/>
              <a:t>https://docs.microsoft.com/en-us/azure/active-directory/develop/active-directory-token-and-claims</a:t>
            </a:r>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32</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2881135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D10C09F-FCA1-48C8-B40D-42E1045D109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11/25/2019 7:42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4325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34</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998303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35</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80965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b="0" i="0" kern="1200" dirty="0">
                <a:solidFill>
                  <a:schemeClr val="tx1"/>
                </a:solidFill>
                <a:effectLst/>
                <a:latin typeface="Segoe UI Light" pitchFamily="34" charset="0"/>
                <a:ea typeface="+mn-ea"/>
                <a:cs typeface="+mn-cs"/>
              </a:rPr>
              <a:t>The overall approach is to orchestrate continuous integration and continuous delivery Azure Pipelines from Azure DevOps. These pipelines are triggered by changes to artifacts that describe a machine learning pipeline, that is created with the Azure Machine Learning SDK. For example, checking in a change to the model training script executes the Azure Pipelines Build Pipeline, which trains the model and creates the container image. Then this triggers an Azure Pipelines Release pipeline that deploys the model as a web service, by using the Docker image that was created in the Build pipeline. Once in production, the scoring web service is monitored using a combination of Application Insights and Azure Storage.</a:t>
            </a:r>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11/25/2019 7:42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67460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D10C09F-FCA1-48C8-B40D-42E1045D109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11/25/2019 7:42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31951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38</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2404611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D10C09F-FCA1-48C8-B40D-42E1045D109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11/25/2019 7:42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19318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40</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78290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4</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5102167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41</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737670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11/25/2019 7:42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281332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11/25/2019 7:42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654338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44</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83642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45</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28287644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46</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404186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11/25/2019 7:42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47</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5</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12230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6</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97641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7</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243496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8</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84012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11/25/2019 7:42 PM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9</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4125812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088587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1201984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211263"/>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041371"/>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2"/>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1355718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07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76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dirty="0"/>
              <a:t>Click to edit Master text styles</a:t>
            </a:r>
          </a:p>
          <a:p>
            <a:pPr marL="712788" marR="0" lvl="1" indent="-457200" algn="l" defTabSz="932742" rtl="0" eaLnBrk="1" fontAlgn="auto" latinLnBrk="0" hangingPunct="1">
              <a:lnSpc>
                <a:spcPct val="90000"/>
              </a:lnSpc>
              <a:spcBef>
                <a:spcPct val="20000"/>
              </a:spcBef>
              <a:spcAft>
                <a:spcPts val="0"/>
              </a:spcAft>
              <a:buClrTx/>
              <a:buSzPct val="90000"/>
              <a:tabLst/>
            </a:pPr>
            <a:r>
              <a:rPr lang="en-US" dirty="0"/>
              <a:t>Second level</a:t>
            </a:r>
          </a:p>
          <a:p>
            <a:pPr marL="908050" marR="0" lvl="2" indent="-457200" algn="l" defTabSz="932742" rtl="0" eaLnBrk="1" fontAlgn="auto" latinLnBrk="0" hangingPunct="1">
              <a:lnSpc>
                <a:spcPct val="90000"/>
              </a:lnSpc>
              <a:spcBef>
                <a:spcPct val="20000"/>
              </a:spcBef>
              <a:spcAft>
                <a:spcPts val="0"/>
              </a:spcAft>
              <a:buClrTx/>
              <a:buSzPct val="90000"/>
              <a:tabLst/>
            </a:pPr>
            <a:r>
              <a:rPr lang="en-US" dirty="0"/>
              <a:t>Third level</a:t>
            </a:r>
          </a:p>
          <a:p>
            <a:pPr marL="1109662" marR="0" lvl="3" indent="-457200" algn="l" defTabSz="932742" rtl="0" eaLnBrk="1" fontAlgn="auto" latinLnBrk="0" hangingPunct="1">
              <a:lnSpc>
                <a:spcPct val="90000"/>
              </a:lnSpc>
              <a:spcBef>
                <a:spcPct val="20000"/>
              </a:spcBef>
              <a:spcAft>
                <a:spcPts val="0"/>
              </a:spcAft>
              <a:buClrTx/>
              <a:buSzPct val="90000"/>
              <a:tabLst/>
            </a:pPr>
            <a:r>
              <a:rPr lang="en-US" dirty="0"/>
              <a:t>Fourth level</a:t>
            </a:r>
          </a:p>
          <a:p>
            <a:pPr marL="1311275" marR="0" lvl="4" indent="-457200" algn="l" defTabSz="932742" rtl="0" eaLnBrk="1" fontAlgn="auto" latinLnBrk="0" hangingPunct="1">
              <a:lnSpc>
                <a:spcPct val="90000"/>
              </a:lnSpc>
              <a:spcBef>
                <a:spcPct val="20000"/>
              </a:spcBef>
              <a:spcAft>
                <a:spcPts val="0"/>
              </a:spcAft>
              <a:buClrTx/>
              <a:buSzPct val="90000"/>
              <a:tabLst/>
            </a:pPr>
            <a:r>
              <a:rPr lang="en-US" dirty="0"/>
              <a:t>Fifth level</a:t>
            </a:r>
          </a:p>
        </p:txBody>
      </p:sp>
    </p:spTree>
    <p:extLst>
      <p:ext uri="{BB962C8B-B14F-4D97-AF65-F5344CB8AC3E}">
        <p14:creationId xmlns:p14="http://schemas.microsoft.com/office/powerpoint/2010/main" val="262009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dirty="0"/>
              <a:t>Click to edit Master text styles</a:t>
            </a:r>
          </a:p>
          <a:p>
            <a:pPr marL="427038" marR="0" lvl="1" indent="-17145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Second level</a:t>
            </a:r>
          </a:p>
          <a:p>
            <a:pPr marL="639763" marR="0" lvl="2" indent="-1889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Third level</a:t>
            </a:r>
          </a:p>
          <a:p>
            <a:pPr marL="828675" marR="0" lvl="3" indent="-1762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Fourth level</a:t>
            </a:r>
          </a:p>
          <a:p>
            <a:pPr marL="1023938" marR="0" lvl="4" indent="-16986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322777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41306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5559878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4162439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9533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4939531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8966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2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14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1150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valuation Slide">
    <p:spTree>
      <p:nvGrpSpPr>
        <p:cNvPr id="1" name=""/>
        <p:cNvGrpSpPr/>
        <p:nvPr/>
      </p:nvGrpSpPr>
      <p:grpSpPr>
        <a:xfrm>
          <a:off x="0" y="0"/>
          <a:ext cx="0" cy="0"/>
          <a:chOff x="0" y="0"/>
          <a:chExt cx="0" cy="0"/>
        </a:xfrm>
      </p:grpSpPr>
      <p:sp>
        <p:nvSpPr>
          <p:cNvPr id="2" name="Title 1"/>
          <p:cNvSpPr>
            <a:spLocks noGrp="1"/>
          </p:cNvSpPr>
          <p:nvPr>
            <p:ph type="title"/>
          </p:nvPr>
        </p:nvSpPr>
        <p:spPr>
          <a:xfrm>
            <a:off x="5120969" y="295274"/>
            <a:ext cx="7043233" cy="917575"/>
          </a:xfrm>
        </p:spPr>
        <p:txBody>
          <a:bodyPr/>
          <a:lstStyle>
            <a:lvl1pPr>
              <a:defRPr sz="4000"/>
            </a:lvl1pPr>
          </a:lstStyle>
          <a:p>
            <a:r>
              <a:rPr lang="en-US" dirty="0"/>
              <a:t>Click to edit Master title style</a:t>
            </a:r>
          </a:p>
        </p:txBody>
      </p:sp>
      <p:sp>
        <p:nvSpPr>
          <p:cNvPr id="4" name="Text Placeholder 3"/>
          <p:cNvSpPr>
            <a:spLocks noGrp="1"/>
          </p:cNvSpPr>
          <p:nvPr>
            <p:ph type="body" sz="quarter" idx="10"/>
          </p:nvPr>
        </p:nvSpPr>
        <p:spPr>
          <a:xfrm>
            <a:off x="5120970" y="4868863"/>
            <a:ext cx="7042456" cy="1828800"/>
          </a:xfrm>
        </p:spPr>
        <p:txBody>
          <a:bodyPr wrap="square">
            <a:noAutofit/>
          </a:bodyPr>
          <a:lstStyle>
            <a:lvl1pPr marL="0" indent="0">
              <a:spcBef>
                <a:spcPts val="1800"/>
              </a:spcBef>
              <a:buNone/>
              <a:defRPr sz="2000">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p:txBody>
      </p:sp>
      <p:pic>
        <p:nvPicPr>
          <p:cNvPr id="5" name="Picture 4" descr="Image of Ignite app on a Windows Device." title="Ignite event image">
            <a:extLst>
              <a:ext uri="{FF2B5EF4-FFF2-40B4-BE49-F238E27FC236}">
                <a16:creationId xmlns:a16="http://schemas.microsoft.com/office/drawing/2014/main" id="{E803C22C-E970-4ADA-A60C-5127C1C2C1DE}"/>
              </a:ext>
            </a:extLst>
          </p:cNvPr>
          <p:cNvPicPr>
            <a:picLocks noChangeAspect="1"/>
          </p:cNvPicPr>
          <p:nvPr userDrawn="1"/>
        </p:nvPicPr>
        <p:blipFill rotWithShape="1">
          <a:blip r:embed="rId2"/>
          <a:srcRect l="17119" r="5881"/>
          <a:stretch/>
        </p:blipFill>
        <p:spPr>
          <a:xfrm>
            <a:off x="0" y="-1"/>
            <a:ext cx="4925696" cy="6995160"/>
          </a:xfrm>
          <a:prstGeom prst="rect">
            <a:avLst/>
          </a:prstGeom>
        </p:spPr>
      </p:pic>
    </p:spTree>
    <p:extLst>
      <p:ext uri="{BB962C8B-B14F-4D97-AF65-F5344CB8AC3E}">
        <p14:creationId xmlns:p14="http://schemas.microsoft.com/office/powerpoint/2010/main" val="259479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431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2281642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812436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4.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8.emf"/><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38"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331" r:id="rId12"/>
    <p:sldLayoutId id="2147484249" r:id="rId13"/>
    <p:sldLayoutId id="2147484301" r:id="rId14"/>
    <p:sldLayoutId id="2147484251" r:id="rId15"/>
    <p:sldLayoutId id="2147484252" r:id="rId16"/>
    <p:sldLayoutId id="2147484254"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9"/>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1994581931"/>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scale.com/blog/series-c"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studio.azureml.net/"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ml.azur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marketplace.visualstudio.com/items?itemName=ms-toolsai.vscode-ai"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dotnet.microsoft.com/apps/machinelearning-ai/ml-dotnet/model-builder"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docs.microsoft.com/en-us/cognitive-toolkit/"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storage.googleapis.com/openimages/web/index.html"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http://yann.lecun.com/exdb/mnist/" TargetMode="External"/><Relationship Id="rId4" Type="http://schemas.openxmlformats.org/officeDocument/2006/relationships/hyperlink" Target="https://magenta.tensorflow.org/datasets/maestro"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3" Type="http://schemas.openxmlformats.org/officeDocument/2006/relationships/hyperlink" Target="https://docs.microsoft.com/en-us/azure/machine-learning/studio/create-experiment"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aischool.microsoft.com/en-us/home"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hyperlink" Target="https://github.com/Azure/LearnAI-KnowledgeMiningBootcamp" TargetMode="External"/><Relationship Id="rId4" Type="http://schemas.openxmlformats.org/officeDocument/2006/relationships/hyperlink" Target="https://github.com/MicrosoftLearning/AI-100-Design-Implement-Azure-AISo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github.com/BVLC/caffe/wiki/Model-Zoo"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hyperlink" Target="https://kaggle.com/" TargetMode="External"/><Relationship Id="rId5" Type="http://schemas.openxmlformats.org/officeDocument/2006/relationships/hyperlink" Target="https://modeldepot.io/" TargetMode="External"/><Relationship Id="rId4" Type="http://schemas.openxmlformats.org/officeDocument/2006/relationships/hyperlink" Target="https://github.com/tensorflow/models/tree/master/research"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mailto:chris@solliance.net"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12161773" cy="1828786"/>
          </a:xfrm>
        </p:spPr>
        <p:txBody>
          <a:bodyPr/>
          <a:lstStyle/>
          <a:p>
            <a:r>
              <a:rPr lang="en-US" b="1" dirty="0"/>
              <a:t>Beginner’s Guide to Microsoft AI</a:t>
            </a:r>
            <a:endParaRPr lang="en-US" dirty="0"/>
          </a:p>
        </p:txBody>
      </p:sp>
      <p:sp>
        <p:nvSpPr>
          <p:cNvPr id="5" name="Text Placeholder 4"/>
          <p:cNvSpPr>
            <a:spLocks noGrp="1"/>
          </p:cNvSpPr>
          <p:nvPr>
            <p:ph type="body" sz="quarter" idx="12"/>
          </p:nvPr>
        </p:nvSpPr>
        <p:spPr/>
        <p:txBody>
          <a:bodyPr/>
          <a:lstStyle/>
          <a:p>
            <a:r>
              <a:rPr lang="en-US" dirty="0"/>
              <a:t>Chris Givens</a:t>
            </a:r>
          </a:p>
          <a:p>
            <a:r>
              <a:rPr lang="en-US" dirty="0"/>
              <a:t>Solliance.net</a:t>
            </a:r>
          </a:p>
          <a:p>
            <a:r>
              <a:rPr lang="en-US" dirty="0"/>
              <a:t>@givenscj</a:t>
            </a:r>
          </a:p>
        </p:txBody>
      </p:sp>
    </p:spTree>
    <p:extLst>
      <p:ext uri="{BB962C8B-B14F-4D97-AF65-F5344CB8AC3E}">
        <p14:creationId xmlns:p14="http://schemas.microsoft.com/office/powerpoint/2010/main" val="27607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10999" cy="4602463"/>
          </a:xfrm>
        </p:spPr>
        <p:txBody>
          <a:bodyPr>
            <a:normAutofit fontScale="92500" lnSpcReduction="20000"/>
          </a:bodyPr>
          <a:lstStyle/>
          <a:p>
            <a:r>
              <a:rPr lang="en-US" dirty="0"/>
              <a:t>Deep learning is a subset of Neural Networks</a:t>
            </a:r>
          </a:p>
          <a:p>
            <a:pPr lvl="1"/>
            <a:r>
              <a:rPr lang="en-US" dirty="0"/>
              <a:t>Referrers to deep artificial neural networks and deep reinforcement learning</a:t>
            </a:r>
          </a:p>
          <a:p>
            <a:pPr lvl="1"/>
            <a:endParaRPr lang="en-US" dirty="0"/>
          </a:p>
          <a:p>
            <a:r>
              <a:rPr lang="en-US" dirty="0"/>
              <a:t>Deep vs Shallow</a:t>
            </a:r>
          </a:p>
          <a:p>
            <a:pPr lvl="1"/>
            <a:r>
              <a:rPr lang="en-US" dirty="0"/>
              <a:t>Defined by number of layers in neural network</a:t>
            </a:r>
          </a:p>
          <a:p>
            <a:pPr lvl="1"/>
            <a:r>
              <a:rPr lang="en-US" dirty="0"/>
              <a:t>Shallow = one hidden layer</a:t>
            </a:r>
          </a:p>
          <a:p>
            <a:pPr lvl="1"/>
            <a:r>
              <a:rPr lang="en-US" dirty="0"/>
              <a:t>Deep = more than one hidden layer</a:t>
            </a:r>
          </a:p>
          <a:p>
            <a:endParaRPr lang="en-US" dirty="0"/>
          </a:p>
          <a:p>
            <a:r>
              <a:rPr lang="en-US" dirty="0"/>
              <a:t>More layers create a feature hierarchy</a:t>
            </a:r>
          </a:p>
          <a:p>
            <a:pPr lvl="1"/>
            <a:r>
              <a:rPr lang="en-US" dirty="0"/>
              <a:t>Example: Two pixels, Four pixels…up to a full-blown image</a:t>
            </a:r>
          </a:p>
          <a:p>
            <a:pPr lvl="1"/>
            <a:r>
              <a:rPr lang="en-US" dirty="0"/>
              <a:t>Lower levels tend to be “problem independent”</a:t>
            </a:r>
          </a:p>
          <a:p>
            <a:pPr lvl="1"/>
            <a:r>
              <a:rPr lang="en-US" dirty="0"/>
              <a:t>High levels are “problem dependent”</a:t>
            </a:r>
          </a:p>
          <a:p>
            <a:pPr lvl="1"/>
            <a:endParaRPr lang="en-US" dirty="0"/>
          </a:p>
          <a:p>
            <a:pPr lvl="1"/>
            <a:endParaRPr lang="en-US" dirty="0"/>
          </a:p>
        </p:txBody>
      </p:sp>
      <p:sp>
        <p:nvSpPr>
          <p:cNvPr id="2" name="Title 1"/>
          <p:cNvSpPr>
            <a:spLocks noGrp="1"/>
          </p:cNvSpPr>
          <p:nvPr>
            <p:ph type="title"/>
          </p:nvPr>
        </p:nvSpPr>
        <p:spPr/>
        <p:txBody>
          <a:bodyPr/>
          <a:lstStyle/>
          <a:p>
            <a:r>
              <a:rPr lang="en-US" dirty="0"/>
              <a:t>Deep Learning</a:t>
            </a:r>
            <a:br>
              <a:rPr lang="en-US" dirty="0"/>
            </a:br>
            <a:r>
              <a:rPr lang="en-US" sz="4000" dirty="0">
                <a:gradFill>
                  <a:gsLst>
                    <a:gs pos="0">
                      <a:schemeClr val="tx2"/>
                    </a:gs>
                    <a:gs pos="100000">
                      <a:schemeClr val="tx2"/>
                    </a:gs>
                  </a:gsLst>
                  <a:lin ang="5400000" scaled="0"/>
                </a:gradFill>
              </a:rPr>
              <a:t>What?</a:t>
            </a:r>
          </a:p>
        </p:txBody>
      </p:sp>
    </p:spTree>
    <p:extLst>
      <p:ext uri="{BB962C8B-B14F-4D97-AF65-F5344CB8AC3E}">
        <p14:creationId xmlns:p14="http://schemas.microsoft.com/office/powerpoint/2010/main" val="105966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Layers</a:t>
            </a:r>
            <a:br>
              <a:rPr lang="en-US" dirty="0"/>
            </a:br>
            <a:r>
              <a:rPr lang="en-US" sz="4000" dirty="0">
                <a:gradFill>
                  <a:gsLst>
                    <a:gs pos="0">
                      <a:schemeClr val="tx2"/>
                    </a:gs>
                    <a:gs pos="100000">
                      <a:schemeClr val="tx2"/>
                    </a:gs>
                  </a:gsLst>
                  <a:lin ang="5400000" scaled="0"/>
                </a:gradFill>
              </a:rPr>
              <a:t>What is it?</a:t>
            </a:r>
          </a:p>
        </p:txBody>
      </p:sp>
      <p:pic>
        <p:nvPicPr>
          <p:cNvPr id="2050" name="Picture 2">
            <a:extLst>
              <a:ext uri="{FF2B5EF4-FFF2-40B4-BE49-F238E27FC236}">
                <a16:creationId xmlns:a16="http://schemas.microsoft.com/office/drawing/2014/main" id="{2BB7142E-8AC1-4A60-9013-E892FFBA3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7" y="1287462"/>
            <a:ext cx="5915024" cy="471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84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10999" cy="4602463"/>
          </a:xfrm>
        </p:spPr>
        <p:txBody>
          <a:bodyPr>
            <a:normAutofit/>
          </a:bodyPr>
          <a:lstStyle/>
          <a:p>
            <a:pPr fontAlgn="base"/>
            <a:r>
              <a:rPr lang="en-US" dirty="0"/>
              <a:t>Convolutional Neural Network (CNN)</a:t>
            </a:r>
          </a:p>
          <a:p>
            <a:pPr fontAlgn="base"/>
            <a:r>
              <a:rPr lang="en-US" dirty="0"/>
              <a:t>Recurrent Neural Networks (RNNs)</a:t>
            </a:r>
          </a:p>
          <a:p>
            <a:pPr fontAlgn="base"/>
            <a:r>
              <a:rPr lang="en-US" dirty="0"/>
              <a:t>Long Short-Term Memory Networks (LSTMs)</a:t>
            </a:r>
          </a:p>
          <a:p>
            <a:pPr fontAlgn="base"/>
            <a:r>
              <a:rPr lang="en-US" dirty="0"/>
              <a:t>Stacked Auto-Encoders</a:t>
            </a:r>
          </a:p>
          <a:p>
            <a:pPr fontAlgn="base"/>
            <a:r>
              <a:rPr lang="en-US" dirty="0"/>
              <a:t>Deep Boltzmann Machine (DBM)</a:t>
            </a:r>
          </a:p>
          <a:p>
            <a:pPr fontAlgn="base"/>
            <a:r>
              <a:rPr lang="en-US" dirty="0"/>
              <a:t>Deep Belief Networks (DBN)</a:t>
            </a:r>
          </a:p>
          <a:p>
            <a:endParaRPr lang="en-US" dirty="0"/>
          </a:p>
        </p:txBody>
      </p:sp>
      <p:sp>
        <p:nvSpPr>
          <p:cNvPr id="2" name="Title 1"/>
          <p:cNvSpPr>
            <a:spLocks noGrp="1"/>
          </p:cNvSpPr>
          <p:nvPr>
            <p:ph type="title"/>
          </p:nvPr>
        </p:nvSpPr>
        <p:spPr/>
        <p:txBody>
          <a:bodyPr/>
          <a:lstStyle/>
          <a:p>
            <a:r>
              <a:rPr lang="en-US" dirty="0"/>
              <a:t>Deep Learning</a:t>
            </a:r>
            <a:br>
              <a:rPr lang="en-US" dirty="0"/>
            </a:br>
            <a:r>
              <a:rPr lang="en-US" sz="4000" dirty="0">
                <a:gradFill>
                  <a:gsLst>
                    <a:gs pos="0">
                      <a:schemeClr val="tx2"/>
                    </a:gs>
                    <a:gs pos="100000">
                      <a:schemeClr val="tx2"/>
                    </a:gs>
                  </a:gsLst>
                  <a:lin ang="5400000" scaled="0"/>
                </a:gradFill>
              </a:rPr>
              <a:t>Types</a:t>
            </a:r>
          </a:p>
        </p:txBody>
      </p:sp>
    </p:spTree>
    <p:extLst>
      <p:ext uri="{BB962C8B-B14F-4D97-AF65-F5344CB8AC3E}">
        <p14:creationId xmlns:p14="http://schemas.microsoft.com/office/powerpoint/2010/main" val="108433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10C8B-1AF3-4C24-8EBC-C8E22C6C48D0}"/>
              </a:ext>
            </a:extLst>
          </p:cNvPr>
          <p:cNvSpPr>
            <a:spLocks noGrp="1"/>
          </p:cNvSpPr>
          <p:nvPr>
            <p:ph type="title"/>
          </p:nvPr>
        </p:nvSpPr>
        <p:spPr/>
        <p:txBody>
          <a:bodyPr/>
          <a:lstStyle/>
          <a:p>
            <a:r>
              <a:rPr lang="en-US" dirty="0"/>
              <a:t>What is AI?</a:t>
            </a:r>
          </a:p>
        </p:txBody>
      </p:sp>
      <p:pic>
        <p:nvPicPr>
          <p:cNvPr id="1028" name="Picture 4">
            <a:extLst>
              <a:ext uri="{FF2B5EF4-FFF2-40B4-BE49-F238E27FC236}">
                <a16:creationId xmlns:a16="http://schemas.microsoft.com/office/drawing/2014/main" id="{23CB3B91-2F28-4A57-A478-26713ED1D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188" y="1410499"/>
            <a:ext cx="5505449" cy="558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2080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C1BF-AD07-4EEA-9127-151E22D44D2A}"/>
              </a:ext>
            </a:extLst>
          </p:cNvPr>
          <p:cNvSpPr>
            <a:spLocks noGrp="1"/>
          </p:cNvSpPr>
          <p:nvPr>
            <p:ph type="title"/>
          </p:nvPr>
        </p:nvSpPr>
        <p:spPr/>
        <p:txBody>
          <a:bodyPr/>
          <a:lstStyle/>
          <a:p>
            <a:r>
              <a:rPr lang="en-US" dirty="0"/>
              <a:t>The Pre-Built and Custom AI Spectrum</a:t>
            </a:r>
          </a:p>
        </p:txBody>
      </p:sp>
      <p:sp>
        <p:nvSpPr>
          <p:cNvPr id="3" name="Rectangle 2">
            <a:extLst>
              <a:ext uri="{FF2B5EF4-FFF2-40B4-BE49-F238E27FC236}">
                <a16:creationId xmlns:a16="http://schemas.microsoft.com/office/drawing/2014/main" id="{0C47D059-63F4-4931-9FFD-839738BDBAC6}"/>
              </a:ext>
            </a:extLst>
          </p:cNvPr>
          <p:cNvSpPr/>
          <p:nvPr/>
        </p:nvSpPr>
        <p:spPr bwMode="auto">
          <a:xfrm>
            <a:off x="383805" y="2186368"/>
            <a:ext cx="11839739" cy="2501354"/>
          </a:xfrm>
          <a:prstGeom prst="rect">
            <a:avLst/>
          </a:prstGeom>
          <a:gradFill flip="none" rotWithShape="1">
            <a:gsLst>
              <a:gs pos="0">
                <a:srgbClr val="0078D7">
                  <a:lumMod val="25000"/>
                  <a:lumOff val="75000"/>
                </a:srgbClr>
              </a:gs>
              <a:gs pos="50000">
                <a:schemeClr val="bg1"/>
              </a:gs>
              <a:gs pos="100000">
                <a:srgbClr val="009480">
                  <a:alpha val="24000"/>
                </a:srgbClr>
              </a:gs>
            </a:gsLst>
            <a:lin ang="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 name="TextBox 3">
            <a:extLst>
              <a:ext uri="{FF2B5EF4-FFF2-40B4-BE49-F238E27FC236}">
                <a16:creationId xmlns:a16="http://schemas.microsoft.com/office/drawing/2014/main" id="{1BE91E3A-9A73-4EB3-A945-DEEA7813587E}"/>
              </a:ext>
            </a:extLst>
          </p:cNvPr>
          <p:cNvSpPr txBox="1"/>
          <p:nvPr/>
        </p:nvSpPr>
        <p:spPr>
          <a:xfrm>
            <a:off x="212931" y="1705343"/>
            <a:ext cx="1963205" cy="647165"/>
          </a:xfrm>
          <a:prstGeom prst="rect">
            <a:avLst/>
          </a:prstGeom>
          <a:noFill/>
        </p:spPr>
        <p:txBody>
          <a:bodyPr wrap="none" lIns="186521" tIns="149217" rIns="186521" bIns="149217" rtlCol="0">
            <a:spAutoFit/>
          </a:bodyPr>
          <a:lstStyle/>
          <a:p>
            <a:pPr defTabSz="932563">
              <a:lnSpc>
                <a:spcPct val="90000"/>
              </a:lnSpc>
              <a:spcAft>
                <a:spcPts val="612"/>
              </a:spcAft>
              <a:defRPr/>
            </a:pPr>
            <a:r>
              <a:rPr lang="en-US" sz="2448" dirty="0">
                <a:gradFill>
                  <a:gsLst>
                    <a:gs pos="2917">
                      <a:srgbClr val="1A1A1A"/>
                    </a:gs>
                    <a:gs pos="30000">
                      <a:srgbClr val="1A1A1A"/>
                    </a:gs>
                  </a:gsLst>
                  <a:lin ang="5400000" scaled="0"/>
                </a:gradFill>
                <a:latin typeface="Segoe UI"/>
              </a:rPr>
              <a:t>Pre-Built AI</a:t>
            </a:r>
          </a:p>
        </p:txBody>
      </p:sp>
      <p:sp>
        <p:nvSpPr>
          <p:cNvPr id="5" name="TextBox 4">
            <a:extLst>
              <a:ext uri="{FF2B5EF4-FFF2-40B4-BE49-F238E27FC236}">
                <a16:creationId xmlns:a16="http://schemas.microsoft.com/office/drawing/2014/main" id="{FA851959-F7CA-4389-BCD9-34E7A93EE62D}"/>
              </a:ext>
            </a:extLst>
          </p:cNvPr>
          <p:cNvSpPr txBox="1"/>
          <p:nvPr/>
        </p:nvSpPr>
        <p:spPr>
          <a:xfrm>
            <a:off x="10496780" y="1705343"/>
            <a:ext cx="1840718" cy="647165"/>
          </a:xfrm>
          <a:prstGeom prst="rect">
            <a:avLst/>
          </a:prstGeom>
          <a:noFill/>
        </p:spPr>
        <p:txBody>
          <a:bodyPr wrap="none" lIns="186521" tIns="149217" rIns="186521" bIns="149217" rtlCol="0">
            <a:spAutoFit/>
          </a:bodyPr>
          <a:lstStyle/>
          <a:p>
            <a:pPr defTabSz="932563">
              <a:lnSpc>
                <a:spcPct val="90000"/>
              </a:lnSpc>
              <a:spcAft>
                <a:spcPts val="612"/>
              </a:spcAft>
              <a:defRPr/>
            </a:pPr>
            <a:r>
              <a:rPr lang="en-US" sz="2448" dirty="0">
                <a:gradFill>
                  <a:gsLst>
                    <a:gs pos="2917">
                      <a:srgbClr val="1A1A1A"/>
                    </a:gs>
                    <a:gs pos="30000">
                      <a:srgbClr val="1A1A1A"/>
                    </a:gs>
                  </a:gsLst>
                  <a:lin ang="5400000" scaled="0"/>
                </a:gradFill>
                <a:latin typeface="Segoe UI"/>
              </a:rPr>
              <a:t>Custom AI</a:t>
            </a:r>
          </a:p>
        </p:txBody>
      </p:sp>
      <p:sp>
        <p:nvSpPr>
          <p:cNvPr id="6" name="Rectangle 5">
            <a:extLst>
              <a:ext uri="{FF2B5EF4-FFF2-40B4-BE49-F238E27FC236}">
                <a16:creationId xmlns:a16="http://schemas.microsoft.com/office/drawing/2014/main" id="{44B93A1B-5803-42F6-90CB-D65C4C3DEBF8}"/>
              </a:ext>
            </a:extLst>
          </p:cNvPr>
          <p:cNvSpPr/>
          <p:nvPr/>
        </p:nvSpPr>
        <p:spPr>
          <a:xfrm>
            <a:off x="383805" y="4770110"/>
            <a:ext cx="2952215" cy="542399"/>
          </a:xfrm>
          <a:prstGeom prst="rect">
            <a:avLst/>
          </a:prstGeom>
        </p:spPr>
        <p:txBody>
          <a:bodyPr wrap="square">
            <a:spAutoFit/>
          </a:bodyPr>
          <a:lstStyle/>
          <a:p>
            <a:pPr defTabSz="932563">
              <a:spcBef>
                <a:spcPts val="612"/>
              </a:spcBef>
              <a:defRPr/>
            </a:pPr>
            <a:r>
              <a:rPr lang="en-US" sz="1428" dirty="0">
                <a:solidFill>
                  <a:srgbClr val="1A1A1A"/>
                </a:solidFill>
                <a:latin typeface="Segoe UI" panose="020B0502040204020203" pitchFamily="34" charset="0"/>
                <a:cs typeface="Segoe UI" panose="020B0502040204020203" pitchFamily="34" charset="0"/>
              </a:rPr>
              <a:t>Models are pre-trained using Microsoft supplied data</a:t>
            </a:r>
          </a:p>
        </p:txBody>
      </p:sp>
      <p:sp>
        <p:nvSpPr>
          <p:cNvPr id="7" name="Rectangle 6">
            <a:extLst>
              <a:ext uri="{FF2B5EF4-FFF2-40B4-BE49-F238E27FC236}">
                <a16:creationId xmlns:a16="http://schemas.microsoft.com/office/drawing/2014/main" id="{B8DEBA3F-D4D0-45AC-898B-D45A87F9D984}"/>
              </a:ext>
            </a:extLst>
          </p:cNvPr>
          <p:cNvSpPr/>
          <p:nvPr/>
        </p:nvSpPr>
        <p:spPr>
          <a:xfrm>
            <a:off x="9808176" y="4829395"/>
            <a:ext cx="2355183" cy="542399"/>
          </a:xfrm>
          <a:prstGeom prst="rect">
            <a:avLst/>
          </a:prstGeom>
        </p:spPr>
        <p:txBody>
          <a:bodyPr wrap="square">
            <a:spAutoFit/>
          </a:bodyPr>
          <a:lstStyle/>
          <a:p>
            <a:pPr algn="r" defTabSz="932563">
              <a:spcBef>
                <a:spcPts val="612"/>
              </a:spcBef>
              <a:defRPr/>
            </a:pPr>
            <a:r>
              <a:rPr lang="en-US" sz="1428" dirty="0">
                <a:solidFill>
                  <a:srgbClr val="1A1A1A"/>
                </a:solidFill>
                <a:latin typeface="Segoe UI" panose="020B0502040204020203" pitchFamily="34" charset="0"/>
                <a:cs typeface="Segoe UI" panose="020B0502040204020203" pitchFamily="34" charset="0"/>
              </a:rPr>
              <a:t>Models tailored to your scenario and your data</a:t>
            </a:r>
          </a:p>
        </p:txBody>
      </p:sp>
      <p:sp>
        <p:nvSpPr>
          <p:cNvPr id="8" name="Rectangle 7">
            <a:extLst>
              <a:ext uri="{FF2B5EF4-FFF2-40B4-BE49-F238E27FC236}">
                <a16:creationId xmlns:a16="http://schemas.microsoft.com/office/drawing/2014/main" id="{258E403A-DFEB-412C-A3CE-6DE0CBC96D37}"/>
              </a:ext>
            </a:extLst>
          </p:cNvPr>
          <p:cNvSpPr/>
          <p:nvPr/>
        </p:nvSpPr>
        <p:spPr>
          <a:xfrm>
            <a:off x="4744189" y="4770110"/>
            <a:ext cx="3304017" cy="318286"/>
          </a:xfrm>
          <a:prstGeom prst="rect">
            <a:avLst/>
          </a:prstGeom>
        </p:spPr>
        <p:txBody>
          <a:bodyPr wrap="square">
            <a:spAutoFit/>
          </a:bodyPr>
          <a:lstStyle/>
          <a:p>
            <a:pPr algn="ctr" defTabSz="932563">
              <a:spcBef>
                <a:spcPts val="612"/>
              </a:spcBef>
              <a:defRPr/>
            </a:pPr>
            <a:r>
              <a:rPr lang="en-US" sz="1428" dirty="0">
                <a:solidFill>
                  <a:srgbClr val="1A1A1A"/>
                </a:solidFill>
                <a:latin typeface="Segoe UI" panose="020B0502040204020203" pitchFamily="34" charset="0"/>
                <a:cs typeface="Segoe UI" panose="020B0502040204020203" pitchFamily="34" charset="0"/>
              </a:rPr>
              <a:t>Models “customized” with your data</a:t>
            </a:r>
          </a:p>
        </p:txBody>
      </p:sp>
      <p:sp>
        <p:nvSpPr>
          <p:cNvPr id="9" name="Rectangle 8">
            <a:extLst>
              <a:ext uri="{FF2B5EF4-FFF2-40B4-BE49-F238E27FC236}">
                <a16:creationId xmlns:a16="http://schemas.microsoft.com/office/drawing/2014/main" id="{7A068089-F46B-425E-AE2B-BE91DDD02A22}"/>
              </a:ext>
            </a:extLst>
          </p:cNvPr>
          <p:cNvSpPr/>
          <p:nvPr/>
        </p:nvSpPr>
        <p:spPr bwMode="auto">
          <a:xfrm>
            <a:off x="606148" y="2587821"/>
            <a:ext cx="7176722" cy="640363"/>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3264" b="1"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9" name="Rectangle 28">
            <a:extLst>
              <a:ext uri="{FF2B5EF4-FFF2-40B4-BE49-F238E27FC236}">
                <a16:creationId xmlns:a16="http://schemas.microsoft.com/office/drawing/2014/main" id="{F0ED7944-C9F9-46AE-855A-EB2322931615}"/>
              </a:ext>
            </a:extLst>
          </p:cNvPr>
          <p:cNvSpPr/>
          <p:nvPr/>
        </p:nvSpPr>
        <p:spPr>
          <a:xfrm>
            <a:off x="600736" y="2730959"/>
            <a:ext cx="7176722" cy="414353"/>
          </a:xfrm>
          <a:prstGeom prst="rect">
            <a:avLst/>
          </a:prstGeom>
        </p:spPr>
        <p:txBody>
          <a:bodyPr wrap="square">
            <a:spAutoFit/>
          </a:bodyPr>
          <a:lstStyle/>
          <a:p>
            <a:pPr algn="ctr" defTabSz="932563">
              <a:spcBef>
                <a:spcPts val="612"/>
              </a:spcBef>
              <a:defRPr/>
            </a:pPr>
            <a:r>
              <a:rPr lang="en-US" sz="2040" b="1" dirty="0">
                <a:solidFill>
                  <a:srgbClr val="FFFFFF"/>
                </a:solidFill>
                <a:latin typeface="Segoe UI" panose="020B0502040204020203" pitchFamily="34" charset="0"/>
                <a:cs typeface="Segoe UI" panose="020B0502040204020203" pitchFamily="34" charset="0"/>
              </a:rPr>
              <a:t>Azure Cognitive Services</a:t>
            </a:r>
          </a:p>
        </p:txBody>
      </p:sp>
      <p:sp>
        <p:nvSpPr>
          <p:cNvPr id="30" name="Rectangle 29">
            <a:extLst>
              <a:ext uri="{FF2B5EF4-FFF2-40B4-BE49-F238E27FC236}">
                <a16:creationId xmlns:a16="http://schemas.microsoft.com/office/drawing/2014/main" id="{C0E9F865-F689-4157-BD23-097171374C18}"/>
              </a:ext>
            </a:extLst>
          </p:cNvPr>
          <p:cNvSpPr/>
          <p:nvPr/>
        </p:nvSpPr>
        <p:spPr bwMode="auto">
          <a:xfrm>
            <a:off x="6429522" y="3427009"/>
            <a:ext cx="5623147" cy="640363"/>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3264" b="1"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1" name="Rectangle 30">
            <a:extLst>
              <a:ext uri="{FF2B5EF4-FFF2-40B4-BE49-F238E27FC236}">
                <a16:creationId xmlns:a16="http://schemas.microsoft.com/office/drawing/2014/main" id="{33FDDB60-B196-419A-8AC1-6577BE88C399}"/>
              </a:ext>
            </a:extLst>
          </p:cNvPr>
          <p:cNvSpPr/>
          <p:nvPr/>
        </p:nvSpPr>
        <p:spPr>
          <a:xfrm>
            <a:off x="6424110" y="3570149"/>
            <a:ext cx="5623147" cy="414353"/>
          </a:xfrm>
          <a:prstGeom prst="rect">
            <a:avLst/>
          </a:prstGeom>
        </p:spPr>
        <p:txBody>
          <a:bodyPr wrap="square">
            <a:spAutoFit/>
          </a:bodyPr>
          <a:lstStyle/>
          <a:p>
            <a:pPr algn="ctr" defTabSz="932563">
              <a:spcBef>
                <a:spcPts val="612"/>
              </a:spcBef>
              <a:defRPr/>
            </a:pPr>
            <a:r>
              <a:rPr lang="en-US" sz="2040" b="1" dirty="0">
                <a:solidFill>
                  <a:srgbClr val="FFFFFF"/>
                </a:solidFill>
                <a:latin typeface="Segoe UI" panose="020B0502040204020203" pitchFamily="34" charset="0"/>
                <a:cs typeface="Segoe UI" panose="020B0502040204020203" pitchFamily="34" charset="0"/>
              </a:rPr>
              <a:t>Azure Machine Learning</a:t>
            </a:r>
          </a:p>
        </p:txBody>
      </p:sp>
      <p:sp>
        <p:nvSpPr>
          <p:cNvPr id="10" name="Arrow: Down 9">
            <a:extLst>
              <a:ext uri="{FF2B5EF4-FFF2-40B4-BE49-F238E27FC236}">
                <a16:creationId xmlns:a16="http://schemas.microsoft.com/office/drawing/2014/main" id="{F2764780-0000-48D4-9CB3-8179A7740FC6}"/>
              </a:ext>
            </a:extLst>
          </p:cNvPr>
          <p:cNvSpPr/>
          <p:nvPr/>
        </p:nvSpPr>
        <p:spPr bwMode="auto">
          <a:xfrm rot="10800000">
            <a:off x="6494572" y="4087782"/>
            <a:ext cx="457037" cy="313903"/>
          </a:xfrm>
          <a:prstGeom prst="downArrow">
            <a:avLst/>
          </a:prstGeom>
          <a:solidFill>
            <a:srgbClr val="70AD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Rectangle 13">
            <a:extLst>
              <a:ext uri="{FF2B5EF4-FFF2-40B4-BE49-F238E27FC236}">
                <a16:creationId xmlns:a16="http://schemas.microsoft.com/office/drawing/2014/main" id="{EA1E355B-D3A9-480D-815D-6B33EDA1EB41}"/>
              </a:ext>
            </a:extLst>
          </p:cNvPr>
          <p:cNvSpPr/>
          <p:nvPr/>
        </p:nvSpPr>
        <p:spPr>
          <a:xfrm>
            <a:off x="5854588" y="4367327"/>
            <a:ext cx="1708654" cy="318286"/>
          </a:xfrm>
          <a:prstGeom prst="rect">
            <a:avLst/>
          </a:prstGeom>
        </p:spPr>
        <p:txBody>
          <a:bodyPr wrap="square">
            <a:spAutoFit/>
          </a:bodyPr>
          <a:lstStyle/>
          <a:p>
            <a:pPr algn="ctr" defTabSz="932563">
              <a:spcBef>
                <a:spcPts val="612"/>
              </a:spcBef>
              <a:defRPr/>
            </a:pPr>
            <a:r>
              <a:rPr lang="en-US" sz="1428" dirty="0">
                <a:solidFill>
                  <a:srgbClr val="1A1A1A"/>
                </a:solidFill>
                <a:latin typeface="Segoe UI" panose="020B0502040204020203" pitchFamily="34" charset="0"/>
                <a:cs typeface="Segoe UI" panose="020B0502040204020203" pitchFamily="34" charset="0"/>
              </a:rPr>
              <a:t>Pre-built models</a:t>
            </a:r>
          </a:p>
        </p:txBody>
      </p:sp>
      <p:sp>
        <p:nvSpPr>
          <p:cNvPr id="15" name="Arrow: Down 14">
            <a:extLst>
              <a:ext uri="{FF2B5EF4-FFF2-40B4-BE49-F238E27FC236}">
                <a16:creationId xmlns:a16="http://schemas.microsoft.com/office/drawing/2014/main" id="{6430A178-C2EC-4F40-AF83-768EC7CBD064}"/>
              </a:ext>
            </a:extLst>
          </p:cNvPr>
          <p:cNvSpPr/>
          <p:nvPr/>
        </p:nvSpPr>
        <p:spPr bwMode="auto">
          <a:xfrm rot="10800000">
            <a:off x="11227646" y="4109245"/>
            <a:ext cx="457037" cy="313903"/>
          </a:xfrm>
          <a:prstGeom prst="downArrow">
            <a:avLst/>
          </a:prstGeom>
          <a:solidFill>
            <a:srgbClr val="70AD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 name="Rectangle 15">
            <a:extLst>
              <a:ext uri="{FF2B5EF4-FFF2-40B4-BE49-F238E27FC236}">
                <a16:creationId xmlns:a16="http://schemas.microsoft.com/office/drawing/2014/main" id="{5286C010-BB94-4069-9368-D51B09B05873}"/>
              </a:ext>
            </a:extLst>
          </p:cNvPr>
          <p:cNvSpPr/>
          <p:nvPr/>
        </p:nvSpPr>
        <p:spPr>
          <a:xfrm>
            <a:off x="10587663" y="4388790"/>
            <a:ext cx="1708654" cy="318286"/>
          </a:xfrm>
          <a:prstGeom prst="rect">
            <a:avLst/>
          </a:prstGeom>
        </p:spPr>
        <p:txBody>
          <a:bodyPr wrap="square">
            <a:spAutoFit/>
          </a:bodyPr>
          <a:lstStyle/>
          <a:p>
            <a:pPr algn="ctr" defTabSz="932563">
              <a:spcBef>
                <a:spcPts val="612"/>
              </a:spcBef>
              <a:defRPr/>
            </a:pPr>
            <a:r>
              <a:rPr lang="en-US" sz="1428" dirty="0">
                <a:solidFill>
                  <a:srgbClr val="1A1A1A"/>
                </a:solidFill>
                <a:latin typeface="Segoe UI" panose="020B0502040204020203" pitchFamily="34" charset="0"/>
                <a:cs typeface="Segoe UI" panose="020B0502040204020203" pitchFamily="34" charset="0"/>
              </a:rPr>
              <a:t>Custom models</a:t>
            </a:r>
          </a:p>
        </p:txBody>
      </p:sp>
    </p:spTree>
    <p:extLst>
      <p:ext uri="{BB962C8B-B14F-4D97-AF65-F5344CB8AC3E}">
        <p14:creationId xmlns:p14="http://schemas.microsoft.com/office/powerpoint/2010/main" val="13220184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48174-9CC6-438E-B684-79247AF79C82}"/>
              </a:ext>
            </a:extLst>
          </p:cNvPr>
          <p:cNvSpPr>
            <a:spLocks noGrp="1"/>
          </p:cNvSpPr>
          <p:nvPr>
            <p:ph type="title"/>
          </p:nvPr>
        </p:nvSpPr>
        <p:spPr/>
        <p:txBody>
          <a:bodyPr/>
          <a:lstStyle/>
          <a:p>
            <a:r>
              <a:rPr lang="en-US" dirty="0"/>
              <a:t>AI Cheat Sheet</a:t>
            </a:r>
          </a:p>
        </p:txBody>
      </p:sp>
      <p:pic>
        <p:nvPicPr>
          <p:cNvPr id="4" name="Picture 3">
            <a:extLst>
              <a:ext uri="{FF2B5EF4-FFF2-40B4-BE49-F238E27FC236}">
                <a16:creationId xmlns:a16="http://schemas.microsoft.com/office/drawing/2014/main" id="{347261F6-4BE0-4093-8A8C-C46366194D0C}"/>
              </a:ext>
            </a:extLst>
          </p:cNvPr>
          <p:cNvPicPr>
            <a:picLocks noChangeAspect="1"/>
          </p:cNvPicPr>
          <p:nvPr/>
        </p:nvPicPr>
        <p:blipFill>
          <a:blip r:embed="rId3"/>
          <a:stretch>
            <a:fillRect/>
          </a:stretch>
        </p:blipFill>
        <p:spPr>
          <a:xfrm>
            <a:off x="1112837" y="1180666"/>
            <a:ext cx="9930096" cy="5894624"/>
          </a:xfrm>
          <a:prstGeom prst="rect">
            <a:avLst/>
          </a:prstGeom>
        </p:spPr>
      </p:pic>
    </p:spTree>
    <p:extLst>
      <p:ext uri="{BB962C8B-B14F-4D97-AF65-F5344CB8AC3E}">
        <p14:creationId xmlns:p14="http://schemas.microsoft.com/office/powerpoint/2010/main" val="28840268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sz="7200" dirty="0"/>
              <a:t>Top Tools</a:t>
            </a:r>
          </a:p>
        </p:txBody>
      </p:sp>
    </p:spTree>
    <p:extLst>
      <p:ext uri="{BB962C8B-B14F-4D97-AF65-F5344CB8AC3E}">
        <p14:creationId xmlns:p14="http://schemas.microsoft.com/office/powerpoint/2010/main" val="156941776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754863"/>
          </a:xfrm>
        </p:spPr>
        <p:txBody>
          <a:bodyPr>
            <a:normAutofit/>
          </a:bodyPr>
          <a:lstStyle/>
          <a:p>
            <a:r>
              <a:rPr lang="en-US" dirty="0"/>
              <a:t>Cognitive Services</a:t>
            </a:r>
          </a:p>
          <a:p>
            <a:r>
              <a:rPr lang="en-US" dirty="0"/>
              <a:t>Azure ML Studio</a:t>
            </a:r>
          </a:p>
          <a:p>
            <a:r>
              <a:rPr lang="en-US" dirty="0"/>
              <a:t>Azure Databricks / Azure Notebooks</a:t>
            </a:r>
          </a:p>
          <a:p>
            <a:r>
              <a:rPr lang="en-US" dirty="0"/>
              <a:t>Visual Studio</a:t>
            </a:r>
          </a:p>
          <a:p>
            <a:r>
              <a:rPr lang="en-US" dirty="0"/>
              <a:t>Visual Studio Code</a:t>
            </a:r>
          </a:p>
          <a:p>
            <a:r>
              <a:rPr lang="en-US" dirty="0"/>
              <a:t>Cognitive Toolkit</a:t>
            </a:r>
          </a:p>
        </p:txBody>
      </p:sp>
      <p:sp>
        <p:nvSpPr>
          <p:cNvPr id="2" name="Title 1"/>
          <p:cNvSpPr>
            <a:spLocks noGrp="1"/>
          </p:cNvSpPr>
          <p:nvPr>
            <p:ph type="title"/>
          </p:nvPr>
        </p:nvSpPr>
        <p:spPr/>
        <p:txBody>
          <a:bodyPr/>
          <a:lstStyle/>
          <a:p>
            <a:r>
              <a:rPr lang="en-US" dirty="0"/>
              <a:t>Microsoft AI</a:t>
            </a:r>
            <a:br>
              <a:rPr lang="en-US" dirty="0"/>
            </a:br>
            <a:r>
              <a:rPr lang="en-US" sz="4000" dirty="0">
                <a:gradFill>
                  <a:gsLst>
                    <a:gs pos="0">
                      <a:schemeClr val="tx2"/>
                    </a:gs>
                    <a:gs pos="100000">
                      <a:schemeClr val="tx2"/>
                    </a:gs>
                  </a:gsLst>
                  <a:lin ang="5400000" scaled="0"/>
                </a:gradFill>
              </a:rPr>
              <a:t>Tools</a:t>
            </a:r>
          </a:p>
        </p:txBody>
      </p:sp>
    </p:spTree>
    <p:extLst>
      <p:ext uri="{BB962C8B-B14F-4D97-AF65-F5344CB8AC3E}">
        <p14:creationId xmlns:p14="http://schemas.microsoft.com/office/powerpoint/2010/main" val="151041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754863"/>
          </a:xfrm>
        </p:spPr>
        <p:txBody>
          <a:bodyPr>
            <a:normAutofit lnSpcReduction="10000"/>
          </a:bodyPr>
          <a:lstStyle/>
          <a:p>
            <a:r>
              <a:rPr lang="en-US" dirty="0"/>
              <a:t>Prepackaged set of “basic” AI services</a:t>
            </a:r>
          </a:p>
          <a:p>
            <a:pPr lvl="1"/>
            <a:r>
              <a:rPr lang="en-US" dirty="0"/>
              <a:t>Yes, it is AI and its serious business - </a:t>
            </a:r>
            <a:r>
              <a:rPr lang="en-US" dirty="0">
                <a:hlinkClick r:id="rId3"/>
              </a:rPr>
              <a:t>https://scale.com/blog/series-c</a:t>
            </a:r>
            <a:endParaRPr lang="en-US" dirty="0"/>
          </a:p>
          <a:p>
            <a:pPr lvl="1"/>
            <a:endParaRPr lang="en-US" dirty="0"/>
          </a:p>
          <a:p>
            <a:r>
              <a:rPr lang="en-US" dirty="0"/>
              <a:t>Types:</a:t>
            </a:r>
          </a:p>
          <a:p>
            <a:pPr lvl="1"/>
            <a:r>
              <a:rPr lang="en-US" dirty="0"/>
              <a:t>Decision, Vision, Speech, Search, Language, Forms Recognizer, Content Moderator</a:t>
            </a:r>
          </a:p>
          <a:p>
            <a:endParaRPr lang="en-US" dirty="0"/>
          </a:p>
          <a:p>
            <a:r>
              <a:rPr lang="en-US" dirty="0"/>
              <a:t>Accessible via</a:t>
            </a:r>
          </a:p>
          <a:p>
            <a:pPr lvl="1"/>
            <a:r>
              <a:rPr lang="en-US" dirty="0" err="1"/>
              <a:t>Nuget</a:t>
            </a:r>
            <a:r>
              <a:rPr lang="en-US" dirty="0"/>
              <a:t> packages for .NET</a:t>
            </a:r>
          </a:p>
          <a:p>
            <a:pPr lvl="1"/>
            <a:r>
              <a:rPr lang="en-US" dirty="0"/>
              <a:t>REST APIs</a:t>
            </a:r>
          </a:p>
          <a:p>
            <a:endParaRPr lang="en-US" dirty="0"/>
          </a:p>
        </p:txBody>
      </p:sp>
      <p:sp>
        <p:nvSpPr>
          <p:cNvPr id="2" name="Title 1"/>
          <p:cNvSpPr>
            <a:spLocks noGrp="1"/>
          </p:cNvSpPr>
          <p:nvPr>
            <p:ph type="title"/>
          </p:nvPr>
        </p:nvSpPr>
        <p:spPr/>
        <p:txBody>
          <a:bodyPr/>
          <a:lstStyle/>
          <a:p>
            <a:r>
              <a:rPr lang="en-US" dirty="0"/>
              <a:t>Microsoft AI</a:t>
            </a:r>
            <a:br>
              <a:rPr lang="en-US" dirty="0"/>
            </a:br>
            <a:r>
              <a:rPr lang="en-US" sz="4000" dirty="0">
                <a:gradFill>
                  <a:gsLst>
                    <a:gs pos="0">
                      <a:schemeClr val="tx2"/>
                    </a:gs>
                    <a:gs pos="100000">
                      <a:schemeClr val="tx2"/>
                    </a:gs>
                  </a:gsLst>
                  <a:lin ang="5400000" scaled="0"/>
                </a:gradFill>
              </a:rPr>
              <a:t>Cognitive Services</a:t>
            </a:r>
          </a:p>
        </p:txBody>
      </p:sp>
    </p:spTree>
    <p:extLst>
      <p:ext uri="{BB962C8B-B14F-4D97-AF65-F5344CB8AC3E}">
        <p14:creationId xmlns:p14="http://schemas.microsoft.com/office/powerpoint/2010/main" val="13440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754863"/>
          </a:xfrm>
        </p:spPr>
        <p:txBody>
          <a:bodyPr>
            <a:normAutofit/>
          </a:bodyPr>
          <a:lstStyle/>
          <a:p>
            <a:r>
              <a:rPr lang="en-US" dirty="0"/>
              <a:t>Visual (no-code) ML Designer</a:t>
            </a:r>
          </a:p>
          <a:p>
            <a:endParaRPr lang="en-US" dirty="0"/>
          </a:p>
          <a:p>
            <a:pPr lvl="1"/>
            <a:r>
              <a:rPr lang="en-US" dirty="0"/>
              <a:t>Microsoft Azure Machine Learning Studio (classic)</a:t>
            </a:r>
          </a:p>
          <a:p>
            <a:pPr lvl="2"/>
            <a:r>
              <a:rPr lang="en-US" dirty="0">
                <a:hlinkClick r:id="rId3"/>
              </a:rPr>
              <a:t>https://studio.azureml.net</a:t>
            </a:r>
            <a:endParaRPr lang="en-US" dirty="0"/>
          </a:p>
          <a:p>
            <a:pPr lvl="2"/>
            <a:r>
              <a:rPr lang="en-US" dirty="0"/>
              <a:t>Basic/Free version</a:t>
            </a:r>
          </a:p>
          <a:p>
            <a:pPr lvl="2"/>
            <a:r>
              <a:rPr lang="en-US" dirty="0"/>
              <a:t>Full API</a:t>
            </a:r>
          </a:p>
          <a:p>
            <a:pPr marL="558800" lvl="2" indent="0">
              <a:buNone/>
            </a:pPr>
            <a:endParaRPr lang="en-US" dirty="0"/>
          </a:p>
          <a:p>
            <a:pPr lvl="1"/>
            <a:r>
              <a:rPr lang="en-US" dirty="0"/>
              <a:t>ML Studio</a:t>
            </a:r>
          </a:p>
          <a:p>
            <a:pPr lvl="2"/>
            <a:r>
              <a:rPr lang="en-US" dirty="0">
                <a:hlinkClick r:id="rId4"/>
              </a:rPr>
              <a:t>https://ml.azure.com</a:t>
            </a:r>
            <a:endParaRPr lang="en-US" dirty="0"/>
          </a:p>
          <a:p>
            <a:pPr lvl="2"/>
            <a:r>
              <a:rPr lang="en-US" dirty="0"/>
              <a:t>Enterprise version</a:t>
            </a:r>
          </a:p>
          <a:p>
            <a:pPr lvl="2"/>
            <a:r>
              <a:rPr lang="en-US" dirty="0"/>
              <a:t>Full API</a:t>
            </a:r>
          </a:p>
        </p:txBody>
      </p:sp>
      <p:sp>
        <p:nvSpPr>
          <p:cNvPr id="2" name="Title 1"/>
          <p:cNvSpPr>
            <a:spLocks noGrp="1"/>
          </p:cNvSpPr>
          <p:nvPr>
            <p:ph type="title"/>
          </p:nvPr>
        </p:nvSpPr>
        <p:spPr/>
        <p:txBody>
          <a:bodyPr/>
          <a:lstStyle/>
          <a:p>
            <a:r>
              <a:rPr lang="en-US" dirty="0"/>
              <a:t>Microsoft AI</a:t>
            </a:r>
            <a:br>
              <a:rPr lang="en-US" dirty="0"/>
            </a:br>
            <a:r>
              <a:rPr lang="en-US" sz="4000" dirty="0">
                <a:gradFill>
                  <a:gsLst>
                    <a:gs pos="0">
                      <a:schemeClr val="tx2"/>
                    </a:gs>
                    <a:gs pos="100000">
                      <a:schemeClr val="tx2"/>
                    </a:gs>
                  </a:gsLst>
                  <a:lin ang="5400000" scaled="0"/>
                </a:gradFill>
              </a:rPr>
              <a:t>Azure ML Studio</a:t>
            </a:r>
          </a:p>
        </p:txBody>
      </p:sp>
    </p:spTree>
    <p:extLst>
      <p:ext uri="{BB962C8B-B14F-4D97-AF65-F5344CB8AC3E}">
        <p14:creationId xmlns:p14="http://schemas.microsoft.com/office/powerpoint/2010/main" val="411398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Agenda</a:t>
            </a:r>
          </a:p>
        </p:txBody>
      </p:sp>
      <p:sp>
        <p:nvSpPr>
          <p:cNvPr id="6" name="Text Placeholder 5"/>
          <p:cNvSpPr>
            <a:spLocks noGrp="1"/>
          </p:cNvSpPr>
          <p:nvPr>
            <p:ph type="body" sz="quarter" idx="10"/>
          </p:nvPr>
        </p:nvSpPr>
        <p:spPr>
          <a:xfrm>
            <a:off x="274638" y="1212850"/>
            <a:ext cx="11887200" cy="4801314"/>
          </a:xfrm>
        </p:spPr>
        <p:txBody>
          <a:bodyPr/>
          <a:lstStyle/>
          <a:p>
            <a:r>
              <a:rPr lang="en-US" dirty="0"/>
              <a:t>Overview</a:t>
            </a:r>
          </a:p>
          <a:p>
            <a:r>
              <a:rPr lang="en-US" dirty="0"/>
              <a:t>Top Tools</a:t>
            </a:r>
          </a:p>
          <a:p>
            <a:r>
              <a:rPr lang="en-US" dirty="0"/>
              <a:t>Data Wrangling</a:t>
            </a:r>
          </a:p>
          <a:p>
            <a:r>
              <a:rPr lang="en-US" dirty="0"/>
              <a:t>Training, Testing and Scoring</a:t>
            </a:r>
          </a:p>
          <a:p>
            <a:r>
              <a:rPr lang="en-US" dirty="0"/>
              <a:t>Publishing your models</a:t>
            </a:r>
          </a:p>
          <a:p>
            <a:r>
              <a:rPr lang="en-US" dirty="0" err="1"/>
              <a:t>Quickstarts</a:t>
            </a:r>
            <a:r>
              <a:rPr lang="en-US" dirty="0"/>
              <a:t> / Samples</a:t>
            </a:r>
          </a:p>
          <a:p>
            <a:r>
              <a:rPr lang="en-US" dirty="0"/>
              <a:t>Training</a:t>
            </a:r>
          </a:p>
        </p:txBody>
      </p:sp>
    </p:spTree>
    <p:extLst>
      <p:ext uri="{BB962C8B-B14F-4D97-AF65-F5344CB8AC3E}">
        <p14:creationId xmlns:p14="http://schemas.microsoft.com/office/powerpoint/2010/main" val="369589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754863"/>
          </a:xfrm>
        </p:spPr>
        <p:txBody>
          <a:bodyPr>
            <a:normAutofit/>
          </a:bodyPr>
          <a:lstStyle/>
          <a:p>
            <a:r>
              <a:rPr lang="en-US" dirty="0"/>
              <a:t>Designed to work with Apache Spark and similar frameworks</a:t>
            </a:r>
          </a:p>
          <a:p>
            <a:pPr lvl="1"/>
            <a:r>
              <a:rPr lang="en-US" dirty="0"/>
              <a:t>A specific focus on data science</a:t>
            </a:r>
          </a:p>
          <a:p>
            <a:pPr lvl="1"/>
            <a:r>
              <a:rPr lang="en-US" dirty="0"/>
              <a:t>Preconfigured environment of Spark / Hadoop cluster(s)</a:t>
            </a:r>
          </a:p>
          <a:p>
            <a:pPr lvl="1"/>
            <a:r>
              <a:rPr lang="en-US" dirty="0"/>
              <a:t>Outstanding API support</a:t>
            </a:r>
          </a:p>
          <a:p>
            <a:endParaRPr lang="en-US" dirty="0"/>
          </a:p>
          <a:p>
            <a:r>
              <a:rPr lang="en-US" dirty="0"/>
              <a:t>Azure Notebooks</a:t>
            </a:r>
          </a:p>
          <a:p>
            <a:pPr lvl="1"/>
            <a:r>
              <a:rPr lang="en-US" dirty="0"/>
              <a:t>A general purpose </a:t>
            </a:r>
            <a:r>
              <a:rPr lang="en-US" dirty="0" err="1"/>
              <a:t>Jupyter</a:t>
            </a:r>
            <a:r>
              <a:rPr lang="en-US" dirty="0"/>
              <a:t> notebook editor</a:t>
            </a:r>
          </a:p>
          <a:p>
            <a:pPr lvl="1"/>
            <a:r>
              <a:rPr lang="en-US" dirty="0"/>
              <a:t>Simply an interpreter for code</a:t>
            </a:r>
          </a:p>
        </p:txBody>
      </p:sp>
      <p:sp>
        <p:nvSpPr>
          <p:cNvPr id="2" name="Title 1"/>
          <p:cNvSpPr>
            <a:spLocks noGrp="1"/>
          </p:cNvSpPr>
          <p:nvPr>
            <p:ph type="title"/>
          </p:nvPr>
        </p:nvSpPr>
        <p:spPr>
          <a:xfrm>
            <a:off x="274639" y="247773"/>
            <a:ext cx="11889564" cy="917575"/>
          </a:xfrm>
        </p:spPr>
        <p:txBody>
          <a:bodyPr/>
          <a:lstStyle/>
          <a:p>
            <a:r>
              <a:rPr lang="en-US" dirty="0"/>
              <a:t>Microsoft AI</a:t>
            </a:r>
            <a:br>
              <a:rPr lang="en-US" dirty="0"/>
            </a:br>
            <a:r>
              <a:rPr lang="en-US" sz="4000" dirty="0">
                <a:gradFill>
                  <a:gsLst>
                    <a:gs pos="0">
                      <a:schemeClr val="tx2"/>
                    </a:gs>
                    <a:gs pos="100000">
                      <a:schemeClr val="tx2"/>
                    </a:gs>
                  </a:gsLst>
                  <a:lin ang="5400000" scaled="0"/>
                </a:gradFill>
              </a:rPr>
              <a:t>Azure Databricks / Azure Notebooks</a:t>
            </a:r>
          </a:p>
        </p:txBody>
      </p:sp>
    </p:spTree>
    <p:extLst>
      <p:ext uri="{BB962C8B-B14F-4D97-AF65-F5344CB8AC3E}">
        <p14:creationId xmlns:p14="http://schemas.microsoft.com/office/powerpoint/2010/main" val="164890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754863"/>
          </a:xfrm>
        </p:spPr>
        <p:txBody>
          <a:bodyPr>
            <a:normAutofit fontScale="92500" lnSpcReduction="10000"/>
          </a:bodyPr>
          <a:lstStyle/>
          <a:p>
            <a:r>
              <a:rPr lang="en-US" dirty="0"/>
              <a:t>Azure Machine Learning extension</a:t>
            </a:r>
          </a:p>
          <a:p>
            <a:pPr lvl="1"/>
            <a:r>
              <a:rPr lang="en-US" dirty="0">
                <a:hlinkClick r:id="rId3"/>
              </a:rPr>
              <a:t>https://marketplace.visualstudio.com/items?itemName=ms-toolsai.vscode-ai</a:t>
            </a:r>
            <a:endParaRPr lang="en-US" dirty="0"/>
          </a:p>
          <a:p>
            <a:pPr marL="342900" lvl="1" indent="0">
              <a:buNone/>
            </a:pPr>
            <a:endParaRPr lang="en-US" dirty="0"/>
          </a:p>
          <a:p>
            <a:r>
              <a:rPr lang="en-US" dirty="0"/>
              <a:t>Support for various </a:t>
            </a:r>
            <a:r>
              <a:rPr lang="en-US" dirty="0" err="1"/>
              <a:t>DataSci</a:t>
            </a:r>
            <a:r>
              <a:rPr lang="en-US" dirty="0"/>
              <a:t> packages</a:t>
            </a:r>
          </a:p>
          <a:p>
            <a:pPr lvl="1"/>
            <a:r>
              <a:rPr lang="en-US" dirty="0"/>
              <a:t>TensorFlow, </a:t>
            </a:r>
            <a:r>
              <a:rPr lang="en-US" dirty="0" err="1"/>
              <a:t>PyTorch</a:t>
            </a:r>
            <a:r>
              <a:rPr lang="en-US" dirty="0"/>
              <a:t>, </a:t>
            </a:r>
            <a:r>
              <a:rPr lang="en-US" dirty="0" err="1"/>
              <a:t>Jupyter</a:t>
            </a:r>
            <a:r>
              <a:rPr lang="en-US" dirty="0"/>
              <a:t>, </a:t>
            </a:r>
            <a:r>
              <a:rPr lang="en-US" dirty="0" err="1"/>
              <a:t>etc</a:t>
            </a:r>
            <a:endParaRPr lang="en-US" dirty="0"/>
          </a:p>
          <a:p>
            <a:pPr lvl="1"/>
            <a:endParaRPr lang="en-US" dirty="0"/>
          </a:p>
          <a:p>
            <a:r>
              <a:rPr lang="en-US" dirty="0"/>
              <a:t>Supports Python packages</a:t>
            </a:r>
          </a:p>
          <a:p>
            <a:pPr lvl="1"/>
            <a:r>
              <a:rPr lang="en-US" dirty="0"/>
              <a:t>PIP download modules (Azure SDK, </a:t>
            </a:r>
            <a:r>
              <a:rPr lang="en-US" dirty="0" err="1"/>
              <a:t>Keras</a:t>
            </a:r>
            <a:r>
              <a:rPr lang="en-US" dirty="0"/>
              <a:t>, </a:t>
            </a:r>
            <a:r>
              <a:rPr lang="en-US" dirty="0" err="1"/>
              <a:t>etc</a:t>
            </a:r>
            <a:r>
              <a:rPr lang="en-US" dirty="0"/>
              <a:t>)</a:t>
            </a:r>
          </a:p>
          <a:p>
            <a:pPr lvl="1"/>
            <a:endParaRPr lang="en-US" dirty="0"/>
          </a:p>
          <a:p>
            <a:r>
              <a:rPr lang="en-US" dirty="0"/>
              <a:t>Notebooks run on port 8888 </a:t>
            </a:r>
            <a:r>
              <a:rPr lang="en-US" dirty="0">
                <a:sym typeface="Wingdings" panose="05000000000000000000" pitchFamily="2" charset="2"/>
              </a:rPr>
              <a:t></a:t>
            </a:r>
          </a:p>
          <a:p>
            <a:pPr lvl="1"/>
            <a:r>
              <a:rPr lang="en-US" dirty="0">
                <a:sym typeface="Wingdings" panose="05000000000000000000" pitchFamily="2" charset="2"/>
              </a:rPr>
              <a:t>Think Fiddler…</a:t>
            </a:r>
            <a:endParaRPr lang="en-US" dirty="0"/>
          </a:p>
          <a:p>
            <a:pPr lvl="1"/>
            <a:endParaRPr lang="en-US" dirty="0"/>
          </a:p>
        </p:txBody>
      </p:sp>
      <p:sp>
        <p:nvSpPr>
          <p:cNvPr id="2" name="Title 1"/>
          <p:cNvSpPr>
            <a:spLocks noGrp="1"/>
          </p:cNvSpPr>
          <p:nvPr>
            <p:ph type="title"/>
          </p:nvPr>
        </p:nvSpPr>
        <p:spPr/>
        <p:txBody>
          <a:bodyPr/>
          <a:lstStyle/>
          <a:p>
            <a:r>
              <a:rPr lang="en-US" dirty="0"/>
              <a:t>Microsoft AI</a:t>
            </a:r>
            <a:br>
              <a:rPr lang="en-US" dirty="0"/>
            </a:br>
            <a:r>
              <a:rPr lang="en-US" sz="4000" dirty="0">
                <a:gradFill>
                  <a:gsLst>
                    <a:gs pos="0">
                      <a:schemeClr val="tx2"/>
                    </a:gs>
                    <a:gs pos="100000">
                      <a:schemeClr val="tx2"/>
                    </a:gs>
                  </a:gsLst>
                  <a:lin ang="5400000" scaled="0"/>
                </a:gradFill>
              </a:rPr>
              <a:t>Visual Studio Code</a:t>
            </a:r>
          </a:p>
        </p:txBody>
      </p:sp>
    </p:spTree>
    <p:extLst>
      <p:ext uri="{BB962C8B-B14F-4D97-AF65-F5344CB8AC3E}">
        <p14:creationId xmlns:p14="http://schemas.microsoft.com/office/powerpoint/2010/main" val="293743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754863"/>
          </a:xfrm>
        </p:spPr>
        <p:txBody>
          <a:bodyPr>
            <a:normAutofit/>
          </a:bodyPr>
          <a:lstStyle/>
          <a:p>
            <a:r>
              <a:rPr lang="en-US" dirty="0"/>
              <a:t>ML.NET Model Builder extensions</a:t>
            </a:r>
          </a:p>
          <a:p>
            <a:pPr lvl="1"/>
            <a:r>
              <a:rPr lang="en-US" dirty="0"/>
              <a:t>Allows you to build a machine learning model through wizards</a:t>
            </a:r>
          </a:p>
          <a:p>
            <a:pPr lvl="1"/>
            <a:r>
              <a:rPr lang="en-US" dirty="0"/>
              <a:t>Provides a .NET namespace for programmatic model generation</a:t>
            </a:r>
          </a:p>
          <a:p>
            <a:pPr lvl="2"/>
            <a:r>
              <a:rPr lang="en-US" dirty="0"/>
              <a:t>using Microsoft.ML</a:t>
            </a:r>
          </a:p>
          <a:p>
            <a:pPr lvl="1"/>
            <a:r>
              <a:rPr lang="en-US" dirty="0"/>
              <a:t>.NET Standard compliant</a:t>
            </a:r>
          </a:p>
          <a:p>
            <a:pPr lvl="1"/>
            <a:endParaRPr lang="en-US" dirty="0"/>
          </a:p>
          <a:p>
            <a:r>
              <a:rPr lang="en-US" dirty="0">
                <a:hlinkClick r:id="rId3"/>
              </a:rPr>
              <a:t>https://dotnet.microsoft.com/apps/machinelearning-ai/ml-dotnet/model-builder</a:t>
            </a:r>
            <a:endParaRPr lang="en-US" dirty="0"/>
          </a:p>
          <a:p>
            <a:pPr lvl="1"/>
            <a:r>
              <a:rPr lang="en-US" dirty="0"/>
              <a:t>VSIS package for VS2017 and VS2019</a:t>
            </a:r>
          </a:p>
          <a:p>
            <a:pPr marL="342900" lvl="1" indent="0">
              <a:buNone/>
            </a:pPr>
            <a:endParaRPr lang="en-US" dirty="0"/>
          </a:p>
        </p:txBody>
      </p:sp>
      <p:sp>
        <p:nvSpPr>
          <p:cNvPr id="2" name="Title 1"/>
          <p:cNvSpPr>
            <a:spLocks noGrp="1"/>
          </p:cNvSpPr>
          <p:nvPr>
            <p:ph type="title"/>
          </p:nvPr>
        </p:nvSpPr>
        <p:spPr/>
        <p:txBody>
          <a:bodyPr/>
          <a:lstStyle/>
          <a:p>
            <a:r>
              <a:rPr lang="en-US" dirty="0"/>
              <a:t>Microsoft AI</a:t>
            </a:r>
            <a:br>
              <a:rPr lang="en-US" dirty="0"/>
            </a:br>
            <a:r>
              <a:rPr lang="en-US" sz="4000" dirty="0">
                <a:gradFill>
                  <a:gsLst>
                    <a:gs pos="0">
                      <a:schemeClr val="tx2"/>
                    </a:gs>
                    <a:gs pos="100000">
                      <a:schemeClr val="tx2"/>
                    </a:gs>
                  </a:gsLst>
                  <a:lin ang="5400000" scaled="0"/>
                </a:gradFill>
              </a:rPr>
              <a:t>Visual Studio</a:t>
            </a:r>
          </a:p>
        </p:txBody>
      </p:sp>
    </p:spTree>
    <p:extLst>
      <p:ext uri="{BB962C8B-B14F-4D97-AF65-F5344CB8AC3E}">
        <p14:creationId xmlns:p14="http://schemas.microsoft.com/office/powerpoint/2010/main" val="106573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754863"/>
          </a:xfrm>
        </p:spPr>
        <p:txBody>
          <a:bodyPr>
            <a:normAutofit/>
          </a:bodyPr>
          <a:lstStyle/>
          <a:p>
            <a:r>
              <a:rPr lang="en-US" dirty="0"/>
              <a:t>Open-source toolkit for distributed deep learning</a:t>
            </a:r>
          </a:p>
          <a:p>
            <a:pPr lvl="1"/>
            <a:r>
              <a:rPr lang="en-US" dirty="0">
                <a:hlinkClick r:id="rId3"/>
              </a:rPr>
              <a:t>https://docs.microsoft.com/en-us/cognitive-toolkit/</a:t>
            </a:r>
            <a:endParaRPr lang="en-US" dirty="0"/>
          </a:p>
          <a:p>
            <a:pPr lvl="1"/>
            <a:endParaRPr lang="en-US" dirty="0"/>
          </a:p>
          <a:p>
            <a:r>
              <a:rPr lang="en-US" dirty="0"/>
              <a:t>Features</a:t>
            </a:r>
          </a:p>
          <a:p>
            <a:pPr lvl="1"/>
            <a:r>
              <a:rPr lang="en-US" dirty="0"/>
              <a:t>Describes neural networks as a series of computational steps via a directed graph</a:t>
            </a:r>
          </a:p>
          <a:p>
            <a:pPr lvl="1"/>
            <a:r>
              <a:rPr lang="en-US" dirty="0"/>
              <a:t>Easily realize and combine popular model types such as feed-forward DNNs, convolutional neural networks (CNNs) and recurrent neural networks (RNNs/LSTMs)</a:t>
            </a:r>
          </a:p>
          <a:p>
            <a:pPr lvl="1"/>
            <a:r>
              <a:rPr lang="en-US" dirty="0"/>
              <a:t>Implements stochastic gradient descent (SGD, error backpropagation) learning with automatic differentiation and parallelization across multiple GPUs and servers</a:t>
            </a:r>
          </a:p>
        </p:txBody>
      </p:sp>
      <p:sp>
        <p:nvSpPr>
          <p:cNvPr id="2" name="Title 1"/>
          <p:cNvSpPr>
            <a:spLocks noGrp="1"/>
          </p:cNvSpPr>
          <p:nvPr>
            <p:ph type="title"/>
          </p:nvPr>
        </p:nvSpPr>
        <p:spPr/>
        <p:txBody>
          <a:bodyPr/>
          <a:lstStyle/>
          <a:p>
            <a:r>
              <a:rPr lang="en-US" dirty="0"/>
              <a:t>Microsoft AI</a:t>
            </a:r>
            <a:br>
              <a:rPr lang="en-US" dirty="0"/>
            </a:br>
            <a:r>
              <a:rPr lang="en-US" sz="4000" dirty="0">
                <a:gradFill>
                  <a:gsLst>
                    <a:gs pos="0">
                      <a:schemeClr val="tx2"/>
                    </a:gs>
                    <a:gs pos="100000">
                      <a:schemeClr val="tx2"/>
                    </a:gs>
                  </a:gsLst>
                  <a:lin ang="5400000" scaled="0"/>
                </a:gradFill>
              </a:rPr>
              <a:t>Cognitive Toolkit (CNTK)</a:t>
            </a:r>
          </a:p>
        </p:txBody>
      </p:sp>
    </p:spTree>
    <p:extLst>
      <p:ext uri="{BB962C8B-B14F-4D97-AF65-F5344CB8AC3E}">
        <p14:creationId xmlns:p14="http://schemas.microsoft.com/office/powerpoint/2010/main" val="74258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sz="7200" dirty="0"/>
              <a:t>Data Wrangling</a:t>
            </a:r>
          </a:p>
        </p:txBody>
      </p:sp>
    </p:spTree>
    <p:extLst>
      <p:ext uri="{BB962C8B-B14F-4D97-AF65-F5344CB8AC3E}">
        <p14:creationId xmlns:p14="http://schemas.microsoft.com/office/powerpoint/2010/main" val="325984787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831063"/>
          </a:xfrm>
        </p:spPr>
        <p:txBody>
          <a:bodyPr>
            <a:normAutofit fontScale="92500" lnSpcReduction="10000"/>
          </a:bodyPr>
          <a:lstStyle/>
          <a:p>
            <a:r>
              <a:rPr lang="en-US" dirty="0"/>
              <a:t>AI needs data</a:t>
            </a:r>
          </a:p>
          <a:p>
            <a:pPr lvl="1"/>
            <a:r>
              <a:rPr lang="en-US" dirty="0"/>
              <a:t>Data needs features</a:t>
            </a:r>
          </a:p>
          <a:p>
            <a:pPr lvl="1"/>
            <a:r>
              <a:rPr lang="en-US" dirty="0"/>
              <a:t>Features are important</a:t>
            </a:r>
          </a:p>
          <a:p>
            <a:endParaRPr lang="en-US" dirty="0"/>
          </a:p>
          <a:p>
            <a:r>
              <a:rPr lang="en-US" dirty="0"/>
              <a:t>Features are the attributes of an entity</a:t>
            </a:r>
          </a:p>
          <a:p>
            <a:pPr lvl="1"/>
            <a:r>
              <a:rPr lang="en-US" dirty="0"/>
              <a:t>Entity = Database table</a:t>
            </a:r>
          </a:p>
          <a:p>
            <a:pPr lvl="1"/>
            <a:r>
              <a:rPr lang="en-US" dirty="0"/>
              <a:t>Features = Column in table</a:t>
            </a:r>
          </a:p>
          <a:p>
            <a:pPr lvl="1"/>
            <a:endParaRPr lang="en-US" dirty="0"/>
          </a:p>
          <a:p>
            <a:r>
              <a:rPr lang="en-US" dirty="0"/>
              <a:t>Selecting Features</a:t>
            </a:r>
          </a:p>
          <a:p>
            <a:pPr lvl="1"/>
            <a:r>
              <a:rPr lang="en-US" dirty="0"/>
              <a:t>Some features are better for predicting the target than others</a:t>
            </a:r>
          </a:p>
          <a:p>
            <a:pPr lvl="1"/>
            <a:r>
              <a:rPr lang="en-US" dirty="0"/>
              <a:t>Some features have a strong correlation with other features and can be removed</a:t>
            </a:r>
          </a:p>
        </p:txBody>
      </p:sp>
      <p:sp>
        <p:nvSpPr>
          <p:cNvPr id="2" name="Title 1"/>
          <p:cNvSpPr>
            <a:spLocks noGrp="1"/>
          </p:cNvSpPr>
          <p:nvPr>
            <p:ph type="title"/>
          </p:nvPr>
        </p:nvSpPr>
        <p:spPr/>
        <p:txBody>
          <a:bodyPr/>
          <a:lstStyle/>
          <a:p>
            <a:r>
              <a:rPr lang="en-US" dirty="0"/>
              <a:t>AI / ML requires data</a:t>
            </a:r>
            <a:br>
              <a:rPr lang="en-US" dirty="0"/>
            </a:br>
            <a:r>
              <a:rPr lang="en-US" sz="4000" dirty="0">
                <a:gradFill>
                  <a:gsLst>
                    <a:gs pos="0">
                      <a:schemeClr val="tx2"/>
                    </a:gs>
                    <a:gs pos="100000">
                      <a:schemeClr val="tx2"/>
                    </a:gs>
                  </a:gsLst>
                  <a:lin ang="5400000" scaled="0"/>
                </a:gradFill>
              </a:rPr>
              <a:t>Not All Data Is Appropriate</a:t>
            </a:r>
          </a:p>
        </p:txBody>
      </p:sp>
    </p:spTree>
    <p:extLst>
      <p:ext uri="{BB962C8B-B14F-4D97-AF65-F5344CB8AC3E}">
        <p14:creationId xmlns:p14="http://schemas.microsoft.com/office/powerpoint/2010/main" val="55053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831063"/>
          </a:xfrm>
        </p:spPr>
        <p:txBody>
          <a:bodyPr>
            <a:normAutofit/>
          </a:bodyPr>
          <a:lstStyle/>
          <a:p>
            <a:r>
              <a:rPr lang="en-US" dirty="0"/>
              <a:t>What can go wrong?</a:t>
            </a:r>
          </a:p>
          <a:p>
            <a:pPr lvl="1"/>
            <a:r>
              <a:rPr lang="en-US" dirty="0"/>
              <a:t>Missing data</a:t>
            </a:r>
          </a:p>
          <a:p>
            <a:pPr lvl="1"/>
            <a:r>
              <a:rPr lang="en-US" dirty="0"/>
              <a:t>Outliers</a:t>
            </a:r>
          </a:p>
          <a:p>
            <a:pPr lvl="1"/>
            <a:r>
              <a:rPr lang="en-US" dirty="0"/>
              <a:t>Completely invalid data</a:t>
            </a:r>
          </a:p>
          <a:p>
            <a:pPr lvl="1"/>
            <a:r>
              <a:rPr lang="en-US" dirty="0"/>
              <a:t>Extra data that holds no value</a:t>
            </a:r>
          </a:p>
        </p:txBody>
      </p:sp>
      <p:sp>
        <p:nvSpPr>
          <p:cNvPr id="2" name="Title 1"/>
          <p:cNvSpPr>
            <a:spLocks noGrp="1"/>
          </p:cNvSpPr>
          <p:nvPr>
            <p:ph type="title"/>
          </p:nvPr>
        </p:nvSpPr>
        <p:spPr/>
        <p:txBody>
          <a:bodyPr/>
          <a:lstStyle/>
          <a:p>
            <a:r>
              <a:rPr lang="en-US" dirty="0"/>
              <a:t>Data Wrangling</a:t>
            </a:r>
            <a:br>
              <a:rPr lang="en-US" dirty="0"/>
            </a:br>
            <a:r>
              <a:rPr lang="en-US" sz="4000" dirty="0">
                <a:gradFill>
                  <a:gsLst>
                    <a:gs pos="0">
                      <a:schemeClr val="tx2"/>
                    </a:gs>
                    <a:gs pos="100000">
                      <a:schemeClr val="tx2"/>
                    </a:gs>
                  </a:gsLst>
                  <a:lin ang="5400000" scaled="0"/>
                </a:gradFill>
              </a:rPr>
              <a:t>Most Data is Dirty</a:t>
            </a:r>
          </a:p>
        </p:txBody>
      </p:sp>
    </p:spTree>
    <p:extLst>
      <p:ext uri="{BB962C8B-B14F-4D97-AF65-F5344CB8AC3E}">
        <p14:creationId xmlns:p14="http://schemas.microsoft.com/office/powerpoint/2010/main" val="11350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10999" cy="4602463"/>
          </a:xfrm>
        </p:spPr>
        <p:txBody>
          <a:bodyPr>
            <a:normAutofit fontScale="62500" lnSpcReduction="20000"/>
          </a:bodyPr>
          <a:lstStyle/>
          <a:p>
            <a:r>
              <a:rPr lang="en-US" dirty="0" err="1"/>
              <a:t>Imagenet</a:t>
            </a:r>
            <a:endParaRPr lang="en-US" dirty="0"/>
          </a:p>
          <a:p>
            <a:pPr lvl="1"/>
            <a:r>
              <a:rPr lang="en-US" dirty="0"/>
              <a:t>Dataset with 1000 layers</a:t>
            </a:r>
          </a:p>
          <a:p>
            <a:pPr lvl="1"/>
            <a:r>
              <a:rPr lang="en-US" dirty="0"/>
              <a:t>Used to train image processing models</a:t>
            </a:r>
          </a:p>
          <a:p>
            <a:pPr lvl="1"/>
            <a:r>
              <a:rPr lang="en-US" dirty="0"/>
              <a:t>Lots of dogs (120 categories) and birds</a:t>
            </a:r>
          </a:p>
          <a:p>
            <a:pPr lvl="1"/>
            <a:endParaRPr lang="en-US" dirty="0"/>
          </a:p>
          <a:p>
            <a:r>
              <a:rPr lang="en-US" dirty="0"/>
              <a:t>Places &amp; Places2</a:t>
            </a:r>
          </a:p>
          <a:p>
            <a:pPr lvl="1"/>
            <a:r>
              <a:rPr lang="en-US" dirty="0"/>
              <a:t>Architecture and landscapes (2.5 million with category label)</a:t>
            </a:r>
          </a:p>
          <a:p>
            <a:pPr lvl="1"/>
            <a:endParaRPr lang="en-US" dirty="0"/>
          </a:p>
          <a:p>
            <a:r>
              <a:rPr lang="en-US" dirty="0"/>
              <a:t>Open Images V5</a:t>
            </a:r>
          </a:p>
          <a:p>
            <a:pPr lvl="1"/>
            <a:r>
              <a:rPr lang="en-US" dirty="0">
                <a:hlinkClick r:id="rId3"/>
              </a:rPr>
              <a:t>https://storage.googleapis.com/openimages/web/index.html</a:t>
            </a:r>
            <a:endParaRPr lang="en-US" dirty="0"/>
          </a:p>
          <a:p>
            <a:pPr lvl="1"/>
            <a:endParaRPr lang="en-US" dirty="0"/>
          </a:p>
          <a:p>
            <a:r>
              <a:rPr lang="en-US" dirty="0"/>
              <a:t>MAESTRO</a:t>
            </a:r>
          </a:p>
          <a:p>
            <a:pPr lvl="1"/>
            <a:r>
              <a:rPr lang="en-US" dirty="0"/>
              <a:t>200 hours of virtuosic piano</a:t>
            </a:r>
          </a:p>
          <a:p>
            <a:pPr lvl="1"/>
            <a:r>
              <a:rPr lang="en-US" dirty="0">
                <a:hlinkClick r:id="rId4"/>
              </a:rPr>
              <a:t>https://magenta.tensorflow.org/datasets/maestro</a:t>
            </a:r>
            <a:endParaRPr lang="en-US" dirty="0"/>
          </a:p>
          <a:p>
            <a:pPr lvl="1"/>
            <a:endParaRPr lang="en-US" dirty="0"/>
          </a:p>
          <a:p>
            <a:r>
              <a:rPr lang="en-US" dirty="0"/>
              <a:t>MNIST</a:t>
            </a:r>
          </a:p>
          <a:p>
            <a:pPr lvl="1"/>
            <a:r>
              <a:rPr lang="en-US" dirty="0"/>
              <a:t>Hand-written digits</a:t>
            </a:r>
          </a:p>
          <a:p>
            <a:pPr lvl="1"/>
            <a:r>
              <a:rPr lang="en-US" dirty="0">
                <a:hlinkClick r:id="rId5"/>
              </a:rPr>
              <a:t>http://yann.lecun.com/exdb/mnist/</a:t>
            </a:r>
            <a:endParaRPr lang="en-US" dirty="0"/>
          </a:p>
          <a:p>
            <a:endParaRPr lang="en-US" b="1" dirty="0"/>
          </a:p>
          <a:p>
            <a:endParaRPr lang="en-US" b="1" dirty="0"/>
          </a:p>
          <a:p>
            <a:pPr lvl="1"/>
            <a:endParaRPr lang="en-US" dirty="0"/>
          </a:p>
        </p:txBody>
      </p:sp>
      <p:sp>
        <p:nvSpPr>
          <p:cNvPr id="2" name="Title 1"/>
          <p:cNvSpPr>
            <a:spLocks noGrp="1"/>
          </p:cNvSpPr>
          <p:nvPr>
            <p:ph type="title"/>
          </p:nvPr>
        </p:nvSpPr>
        <p:spPr/>
        <p:txBody>
          <a:bodyPr/>
          <a:lstStyle/>
          <a:p>
            <a:r>
              <a:rPr lang="en-US" dirty="0"/>
              <a:t>Models Need Data</a:t>
            </a:r>
            <a:br>
              <a:rPr lang="en-US" dirty="0"/>
            </a:br>
            <a:r>
              <a:rPr lang="en-US" sz="4000" dirty="0">
                <a:gradFill>
                  <a:gsLst>
                    <a:gs pos="0">
                      <a:schemeClr val="tx2"/>
                    </a:gs>
                    <a:gs pos="100000">
                      <a:schemeClr val="tx2"/>
                    </a:gs>
                  </a:gsLst>
                  <a:lin ang="5400000" scaled="0"/>
                </a:gradFill>
              </a:rPr>
              <a:t>Top Testing Data Sets</a:t>
            </a:r>
          </a:p>
        </p:txBody>
      </p:sp>
    </p:spTree>
    <p:extLst>
      <p:ext uri="{BB962C8B-B14F-4D97-AF65-F5344CB8AC3E}">
        <p14:creationId xmlns:p14="http://schemas.microsoft.com/office/powerpoint/2010/main" val="416949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10999" cy="4602463"/>
          </a:xfrm>
        </p:spPr>
        <p:txBody>
          <a:bodyPr>
            <a:normAutofit/>
          </a:bodyPr>
          <a:lstStyle/>
          <a:p>
            <a:r>
              <a:rPr lang="en-US" dirty="0"/>
              <a:t>Many datasets were generated by universities</a:t>
            </a:r>
          </a:p>
          <a:p>
            <a:pPr lvl="1"/>
            <a:r>
              <a:rPr lang="en-US" dirty="0"/>
              <a:t>Undergrad, grad students</a:t>
            </a:r>
          </a:p>
          <a:p>
            <a:pPr lvl="1"/>
            <a:endParaRPr lang="en-US" dirty="0"/>
          </a:p>
          <a:p>
            <a:r>
              <a:rPr lang="en-US" dirty="0"/>
              <a:t>Do you trust that the data is sufficient to support a pretrained model based on your analysis needs?</a:t>
            </a:r>
          </a:p>
          <a:p>
            <a:endParaRPr lang="en-US" dirty="0"/>
          </a:p>
          <a:p>
            <a:r>
              <a:rPr lang="en-US" dirty="0"/>
              <a:t>Do you trust your own data?</a:t>
            </a:r>
          </a:p>
          <a:p>
            <a:pPr lvl="1"/>
            <a:endParaRPr lang="en-US" dirty="0"/>
          </a:p>
        </p:txBody>
      </p:sp>
      <p:sp>
        <p:nvSpPr>
          <p:cNvPr id="2" name="Title 1"/>
          <p:cNvSpPr>
            <a:spLocks noGrp="1"/>
          </p:cNvSpPr>
          <p:nvPr>
            <p:ph type="title"/>
          </p:nvPr>
        </p:nvSpPr>
        <p:spPr/>
        <p:txBody>
          <a:bodyPr/>
          <a:lstStyle/>
          <a:p>
            <a:r>
              <a:rPr lang="en-US" dirty="0"/>
              <a:t>Data Sets</a:t>
            </a:r>
            <a:br>
              <a:rPr lang="en-US" dirty="0"/>
            </a:br>
            <a:r>
              <a:rPr lang="en-US" sz="4000" dirty="0">
                <a:gradFill>
                  <a:gsLst>
                    <a:gs pos="0">
                      <a:schemeClr val="tx2"/>
                    </a:gs>
                    <a:gs pos="100000">
                      <a:schemeClr val="tx2"/>
                    </a:gs>
                  </a:gsLst>
                  <a:lin ang="5400000" scaled="0"/>
                </a:gradFill>
              </a:rPr>
              <a:t>Trust</a:t>
            </a:r>
          </a:p>
        </p:txBody>
      </p:sp>
    </p:spTree>
    <p:extLst>
      <p:ext uri="{BB962C8B-B14F-4D97-AF65-F5344CB8AC3E}">
        <p14:creationId xmlns:p14="http://schemas.microsoft.com/office/powerpoint/2010/main" val="209619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sz="7200" dirty="0"/>
              <a:t>Training, Testing, Scoring</a:t>
            </a:r>
          </a:p>
        </p:txBody>
      </p:sp>
    </p:spTree>
    <p:extLst>
      <p:ext uri="{BB962C8B-B14F-4D97-AF65-F5344CB8AC3E}">
        <p14:creationId xmlns:p14="http://schemas.microsoft.com/office/powerpoint/2010/main" val="8835679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What is AI?</a:t>
            </a:r>
          </a:p>
        </p:txBody>
      </p:sp>
    </p:spTree>
    <p:extLst>
      <p:ext uri="{BB962C8B-B14F-4D97-AF65-F5344CB8AC3E}">
        <p14:creationId xmlns:p14="http://schemas.microsoft.com/office/powerpoint/2010/main" val="300410239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831063"/>
          </a:xfrm>
        </p:spPr>
        <p:txBody>
          <a:bodyPr>
            <a:normAutofit/>
          </a:bodyPr>
          <a:lstStyle/>
          <a:p>
            <a:r>
              <a:rPr lang="en-US" dirty="0"/>
              <a:t>An algorithm is needed</a:t>
            </a:r>
          </a:p>
          <a:p>
            <a:endParaRPr lang="en-US" dirty="0"/>
          </a:p>
          <a:p>
            <a:r>
              <a:rPr lang="en-US" dirty="0"/>
              <a:t>A </a:t>
            </a:r>
            <a:r>
              <a:rPr lang="en-US" dirty="0" err="1"/>
              <a:t>DataSet</a:t>
            </a:r>
            <a:r>
              <a:rPr lang="en-US" dirty="0"/>
              <a:t> is needed</a:t>
            </a:r>
          </a:p>
          <a:p>
            <a:pPr lvl="1"/>
            <a:r>
              <a:rPr lang="en-US" dirty="0"/>
              <a:t>Training Set vs Test Set </a:t>
            </a:r>
            <a:r>
              <a:rPr lang="en-US"/>
              <a:t>(“split”)</a:t>
            </a:r>
            <a:endParaRPr lang="en-US" dirty="0"/>
          </a:p>
        </p:txBody>
      </p:sp>
      <p:sp>
        <p:nvSpPr>
          <p:cNvPr id="2" name="Title 1"/>
          <p:cNvSpPr>
            <a:spLocks noGrp="1"/>
          </p:cNvSpPr>
          <p:nvPr>
            <p:ph type="title"/>
          </p:nvPr>
        </p:nvSpPr>
        <p:spPr/>
        <p:txBody>
          <a:bodyPr/>
          <a:lstStyle/>
          <a:p>
            <a:r>
              <a:rPr lang="en-US" dirty="0"/>
              <a:t>Training &amp; Testing</a:t>
            </a:r>
            <a:br>
              <a:rPr lang="en-US" dirty="0"/>
            </a:br>
            <a:r>
              <a:rPr lang="en-US" sz="4000" dirty="0">
                <a:gradFill>
                  <a:gsLst>
                    <a:gs pos="0">
                      <a:schemeClr val="tx2"/>
                    </a:gs>
                    <a:gs pos="100000">
                      <a:schemeClr val="tx2"/>
                    </a:gs>
                  </a:gsLst>
                  <a:lin ang="5400000" scaled="0"/>
                </a:gradFill>
              </a:rPr>
              <a:t>Munge it time!</a:t>
            </a:r>
          </a:p>
        </p:txBody>
      </p:sp>
    </p:spTree>
    <p:extLst>
      <p:ext uri="{BB962C8B-B14F-4D97-AF65-F5344CB8AC3E}">
        <p14:creationId xmlns:p14="http://schemas.microsoft.com/office/powerpoint/2010/main" val="319158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831063"/>
          </a:xfrm>
        </p:spPr>
        <p:txBody>
          <a:bodyPr>
            <a:normAutofit fontScale="85000" lnSpcReduction="20000"/>
          </a:bodyPr>
          <a:lstStyle/>
          <a:p>
            <a:r>
              <a:rPr lang="en-US" dirty="0"/>
              <a:t>Different types of algorithms</a:t>
            </a:r>
          </a:p>
          <a:p>
            <a:pPr lvl="1"/>
            <a:r>
              <a:rPr lang="en-US" dirty="0"/>
              <a:t>Suited for specific purposes</a:t>
            </a:r>
          </a:p>
          <a:p>
            <a:pPr lvl="1"/>
            <a:endParaRPr lang="en-US" dirty="0"/>
          </a:p>
          <a:p>
            <a:r>
              <a:rPr lang="en-US" dirty="0"/>
              <a:t>Anomaly Detection</a:t>
            </a:r>
          </a:p>
          <a:p>
            <a:pPr lvl="1"/>
            <a:r>
              <a:rPr lang="en-US" dirty="0"/>
              <a:t>The identification of rare items, events or observations which raise suspicions by differing significantly from the majority of the data.</a:t>
            </a:r>
          </a:p>
          <a:p>
            <a:r>
              <a:rPr lang="en-US" dirty="0"/>
              <a:t>Classification</a:t>
            </a:r>
          </a:p>
          <a:p>
            <a:pPr lvl="1"/>
            <a:r>
              <a:rPr lang="en-US" dirty="0"/>
              <a:t>Predict the categorical response value where the labeled data can be separated into specific “classes”. Supervised.</a:t>
            </a:r>
          </a:p>
          <a:p>
            <a:r>
              <a:rPr lang="en-US" dirty="0"/>
              <a:t>Clustering</a:t>
            </a:r>
          </a:p>
          <a:p>
            <a:pPr lvl="1"/>
            <a:r>
              <a:rPr lang="en-US" dirty="0"/>
              <a:t>Similar to classification, but data is not labeled.  Unsupervised.</a:t>
            </a:r>
          </a:p>
          <a:p>
            <a:r>
              <a:rPr lang="en-US" dirty="0"/>
              <a:t>Regression</a:t>
            </a:r>
          </a:p>
          <a:p>
            <a:pPr lvl="1"/>
            <a:r>
              <a:rPr lang="en-US" dirty="0"/>
              <a:t>Rather than sperate the data, the data is “fitted”</a:t>
            </a:r>
          </a:p>
        </p:txBody>
      </p:sp>
      <p:sp>
        <p:nvSpPr>
          <p:cNvPr id="2" name="Title 1"/>
          <p:cNvSpPr>
            <a:spLocks noGrp="1"/>
          </p:cNvSpPr>
          <p:nvPr>
            <p:ph type="title"/>
          </p:nvPr>
        </p:nvSpPr>
        <p:spPr/>
        <p:txBody>
          <a:bodyPr/>
          <a:lstStyle/>
          <a:p>
            <a:r>
              <a:rPr lang="en-US" dirty="0"/>
              <a:t>Selecting an Algorithm</a:t>
            </a:r>
            <a:br>
              <a:rPr lang="en-US" dirty="0"/>
            </a:br>
            <a:r>
              <a:rPr lang="en-US" sz="4000" dirty="0">
                <a:gradFill>
                  <a:gsLst>
                    <a:gs pos="0">
                      <a:schemeClr val="tx2"/>
                    </a:gs>
                    <a:gs pos="100000">
                      <a:schemeClr val="tx2"/>
                    </a:gs>
                  </a:gsLst>
                  <a:lin ang="5400000" scaled="0"/>
                </a:gradFill>
              </a:rPr>
              <a:t>Choose, but choose wisely</a:t>
            </a:r>
          </a:p>
        </p:txBody>
      </p:sp>
    </p:spTree>
    <p:extLst>
      <p:ext uri="{BB962C8B-B14F-4D97-AF65-F5344CB8AC3E}">
        <p14:creationId xmlns:p14="http://schemas.microsoft.com/office/powerpoint/2010/main" val="426705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831063"/>
          </a:xfrm>
        </p:spPr>
        <p:txBody>
          <a:bodyPr>
            <a:normAutofit/>
          </a:bodyPr>
          <a:lstStyle/>
          <a:p>
            <a:r>
              <a:rPr lang="en-US" dirty="0"/>
              <a:t>How do you know it worked?</a:t>
            </a:r>
          </a:p>
          <a:p>
            <a:endParaRPr lang="en-US" dirty="0"/>
          </a:p>
          <a:p>
            <a:r>
              <a:rPr lang="en-US" dirty="0"/>
              <a:t>Measure it!</a:t>
            </a:r>
          </a:p>
          <a:p>
            <a:pPr lvl="1"/>
            <a:r>
              <a:rPr lang="en-US" dirty="0"/>
              <a:t>Mean Absolute Error</a:t>
            </a:r>
          </a:p>
          <a:p>
            <a:pPr lvl="1"/>
            <a:r>
              <a:rPr lang="en-US" dirty="0"/>
              <a:t>Root Mean Squared Error</a:t>
            </a:r>
          </a:p>
          <a:p>
            <a:pPr lvl="1"/>
            <a:r>
              <a:rPr lang="en-US" dirty="0"/>
              <a:t>Relative Absolute Error</a:t>
            </a:r>
          </a:p>
          <a:p>
            <a:pPr lvl="1"/>
            <a:r>
              <a:rPr lang="en-US" dirty="0"/>
              <a:t>Relative Squared Error</a:t>
            </a:r>
          </a:p>
          <a:p>
            <a:pPr lvl="1"/>
            <a:r>
              <a:rPr lang="en-US" dirty="0"/>
              <a:t>Coefficient of Determination</a:t>
            </a:r>
          </a:p>
        </p:txBody>
      </p:sp>
      <p:sp>
        <p:nvSpPr>
          <p:cNvPr id="2" name="Title 1"/>
          <p:cNvSpPr>
            <a:spLocks noGrp="1"/>
          </p:cNvSpPr>
          <p:nvPr>
            <p:ph type="title"/>
          </p:nvPr>
        </p:nvSpPr>
        <p:spPr/>
        <p:txBody>
          <a:bodyPr/>
          <a:lstStyle/>
          <a:p>
            <a:r>
              <a:rPr lang="en-US" dirty="0"/>
              <a:t>Scoring</a:t>
            </a:r>
            <a:br>
              <a:rPr lang="en-US" dirty="0"/>
            </a:br>
            <a:r>
              <a:rPr lang="en-US" sz="4000" dirty="0">
                <a:gradFill>
                  <a:gsLst>
                    <a:gs pos="0">
                      <a:schemeClr val="tx2"/>
                    </a:gs>
                    <a:gs pos="100000">
                      <a:schemeClr val="tx2"/>
                    </a:gs>
                  </a:gsLst>
                  <a:lin ang="5400000" scaled="0"/>
                </a:gradFill>
              </a:rPr>
              <a:t>Did it work?</a:t>
            </a:r>
          </a:p>
        </p:txBody>
      </p:sp>
    </p:spTree>
    <p:extLst>
      <p:ext uri="{BB962C8B-B14F-4D97-AF65-F5344CB8AC3E}">
        <p14:creationId xmlns:p14="http://schemas.microsoft.com/office/powerpoint/2010/main" val="244853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sz="7200" dirty="0"/>
              <a:t>Publishing Your Models</a:t>
            </a:r>
          </a:p>
        </p:txBody>
      </p:sp>
    </p:spTree>
    <p:extLst>
      <p:ext uri="{BB962C8B-B14F-4D97-AF65-F5344CB8AC3E}">
        <p14:creationId xmlns:p14="http://schemas.microsoft.com/office/powerpoint/2010/main" val="6234937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831063"/>
          </a:xfrm>
        </p:spPr>
        <p:txBody>
          <a:bodyPr>
            <a:normAutofit/>
          </a:bodyPr>
          <a:lstStyle/>
          <a:p>
            <a:r>
              <a:rPr lang="en-US" dirty="0"/>
              <a:t>Why not share that awesome design?</a:t>
            </a:r>
          </a:p>
          <a:p>
            <a:pPr lvl="1"/>
            <a:r>
              <a:rPr lang="en-US" dirty="0"/>
              <a:t>Share the entire Python/Notebook</a:t>
            </a:r>
          </a:p>
          <a:p>
            <a:pPr lvl="1"/>
            <a:r>
              <a:rPr lang="en-US" dirty="0"/>
              <a:t>Several model formats (Pickle, ONNX, PMML, </a:t>
            </a:r>
            <a:r>
              <a:rPr lang="en-US" dirty="0" err="1"/>
              <a:t>iLearner</a:t>
            </a:r>
            <a:r>
              <a:rPr lang="en-US" dirty="0"/>
              <a:t>)</a:t>
            </a:r>
          </a:p>
          <a:p>
            <a:pPr lvl="1"/>
            <a:r>
              <a:rPr lang="en-US" dirty="0"/>
              <a:t>Publish the web services as a model (free or paid)</a:t>
            </a:r>
          </a:p>
          <a:p>
            <a:pPr lvl="2"/>
            <a:r>
              <a:rPr lang="en-US" dirty="0"/>
              <a:t>*Wrap API Management around it</a:t>
            </a:r>
          </a:p>
          <a:p>
            <a:endParaRPr lang="en-US" dirty="0"/>
          </a:p>
          <a:p>
            <a:r>
              <a:rPr lang="en-US" dirty="0"/>
              <a:t>Session: Top 10 Models you can use now</a:t>
            </a:r>
          </a:p>
          <a:p>
            <a:pPr lvl="1"/>
            <a:r>
              <a:rPr lang="en-US" dirty="0"/>
              <a:t>Check out my other session on the top 10 models available for you to use today!</a:t>
            </a:r>
          </a:p>
          <a:p>
            <a:endParaRPr lang="en-US" dirty="0"/>
          </a:p>
        </p:txBody>
      </p:sp>
      <p:sp>
        <p:nvSpPr>
          <p:cNvPr id="2" name="Title 1"/>
          <p:cNvSpPr>
            <a:spLocks noGrp="1"/>
          </p:cNvSpPr>
          <p:nvPr>
            <p:ph type="title"/>
          </p:nvPr>
        </p:nvSpPr>
        <p:spPr/>
        <p:txBody>
          <a:bodyPr/>
          <a:lstStyle/>
          <a:p>
            <a:r>
              <a:rPr lang="en-US" dirty="0"/>
              <a:t>Publish Your Model</a:t>
            </a:r>
            <a:br>
              <a:rPr lang="en-US" dirty="0"/>
            </a:br>
            <a:r>
              <a:rPr lang="en-US" sz="4000" dirty="0">
                <a:gradFill>
                  <a:gsLst>
                    <a:gs pos="0">
                      <a:schemeClr val="tx2"/>
                    </a:gs>
                    <a:gs pos="100000">
                      <a:schemeClr val="tx2"/>
                    </a:gs>
                  </a:gsLst>
                  <a:lin ang="5400000" scaled="0"/>
                </a:gradFill>
              </a:rPr>
              <a:t>Sharing is Caring</a:t>
            </a:r>
          </a:p>
        </p:txBody>
      </p:sp>
    </p:spTree>
    <p:extLst>
      <p:ext uri="{BB962C8B-B14F-4D97-AF65-F5344CB8AC3E}">
        <p14:creationId xmlns:p14="http://schemas.microsoft.com/office/powerpoint/2010/main" val="9659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831063"/>
          </a:xfrm>
        </p:spPr>
        <p:txBody>
          <a:bodyPr>
            <a:normAutofit/>
          </a:bodyPr>
          <a:lstStyle/>
          <a:p>
            <a:r>
              <a:rPr lang="en-US" dirty="0"/>
              <a:t>Automate the entire process</a:t>
            </a:r>
          </a:p>
          <a:p>
            <a:pPr lvl="1"/>
            <a:r>
              <a:rPr lang="en-US" dirty="0"/>
              <a:t>Train</a:t>
            </a:r>
          </a:p>
          <a:p>
            <a:pPr lvl="1"/>
            <a:r>
              <a:rPr lang="en-US" dirty="0"/>
              <a:t>Score</a:t>
            </a:r>
          </a:p>
          <a:p>
            <a:pPr lvl="1"/>
            <a:r>
              <a:rPr lang="en-US" dirty="0"/>
              <a:t>Deploy</a:t>
            </a:r>
          </a:p>
          <a:p>
            <a:pPr lvl="1"/>
            <a:r>
              <a:rPr lang="en-US" dirty="0"/>
              <a:t>Repeat</a:t>
            </a:r>
          </a:p>
          <a:p>
            <a:r>
              <a:rPr lang="en-US" dirty="0"/>
              <a:t>Azure DevOps can be used to push your models</a:t>
            </a:r>
          </a:p>
          <a:p>
            <a:pPr lvl="1"/>
            <a:r>
              <a:rPr lang="en-US" dirty="0"/>
              <a:t>AKS</a:t>
            </a:r>
          </a:p>
          <a:p>
            <a:pPr lvl="1"/>
            <a:r>
              <a:rPr lang="en-US" dirty="0"/>
              <a:t>ACI</a:t>
            </a:r>
          </a:p>
          <a:p>
            <a:pPr lvl="1"/>
            <a:r>
              <a:rPr lang="en-US" dirty="0"/>
              <a:t>Docker / IoT</a:t>
            </a:r>
          </a:p>
          <a:p>
            <a:endParaRPr lang="en-US" dirty="0"/>
          </a:p>
        </p:txBody>
      </p:sp>
      <p:sp>
        <p:nvSpPr>
          <p:cNvPr id="2" name="Title 1"/>
          <p:cNvSpPr>
            <a:spLocks noGrp="1"/>
          </p:cNvSpPr>
          <p:nvPr>
            <p:ph type="title"/>
          </p:nvPr>
        </p:nvSpPr>
        <p:spPr/>
        <p:txBody>
          <a:bodyPr/>
          <a:lstStyle/>
          <a:p>
            <a:r>
              <a:rPr lang="en-US" dirty="0"/>
              <a:t>DevOps / </a:t>
            </a:r>
            <a:r>
              <a:rPr lang="en-US" dirty="0" err="1"/>
              <a:t>MLOps</a:t>
            </a:r>
            <a:br>
              <a:rPr lang="en-US" dirty="0"/>
            </a:br>
            <a:r>
              <a:rPr lang="en-US" sz="4000" dirty="0">
                <a:gradFill>
                  <a:gsLst>
                    <a:gs pos="0">
                      <a:schemeClr val="tx2"/>
                    </a:gs>
                    <a:gs pos="100000">
                      <a:schemeClr val="tx2"/>
                    </a:gs>
                  </a:gsLst>
                  <a:lin ang="5400000" scaled="0"/>
                </a:gradFill>
              </a:rPr>
              <a:t>Automating Deployment</a:t>
            </a:r>
          </a:p>
        </p:txBody>
      </p:sp>
    </p:spTree>
    <p:extLst>
      <p:ext uri="{BB962C8B-B14F-4D97-AF65-F5344CB8AC3E}">
        <p14:creationId xmlns:p14="http://schemas.microsoft.com/office/powerpoint/2010/main" val="33527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A4FB8-3682-4A00-80A2-897F83C3AE15}"/>
              </a:ext>
            </a:extLst>
          </p:cNvPr>
          <p:cNvSpPr>
            <a:spLocks noGrp="1"/>
          </p:cNvSpPr>
          <p:nvPr>
            <p:ph type="title"/>
          </p:nvPr>
        </p:nvSpPr>
        <p:spPr>
          <a:xfrm>
            <a:off x="855767" y="296885"/>
            <a:ext cx="10724937" cy="951255"/>
          </a:xfrm>
        </p:spPr>
        <p:txBody>
          <a:bodyPr vert="horz" wrap="square" lIns="93260" tIns="46630" rIns="93260" bIns="46630" rtlCol="0" anchor="b">
            <a:normAutofit/>
          </a:bodyPr>
          <a:lstStyle/>
          <a:p>
            <a:pPr algn="ctr" defTabSz="932597"/>
            <a:r>
              <a:rPr lang="en-US" sz="4896" dirty="0">
                <a:solidFill>
                  <a:schemeClr val="tx1"/>
                </a:solidFill>
                <a:ea typeface="+mj-ea"/>
                <a:cs typeface="+mj-cs"/>
              </a:rPr>
              <a:t>Detailed view of </a:t>
            </a:r>
            <a:r>
              <a:rPr lang="en-US" sz="4896" dirty="0" err="1">
                <a:solidFill>
                  <a:schemeClr val="tx1"/>
                </a:solidFill>
                <a:ea typeface="+mj-ea"/>
                <a:cs typeface="+mj-cs"/>
              </a:rPr>
              <a:t>MLOps</a:t>
            </a:r>
            <a:r>
              <a:rPr lang="en-US" sz="4896" dirty="0">
                <a:solidFill>
                  <a:schemeClr val="tx1"/>
                </a:solidFill>
                <a:ea typeface="+mj-ea"/>
                <a:cs typeface="+mj-cs"/>
              </a:rPr>
              <a:t> with AML</a:t>
            </a:r>
          </a:p>
        </p:txBody>
      </p:sp>
      <p:pic>
        <p:nvPicPr>
          <p:cNvPr id="3" name="Picture 2">
            <a:extLst>
              <a:ext uri="{FF2B5EF4-FFF2-40B4-BE49-F238E27FC236}">
                <a16:creationId xmlns:a16="http://schemas.microsoft.com/office/drawing/2014/main" id="{6D7437A2-CB29-486E-9DAC-969E05E18143}"/>
              </a:ext>
            </a:extLst>
          </p:cNvPr>
          <p:cNvPicPr>
            <a:picLocks noChangeAspect="1"/>
          </p:cNvPicPr>
          <p:nvPr/>
        </p:nvPicPr>
        <p:blipFill>
          <a:blip r:embed="rId3"/>
          <a:stretch>
            <a:fillRect/>
          </a:stretch>
        </p:blipFill>
        <p:spPr>
          <a:xfrm>
            <a:off x="2174354" y="1900904"/>
            <a:ext cx="8087767" cy="4529150"/>
          </a:xfrm>
          <a:prstGeom prst="rect">
            <a:avLst/>
          </a:prstGeom>
        </p:spPr>
      </p:pic>
    </p:spTree>
    <p:extLst>
      <p:ext uri="{BB962C8B-B14F-4D97-AF65-F5344CB8AC3E}">
        <p14:creationId xmlns:p14="http://schemas.microsoft.com/office/powerpoint/2010/main" val="413011593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sz="7200" dirty="0" err="1"/>
              <a:t>QuickStarts</a:t>
            </a:r>
            <a:r>
              <a:rPr lang="en-US" sz="7200" dirty="0"/>
              <a:t> / Samples</a:t>
            </a:r>
          </a:p>
        </p:txBody>
      </p:sp>
    </p:spTree>
    <p:extLst>
      <p:ext uri="{BB962C8B-B14F-4D97-AF65-F5344CB8AC3E}">
        <p14:creationId xmlns:p14="http://schemas.microsoft.com/office/powerpoint/2010/main" val="526117018"/>
      </p:ext>
    </p:extLst>
  </p:cSld>
  <p:clrMapOvr>
    <a:overrideClrMapping bg1="dk1" tx1="lt1" bg2="dk2" tx2="lt2" accent1="accent1" accent2="accent2" accent3="accent3" accent4="accent4" accent5="accent5" accent6="accent6" hlink="hlink" folHlink="folHlink"/>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831063"/>
          </a:xfrm>
        </p:spPr>
        <p:txBody>
          <a:bodyPr>
            <a:normAutofit/>
          </a:bodyPr>
          <a:lstStyle/>
          <a:p>
            <a:r>
              <a:rPr lang="en-US" dirty="0"/>
              <a:t>Azure ML Studio</a:t>
            </a:r>
          </a:p>
          <a:p>
            <a:pPr lvl="1"/>
            <a:r>
              <a:rPr lang="en-US" dirty="0">
                <a:hlinkClick r:id="rId3"/>
              </a:rPr>
              <a:t>https://docs.microsoft.com/en-us/azure/machine-learning/studio/create-experiment</a:t>
            </a:r>
            <a:endParaRPr lang="en-US" dirty="0"/>
          </a:p>
          <a:p>
            <a:pPr lvl="1"/>
            <a:endParaRPr lang="en-US" dirty="0"/>
          </a:p>
          <a:p>
            <a:endParaRPr lang="en-US" dirty="0"/>
          </a:p>
          <a:p>
            <a:endParaRPr lang="en-US" dirty="0"/>
          </a:p>
        </p:txBody>
      </p:sp>
      <p:sp>
        <p:nvSpPr>
          <p:cNvPr id="2" name="Title 1"/>
          <p:cNvSpPr>
            <a:spLocks noGrp="1"/>
          </p:cNvSpPr>
          <p:nvPr>
            <p:ph type="title"/>
          </p:nvPr>
        </p:nvSpPr>
        <p:spPr/>
        <p:txBody>
          <a:bodyPr/>
          <a:lstStyle/>
          <a:p>
            <a:r>
              <a:rPr lang="en-US" dirty="0" err="1"/>
              <a:t>Quickstarts</a:t>
            </a:r>
            <a:r>
              <a:rPr lang="en-US" dirty="0"/>
              <a:t> and Samples</a:t>
            </a:r>
            <a:br>
              <a:rPr lang="en-US" dirty="0"/>
            </a:br>
            <a:r>
              <a:rPr lang="en-US" sz="4000" dirty="0">
                <a:gradFill>
                  <a:gsLst>
                    <a:gs pos="0">
                      <a:schemeClr val="tx2"/>
                    </a:gs>
                    <a:gs pos="100000">
                      <a:schemeClr val="tx2"/>
                    </a:gs>
                  </a:gsLst>
                  <a:lin ang="5400000" scaled="0"/>
                </a:gradFill>
              </a:rPr>
              <a:t>Let’s get started</a:t>
            </a:r>
          </a:p>
        </p:txBody>
      </p:sp>
    </p:spTree>
    <p:extLst>
      <p:ext uri="{BB962C8B-B14F-4D97-AF65-F5344CB8AC3E}">
        <p14:creationId xmlns:p14="http://schemas.microsoft.com/office/powerpoint/2010/main" val="290181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sz="7200" dirty="0"/>
              <a:t>Learning</a:t>
            </a:r>
          </a:p>
        </p:txBody>
      </p:sp>
    </p:spTree>
    <p:extLst>
      <p:ext uri="{BB962C8B-B14F-4D97-AF65-F5344CB8AC3E}">
        <p14:creationId xmlns:p14="http://schemas.microsoft.com/office/powerpoint/2010/main" val="389613570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10999" cy="4602463"/>
          </a:xfrm>
        </p:spPr>
        <p:txBody>
          <a:bodyPr>
            <a:normAutofit/>
          </a:bodyPr>
          <a:lstStyle/>
          <a:p>
            <a:r>
              <a:rPr lang="en-US" dirty="0"/>
              <a:t>Artificial Intelligence can be confusing given all the terms in the wild, </a:t>
            </a:r>
          </a:p>
          <a:p>
            <a:endParaRPr lang="en-US" dirty="0"/>
          </a:p>
          <a:p>
            <a:r>
              <a:rPr lang="en-US" dirty="0"/>
              <a:t>Simply put</a:t>
            </a:r>
          </a:p>
          <a:p>
            <a:pPr lvl="1"/>
            <a:r>
              <a:rPr lang="en-US" dirty="0"/>
              <a:t>“The science and engineering of making intelligent machines.” - John McCarthy, Father of AI</a:t>
            </a:r>
          </a:p>
        </p:txBody>
      </p:sp>
      <p:sp>
        <p:nvSpPr>
          <p:cNvPr id="2" name="Title 1"/>
          <p:cNvSpPr>
            <a:spLocks noGrp="1"/>
          </p:cNvSpPr>
          <p:nvPr>
            <p:ph type="title"/>
          </p:nvPr>
        </p:nvSpPr>
        <p:spPr/>
        <p:txBody>
          <a:bodyPr/>
          <a:lstStyle/>
          <a:p>
            <a:r>
              <a:rPr lang="en-US" dirty="0"/>
              <a:t>Artificial Intelligence</a:t>
            </a:r>
            <a:br>
              <a:rPr lang="en-US" dirty="0"/>
            </a:br>
            <a:r>
              <a:rPr lang="en-US" sz="4000" dirty="0">
                <a:gradFill>
                  <a:gsLst>
                    <a:gs pos="0">
                      <a:schemeClr val="tx2"/>
                    </a:gs>
                    <a:gs pos="100000">
                      <a:schemeClr val="tx2"/>
                    </a:gs>
                  </a:gsLst>
                  <a:lin ang="5400000" scaled="0"/>
                </a:gradFill>
              </a:rPr>
              <a:t>Introduction</a:t>
            </a:r>
          </a:p>
        </p:txBody>
      </p:sp>
    </p:spTree>
    <p:extLst>
      <p:ext uri="{BB962C8B-B14F-4D97-AF65-F5344CB8AC3E}">
        <p14:creationId xmlns:p14="http://schemas.microsoft.com/office/powerpoint/2010/main" val="361285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4831063"/>
          </a:xfrm>
        </p:spPr>
        <p:txBody>
          <a:bodyPr>
            <a:normAutofit lnSpcReduction="10000"/>
          </a:bodyPr>
          <a:lstStyle/>
          <a:p>
            <a:r>
              <a:rPr lang="en-US" dirty="0"/>
              <a:t>Microsoft AI School</a:t>
            </a:r>
          </a:p>
          <a:p>
            <a:pPr lvl="1"/>
            <a:r>
              <a:rPr lang="en-US" dirty="0">
                <a:hlinkClick r:id="rId3"/>
              </a:rPr>
              <a:t>https://aischool.microsoft.com/en-us/home</a:t>
            </a:r>
            <a:endParaRPr lang="en-US" dirty="0"/>
          </a:p>
          <a:p>
            <a:pPr lvl="1"/>
            <a:endParaRPr lang="en-US" dirty="0"/>
          </a:p>
          <a:p>
            <a:r>
              <a:rPr lang="en-US" dirty="0"/>
              <a:t>Microsoft Learning - AI-100</a:t>
            </a:r>
          </a:p>
          <a:p>
            <a:pPr lvl="1"/>
            <a:r>
              <a:rPr lang="en-US" dirty="0">
                <a:hlinkClick r:id="rId4"/>
              </a:rPr>
              <a:t>https://github.com/MicrosoftLearning/AI-100-Design-Implement-Azure-AISol</a:t>
            </a:r>
            <a:endParaRPr lang="en-US" dirty="0"/>
          </a:p>
          <a:p>
            <a:pPr lvl="1"/>
            <a:r>
              <a:rPr lang="en-US" dirty="0"/>
              <a:t>Focus on Cognitive Services</a:t>
            </a:r>
          </a:p>
          <a:p>
            <a:pPr lvl="1"/>
            <a:endParaRPr lang="en-US" dirty="0"/>
          </a:p>
          <a:p>
            <a:r>
              <a:rPr lang="en-US" dirty="0"/>
              <a:t>Learn AI – Knowledge Mining Bootcamp</a:t>
            </a:r>
          </a:p>
          <a:p>
            <a:pPr lvl="1"/>
            <a:r>
              <a:rPr lang="en-US" dirty="0"/>
              <a:t>Integration of </a:t>
            </a:r>
            <a:r>
              <a:rPr lang="en-US" dirty="0" err="1"/>
              <a:t>CogSvcs</a:t>
            </a:r>
            <a:r>
              <a:rPr lang="en-US" dirty="0"/>
              <a:t> with Azure Cognitive Search</a:t>
            </a:r>
          </a:p>
          <a:p>
            <a:pPr lvl="1"/>
            <a:r>
              <a:rPr lang="en-US" dirty="0">
                <a:hlinkClick r:id="rId5"/>
              </a:rPr>
              <a:t>https://github.com/Azure/LearnAI-KnowledgeMiningBootcamp</a:t>
            </a:r>
            <a:endParaRPr lang="en-US" dirty="0"/>
          </a:p>
          <a:p>
            <a:endParaRPr lang="en-US" dirty="0"/>
          </a:p>
          <a:p>
            <a:endParaRPr lang="en-US" dirty="0"/>
          </a:p>
        </p:txBody>
      </p:sp>
      <p:sp>
        <p:nvSpPr>
          <p:cNvPr id="2" name="Title 1"/>
          <p:cNvSpPr>
            <a:spLocks noGrp="1"/>
          </p:cNvSpPr>
          <p:nvPr>
            <p:ph type="title"/>
          </p:nvPr>
        </p:nvSpPr>
        <p:spPr/>
        <p:txBody>
          <a:bodyPr/>
          <a:lstStyle/>
          <a:p>
            <a:r>
              <a:rPr lang="en-US" dirty="0"/>
              <a:t>Learning AI (Basic)</a:t>
            </a:r>
            <a:br>
              <a:rPr lang="en-US" dirty="0"/>
            </a:br>
            <a:r>
              <a:rPr lang="en-US" sz="4000" dirty="0">
                <a:gradFill>
                  <a:gsLst>
                    <a:gs pos="0">
                      <a:schemeClr val="tx2"/>
                    </a:gs>
                    <a:gs pos="100000">
                      <a:schemeClr val="tx2"/>
                    </a:gs>
                  </a:gsLst>
                  <a:lin ang="5400000" scaled="0"/>
                </a:gradFill>
              </a:rPr>
              <a:t>Let’s get started</a:t>
            </a:r>
          </a:p>
        </p:txBody>
      </p:sp>
    </p:spTree>
    <p:extLst>
      <p:ext uri="{BB962C8B-B14F-4D97-AF65-F5344CB8AC3E}">
        <p14:creationId xmlns:p14="http://schemas.microsoft.com/office/powerpoint/2010/main" val="83337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10999" cy="4602463"/>
          </a:xfrm>
        </p:spPr>
        <p:txBody>
          <a:bodyPr>
            <a:normAutofit lnSpcReduction="10000"/>
          </a:bodyPr>
          <a:lstStyle/>
          <a:p>
            <a:r>
              <a:rPr lang="en-US" dirty="0"/>
              <a:t>Caffe wiki</a:t>
            </a:r>
          </a:p>
          <a:p>
            <a:pPr lvl="1"/>
            <a:r>
              <a:rPr lang="en-US" dirty="0">
                <a:hlinkClick r:id="rId3"/>
              </a:rPr>
              <a:t>https://github.com/BVLC/caffe/wiki/Model-Zoo</a:t>
            </a:r>
            <a:endParaRPr lang="en-US" dirty="0"/>
          </a:p>
          <a:p>
            <a:r>
              <a:rPr lang="en-US" dirty="0"/>
              <a:t>TensorFlow</a:t>
            </a:r>
          </a:p>
          <a:p>
            <a:pPr lvl="1"/>
            <a:r>
              <a:rPr lang="en-US" dirty="0">
                <a:hlinkClick r:id="rId4"/>
              </a:rPr>
              <a:t>https://github.com/tensorflow/models/tree/master/research</a:t>
            </a:r>
            <a:endParaRPr lang="en-US" dirty="0"/>
          </a:p>
          <a:p>
            <a:r>
              <a:rPr lang="en-US" dirty="0"/>
              <a:t>ModelDepot.io</a:t>
            </a:r>
          </a:p>
          <a:p>
            <a:pPr lvl="1"/>
            <a:r>
              <a:rPr lang="en-US" dirty="0">
                <a:hlinkClick r:id="rId5"/>
              </a:rPr>
              <a:t>https://modeldepot.io/</a:t>
            </a:r>
            <a:endParaRPr lang="en-US" b="1" dirty="0"/>
          </a:p>
          <a:p>
            <a:r>
              <a:rPr lang="en-US" dirty="0"/>
              <a:t>Kaggle</a:t>
            </a:r>
          </a:p>
          <a:p>
            <a:pPr lvl="1"/>
            <a:r>
              <a:rPr lang="en-US" dirty="0">
                <a:hlinkClick r:id="rId6"/>
              </a:rPr>
              <a:t>https://Kaggle.com</a:t>
            </a:r>
            <a:endParaRPr lang="en-US" dirty="0"/>
          </a:p>
          <a:p>
            <a:pPr lvl="1"/>
            <a:r>
              <a:rPr lang="en-US" dirty="0"/>
              <a:t>19K datasets, 200K notebooks</a:t>
            </a:r>
          </a:p>
          <a:p>
            <a:endParaRPr lang="en-US" b="1" dirty="0"/>
          </a:p>
          <a:p>
            <a:pPr lvl="1"/>
            <a:endParaRPr lang="en-US" dirty="0"/>
          </a:p>
        </p:txBody>
      </p:sp>
      <p:sp>
        <p:nvSpPr>
          <p:cNvPr id="2" name="Title 1"/>
          <p:cNvSpPr>
            <a:spLocks noGrp="1"/>
          </p:cNvSpPr>
          <p:nvPr>
            <p:ph type="title"/>
          </p:nvPr>
        </p:nvSpPr>
        <p:spPr/>
        <p:txBody>
          <a:bodyPr/>
          <a:lstStyle/>
          <a:p>
            <a:r>
              <a:rPr lang="en-US" dirty="0"/>
              <a:t>Learn from others</a:t>
            </a:r>
            <a:br>
              <a:rPr lang="en-US" dirty="0"/>
            </a:br>
            <a:r>
              <a:rPr lang="en-US" sz="4000" dirty="0">
                <a:gradFill>
                  <a:gsLst>
                    <a:gs pos="0">
                      <a:schemeClr val="tx2"/>
                    </a:gs>
                    <a:gs pos="100000">
                      <a:schemeClr val="tx2"/>
                    </a:gs>
                  </a:gsLst>
                  <a:lin ang="5400000" scaled="0"/>
                </a:gradFill>
              </a:rPr>
              <a:t>Review existing models</a:t>
            </a:r>
          </a:p>
        </p:txBody>
      </p:sp>
    </p:spTree>
    <p:extLst>
      <p:ext uri="{BB962C8B-B14F-4D97-AF65-F5344CB8AC3E}">
        <p14:creationId xmlns:p14="http://schemas.microsoft.com/office/powerpoint/2010/main" val="390533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9058"/>
          </a:xfrm>
        </p:spPr>
        <p:txBody>
          <a:bodyPr/>
          <a:lstStyle/>
          <a:p>
            <a:r>
              <a:rPr lang="en-US" sz="7200" dirty="0"/>
              <a:t>Artificial Intelligence</a:t>
            </a:r>
            <a:br>
              <a:rPr lang="en-US" dirty="0"/>
            </a:br>
            <a:r>
              <a:rPr lang="en-US" sz="7200" dirty="0"/>
              <a:t>Demo</a:t>
            </a:r>
          </a:p>
        </p:txBody>
      </p:sp>
    </p:spTree>
    <p:extLst>
      <p:ext uri="{BB962C8B-B14F-4D97-AF65-F5344CB8AC3E}">
        <p14:creationId xmlns:p14="http://schemas.microsoft.com/office/powerpoint/2010/main" val="72914913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US" sz="7200" dirty="0"/>
          </a:p>
        </p:txBody>
      </p:sp>
    </p:spTree>
    <p:extLst>
      <p:ext uri="{BB962C8B-B14F-4D97-AF65-F5344CB8AC3E}">
        <p14:creationId xmlns:p14="http://schemas.microsoft.com/office/powerpoint/2010/main" val="27841791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2092881"/>
          </a:xfrm>
        </p:spPr>
        <p:txBody>
          <a:bodyPr/>
          <a:lstStyle/>
          <a:p>
            <a:r>
              <a:rPr lang="en-US" dirty="0"/>
              <a:t>Many different ways to create and run your models</a:t>
            </a:r>
          </a:p>
          <a:p>
            <a:r>
              <a:rPr lang="en-US" dirty="0"/>
              <a:t>Support for all standard python libraries</a:t>
            </a:r>
          </a:p>
          <a:p>
            <a:r>
              <a:rPr lang="en-US" dirty="0"/>
              <a:t>Azure ML Studio is visually easy </a:t>
            </a:r>
            <a:r>
              <a:rPr lang="en-US"/>
              <a:t>and simple</a:t>
            </a:r>
            <a:endParaRPr lang="en-US" dirty="0"/>
          </a:p>
        </p:txBody>
      </p:sp>
      <p:sp>
        <p:nvSpPr>
          <p:cNvPr id="2" name="Title 1"/>
          <p:cNvSpPr>
            <a:spLocks noGrp="1"/>
          </p:cNvSpPr>
          <p:nvPr>
            <p:ph type="title"/>
          </p:nvPr>
        </p:nvSpPr>
        <p:spPr/>
        <p:txBody>
          <a:bodyPr/>
          <a:lstStyle/>
          <a:p>
            <a:r>
              <a:rPr lang="en-US" dirty="0"/>
              <a:t>Microsoft AI</a:t>
            </a:r>
            <a:br>
              <a:rPr lang="en-US" dirty="0"/>
            </a:br>
            <a:r>
              <a:rPr lang="en-US" sz="4000" dirty="0">
                <a:gradFill>
                  <a:gsLst>
                    <a:gs pos="0">
                      <a:schemeClr val="tx2"/>
                    </a:gs>
                    <a:gs pos="100000">
                      <a:schemeClr val="tx2"/>
                    </a:gs>
                  </a:gsLst>
                  <a:lin ang="5400000" scaled="0"/>
                </a:gradFill>
              </a:rPr>
              <a:t>Summary</a:t>
            </a:r>
          </a:p>
        </p:txBody>
      </p:sp>
    </p:spTree>
    <p:extLst>
      <p:ext uri="{BB962C8B-B14F-4D97-AF65-F5344CB8AC3E}">
        <p14:creationId xmlns:p14="http://schemas.microsoft.com/office/powerpoint/2010/main" val="296459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2092881"/>
          </a:xfrm>
        </p:spPr>
        <p:txBody>
          <a:bodyPr/>
          <a:lstStyle/>
          <a:p>
            <a:r>
              <a:rPr lang="en-US" dirty="0"/>
              <a:t>What’s on your mind?</a:t>
            </a:r>
          </a:p>
          <a:p>
            <a:endParaRPr lang="en-US" dirty="0"/>
          </a:p>
          <a:p>
            <a:r>
              <a:rPr lang="en-US" dirty="0"/>
              <a:t>Need help?</a:t>
            </a:r>
          </a:p>
        </p:txBody>
      </p:sp>
      <p:sp>
        <p:nvSpPr>
          <p:cNvPr id="2" name="Title 1"/>
          <p:cNvSpPr>
            <a:spLocks noGrp="1"/>
          </p:cNvSpPr>
          <p:nvPr>
            <p:ph type="title"/>
          </p:nvPr>
        </p:nvSpPr>
        <p:spPr/>
        <p:txBody>
          <a:bodyPr/>
          <a:lstStyle/>
          <a:p>
            <a:r>
              <a:rPr lang="en-US" dirty="0"/>
              <a:t>Microsoft AI</a:t>
            </a:r>
            <a:br>
              <a:rPr lang="en-US" dirty="0"/>
            </a:br>
            <a:r>
              <a:rPr lang="en-US" sz="4000" dirty="0">
                <a:gradFill>
                  <a:gsLst>
                    <a:gs pos="0">
                      <a:schemeClr val="tx2"/>
                    </a:gs>
                    <a:gs pos="100000">
                      <a:schemeClr val="tx2"/>
                    </a:gs>
                  </a:gsLst>
                  <a:lin ang="5400000" scaled="0"/>
                </a:gradFill>
              </a:rPr>
              <a:t>Questions\Comments?</a:t>
            </a:r>
          </a:p>
        </p:txBody>
      </p:sp>
    </p:spTree>
    <p:extLst>
      <p:ext uri="{BB962C8B-B14F-4D97-AF65-F5344CB8AC3E}">
        <p14:creationId xmlns:p14="http://schemas.microsoft.com/office/powerpoint/2010/main" val="266205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87200" cy="3582519"/>
          </a:xfrm>
        </p:spPr>
        <p:txBody>
          <a:bodyPr/>
          <a:lstStyle/>
          <a:p>
            <a:r>
              <a:rPr lang="en-US" dirty="0"/>
              <a:t>Chris Givens</a:t>
            </a:r>
          </a:p>
          <a:p>
            <a:pPr lvl="1"/>
            <a:r>
              <a:rPr lang="en-US" dirty="0">
                <a:hlinkClick r:id="rId3"/>
              </a:rPr>
              <a:t>chris@solliance.net</a:t>
            </a:r>
            <a:endParaRPr lang="en-US" dirty="0"/>
          </a:p>
          <a:p>
            <a:pPr lvl="1"/>
            <a:r>
              <a:rPr lang="en-US" dirty="0"/>
              <a:t>@givenscj</a:t>
            </a:r>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Microsoft AI</a:t>
            </a:r>
            <a:br>
              <a:rPr lang="en-US" dirty="0"/>
            </a:br>
            <a:r>
              <a:rPr lang="en-US" sz="4000" dirty="0">
                <a:gradFill>
                  <a:gsLst>
                    <a:gs pos="0">
                      <a:schemeClr val="tx2"/>
                    </a:gs>
                    <a:gs pos="100000">
                      <a:schemeClr val="tx2"/>
                    </a:gs>
                  </a:gsLst>
                  <a:lin ang="5400000" scaled="0"/>
                </a:gradFill>
              </a:rPr>
              <a:t>Contact</a:t>
            </a:r>
          </a:p>
        </p:txBody>
      </p:sp>
    </p:spTree>
    <p:extLst>
      <p:ext uri="{BB962C8B-B14F-4D97-AF65-F5344CB8AC3E}">
        <p14:creationId xmlns:p14="http://schemas.microsoft.com/office/powerpoint/2010/main" val="403266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10999" cy="4602463"/>
          </a:xfrm>
        </p:spPr>
        <p:txBody>
          <a:bodyPr>
            <a:normAutofit lnSpcReduction="10000"/>
          </a:bodyPr>
          <a:lstStyle/>
          <a:p>
            <a:r>
              <a:rPr lang="en-US" dirty="0"/>
              <a:t>AI</a:t>
            </a:r>
          </a:p>
          <a:p>
            <a:pPr lvl="1"/>
            <a:r>
              <a:rPr lang="en-US" dirty="0"/>
              <a:t>A computer system able to perform tasks that normally require human intelligence</a:t>
            </a:r>
          </a:p>
          <a:p>
            <a:pPr lvl="1"/>
            <a:r>
              <a:rPr lang="en-US" dirty="0"/>
              <a:t>Visual perception, speech recognition, decision-making, and translation between languages.</a:t>
            </a:r>
          </a:p>
          <a:p>
            <a:endParaRPr lang="en-US" dirty="0"/>
          </a:p>
          <a:p>
            <a:r>
              <a:rPr lang="en-US" dirty="0"/>
              <a:t>Machine Learning</a:t>
            </a:r>
          </a:p>
          <a:p>
            <a:pPr lvl="1"/>
            <a:r>
              <a:rPr lang="en-US" dirty="0"/>
              <a:t>A subset of AI, but separated from the knowledge graphs and expert systems in its ability to modify itself when exposed to more data</a:t>
            </a:r>
          </a:p>
          <a:p>
            <a:pPr lvl="1"/>
            <a:r>
              <a:rPr lang="en-US" dirty="0"/>
              <a:t>It is </a:t>
            </a:r>
            <a:r>
              <a:rPr lang="en-US" i="1" dirty="0"/>
              <a:t>dynamic</a:t>
            </a:r>
            <a:r>
              <a:rPr lang="en-US" dirty="0"/>
              <a:t> and does not require human intervention to make certain changes</a:t>
            </a:r>
          </a:p>
        </p:txBody>
      </p:sp>
      <p:sp>
        <p:nvSpPr>
          <p:cNvPr id="2" name="Title 1"/>
          <p:cNvSpPr>
            <a:spLocks noGrp="1"/>
          </p:cNvSpPr>
          <p:nvPr>
            <p:ph type="title"/>
          </p:nvPr>
        </p:nvSpPr>
        <p:spPr/>
        <p:txBody>
          <a:bodyPr/>
          <a:lstStyle/>
          <a:p>
            <a:r>
              <a:rPr lang="en-US" dirty="0"/>
              <a:t>AI vs Machine Learning</a:t>
            </a:r>
            <a:br>
              <a:rPr lang="en-US" dirty="0"/>
            </a:br>
            <a:r>
              <a:rPr lang="en-US" sz="4000" dirty="0">
                <a:gradFill>
                  <a:gsLst>
                    <a:gs pos="0">
                      <a:schemeClr val="tx2"/>
                    </a:gs>
                    <a:gs pos="100000">
                      <a:schemeClr val="tx2"/>
                    </a:gs>
                  </a:gsLst>
                  <a:lin ang="5400000" scaled="0"/>
                </a:gradFill>
              </a:rPr>
              <a:t>Differences</a:t>
            </a:r>
          </a:p>
        </p:txBody>
      </p:sp>
    </p:spTree>
    <p:extLst>
      <p:ext uri="{BB962C8B-B14F-4D97-AF65-F5344CB8AC3E}">
        <p14:creationId xmlns:p14="http://schemas.microsoft.com/office/powerpoint/2010/main" val="211227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10999" cy="4602463"/>
          </a:xfrm>
        </p:spPr>
        <p:txBody>
          <a:bodyPr>
            <a:normAutofit lnSpcReduction="10000"/>
          </a:bodyPr>
          <a:lstStyle/>
          <a:p>
            <a:r>
              <a:rPr lang="en-US" dirty="0"/>
              <a:t>Supervised</a:t>
            </a:r>
          </a:p>
          <a:p>
            <a:pPr lvl="1"/>
            <a:r>
              <a:rPr lang="en-US" dirty="0"/>
              <a:t>Data is labeled, known result based on training data</a:t>
            </a:r>
          </a:p>
          <a:p>
            <a:endParaRPr lang="en-US" dirty="0"/>
          </a:p>
          <a:p>
            <a:r>
              <a:rPr lang="en-US" dirty="0"/>
              <a:t>Unsupervised</a:t>
            </a:r>
          </a:p>
          <a:p>
            <a:pPr lvl="1"/>
            <a:r>
              <a:rPr lang="en-US" dirty="0"/>
              <a:t>No known result, no labeled data</a:t>
            </a:r>
          </a:p>
          <a:p>
            <a:endParaRPr lang="en-US" dirty="0"/>
          </a:p>
          <a:p>
            <a:r>
              <a:rPr lang="en-US" dirty="0" err="1"/>
              <a:t>Hybid</a:t>
            </a:r>
            <a:r>
              <a:rPr lang="en-US" dirty="0"/>
              <a:t> / Semi-supervised</a:t>
            </a:r>
          </a:p>
          <a:p>
            <a:pPr lvl="1"/>
            <a:r>
              <a:rPr lang="en-US" dirty="0"/>
              <a:t>Data should be labeled (up to learning to do it), known result</a:t>
            </a:r>
          </a:p>
        </p:txBody>
      </p:sp>
      <p:sp>
        <p:nvSpPr>
          <p:cNvPr id="2" name="Title 1"/>
          <p:cNvSpPr>
            <a:spLocks noGrp="1"/>
          </p:cNvSpPr>
          <p:nvPr>
            <p:ph type="title"/>
          </p:nvPr>
        </p:nvSpPr>
        <p:spPr/>
        <p:txBody>
          <a:bodyPr/>
          <a:lstStyle/>
          <a:p>
            <a:r>
              <a:rPr lang="en-US" dirty="0"/>
              <a:t>Learning Styles</a:t>
            </a:r>
            <a:br>
              <a:rPr lang="en-US" dirty="0"/>
            </a:br>
            <a:r>
              <a:rPr lang="en-US" sz="4000" dirty="0">
                <a:gradFill>
                  <a:gsLst>
                    <a:gs pos="0">
                      <a:schemeClr val="tx2"/>
                    </a:gs>
                    <a:gs pos="100000">
                      <a:schemeClr val="tx2"/>
                    </a:gs>
                  </a:gsLst>
                  <a:lin ang="5400000" scaled="0"/>
                </a:gradFill>
              </a:rPr>
              <a:t>What am I solving?</a:t>
            </a:r>
          </a:p>
        </p:txBody>
      </p:sp>
    </p:spTree>
    <p:extLst>
      <p:ext uri="{BB962C8B-B14F-4D97-AF65-F5344CB8AC3E}">
        <p14:creationId xmlns:p14="http://schemas.microsoft.com/office/powerpoint/2010/main" val="48237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10999" cy="4602463"/>
          </a:xfrm>
        </p:spPr>
        <p:txBody>
          <a:bodyPr>
            <a:normAutofit fontScale="85000" lnSpcReduction="20000"/>
          </a:bodyPr>
          <a:lstStyle/>
          <a:p>
            <a:r>
              <a:rPr lang="en-US" dirty="0"/>
              <a:t>Regression</a:t>
            </a:r>
          </a:p>
          <a:p>
            <a:r>
              <a:rPr lang="en-US" dirty="0"/>
              <a:t>Instance-based</a:t>
            </a:r>
          </a:p>
          <a:p>
            <a:r>
              <a:rPr lang="en-US" dirty="0"/>
              <a:t>Regularization</a:t>
            </a:r>
          </a:p>
          <a:p>
            <a:r>
              <a:rPr lang="en-US" dirty="0"/>
              <a:t>Decision Trees</a:t>
            </a:r>
          </a:p>
          <a:p>
            <a:r>
              <a:rPr lang="en-US" dirty="0"/>
              <a:t>Bayesian</a:t>
            </a:r>
          </a:p>
          <a:p>
            <a:r>
              <a:rPr lang="en-US" dirty="0"/>
              <a:t>Clustering</a:t>
            </a:r>
          </a:p>
          <a:p>
            <a:r>
              <a:rPr lang="en-US" dirty="0"/>
              <a:t>Association</a:t>
            </a:r>
          </a:p>
          <a:p>
            <a:r>
              <a:rPr lang="en-US" dirty="0"/>
              <a:t>Neural Networks</a:t>
            </a:r>
          </a:p>
          <a:p>
            <a:r>
              <a:rPr lang="en-US" dirty="0"/>
              <a:t>Deep Learning</a:t>
            </a:r>
          </a:p>
        </p:txBody>
      </p:sp>
      <p:sp>
        <p:nvSpPr>
          <p:cNvPr id="2" name="Title 1"/>
          <p:cNvSpPr>
            <a:spLocks noGrp="1"/>
          </p:cNvSpPr>
          <p:nvPr>
            <p:ph type="title"/>
          </p:nvPr>
        </p:nvSpPr>
        <p:spPr/>
        <p:txBody>
          <a:bodyPr/>
          <a:lstStyle/>
          <a:p>
            <a:r>
              <a:rPr lang="en-US" dirty="0"/>
              <a:t>Types of Algorithms</a:t>
            </a:r>
            <a:br>
              <a:rPr lang="en-US" dirty="0"/>
            </a:br>
            <a:r>
              <a:rPr lang="en-US" sz="4000" dirty="0">
                <a:gradFill>
                  <a:gsLst>
                    <a:gs pos="0">
                      <a:schemeClr val="tx2"/>
                    </a:gs>
                    <a:gs pos="100000">
                      <a:schemeClr val="tx2"/>
                    </a:gs>
                  </a:gsLst>
                  <a:lin ang="5400000" scaled="0"/>
                </a:gradFill>
              </a:rPr>
              <a:t>Grouped by function</a:t>
            </a:r>
          </a:p>
        </p:txBody>
      </p:sp>
    </p:spTree>
    <p:extLst>
      <p:ext uri="{BB962C8B-B14F-4D97-AF65-F5344CB8AC3E}">
        <p14:creationId xmlns:p14="http://schemas.microsoft.com/office/powerpoint/2010/main" val="353042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10999" cy="4602463"/>
          </a:xfrm>
        </p:spPr>
        <p:txBody>
          <a:bodyPr>
            <a:normAutofit/>
          </a:bodyPr>
          <a:lstStyle/>
          <a:p>
            <a:r>
              <a:rPr lang="en-US" dirty="0"/>
              <a:t>Neural networks can be made up of many nodes defined by activation functions</a:t>
            </a:r>
          </a:p>
          <a:p>
            <a:pPr lvl="1"/>
            <a:r>
              <a:rPr lang="en-US" dirty="0"/>
              <a:t>Nodes tend to be in “layers”</a:t>
            </a:r>
          </a:p>
          <a:p>
            <a:pPr lvl="1"/>
            <a:r>
              <a:rPr lang="en-US" dirty="0"/>
              <a:t>Functions can be very simple or very complex</a:t>
            </a:r>
          </a:p>
          <a:p>
            <a:pPr lvl="1"/>
            <a:r>
              <a:rPr lang="en-US" dirty="0"/>
              <a:t>Nodes can be called any number of times and with any number of different patterns</a:t>
            </a:r>
          </a:p>
          <a:p>
            <a:pPr lvl="1"/>
            <a:endParaRPr lang="en-US" dirty="0"/>
          </a:p>
          <a:p>
            <a:endParaRPr lang="en-US" dirty="0"/>
          </a:p>
        </p:txBody>
      </p:sp>
      <p:sp>
        <p:nvSpPr>
          <p:cNvPr id="2" name="Title 1"/>
          <p:cNvSpPr>
            <a:spLocks noGrp="1"/>
          </p:cNvSpPr>
          <p:nvPr>
            <p:ph type="title"/>
          </p:nvPr>
        </p:nvSpPr>
        <p:spPr/>
        <p:txBody>
          <a:bodyPr/>
          <a:lstStyle/>
          <a:p>
            <a:r>
              <a:rPr lang="en-US" dirty="0"/>
              <a:t>Neural Networks</a:t>
            </a:r>
            <a:br>
              <a:rPr lang="en-US" dirty="0"/>
            </a:br>
            <a:r>
              <a:rPr lang="en-US" sz="4000" dirty="0">
                <a:gradFill>
                  <a:gsLst>
                    <a:gs pos="0">
                      <a:schemeClr val="tx2"/>
                    </a:gs>
                    <a:gs pos="100000">
                      <a:schemeClr val="tx2"/>
                    </a:gs>
                  </a:gsLst>
                  <a:lin ang="5400000" scaled="0"/>
                </a:gradFill>
              </a:rPr>
              <a:t>Its full of stars…</a:t>
            </a:r>
          </a:p>
        </p:txBody>
      </p:sp>
    </p:spTree>
    <p:extLst>
      <p:ext uri="{BB962C8B-B14F-4D97-AF65-F5344CB8AC3E}">
        <p14:creationId xmlns:p14="http://schemas.microsoft.com/office/powerpoint/2010/main" val="407482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942799"/>
            <a:ext cx="11810999" cy="4602463"/>
          </a:xfrm>
        </p:spPr>
        <p:txBody>
          <a:bodyPr>
            <a:normAutofit/>
          </a:bodyPr>
          <a:lstStyle/>
          <a:p>
            <a:pPr fontAlgn="base"/>
            <a:r>
              <a:rPr lang="en-US" dirty="0"/>
              <a:t>Perceptron</a:t>
            </a:r>
          </a:p>
          <a:p>
            <a:pPr fontAlgn="base"/>
            <a:r>
              <a:rPr lang="en-US" dirty="0"/>
              <a:t>Multilayer </a:t>
            </a:r>
            <a:r>
              <a:rPr lang="en-US" dirty="0" err="1"/>
              <a:t>Perceptrons</a:t>
            </a:r>
            <a:r>
              <a:rPr lang="en-US" dirty="0"/>
              <a:t> (MLP)</a:t>
            </a:r>
          </a:p>
          <a:p>
            <a:pPr fontAlgn="base"/>
            <a:r>
              <a:rPr lang="en-US" dirty="0"/>
              <a:t>Back-Propagation</a:t>
            </a:r>
          </a:p>
          <a:p>
            <a:pPr fontAlgn="base"/>
            <a:r>
              <a:rPr lang="en-US" dirty="0"/>
              <a:t>Stochastic Gradient Descent</a:t>
            </a:r>
          </a:p>
          <a:p>
            <a:pPr fontAlgn="base"/>
            <a:r>
              <a:rPr lang="en-US" dirty="0"/>
              <a:t>Hopfield Network</a:t>
            </a:r>
          </a:p>
          <a:p>
            <a:pPr fontAlgn="base"/>
            <a:r>
              <a:rPr lang="en-US" dirty="0"/>
              <a:t>Radial Basis Function Network (RBFN)</a:t>
            </a:r>
          </a:p>
          <a:p>
            <a:pPr fontAlgn="base"/>
            <a:endParaRPr lang="en-US" dirty="0"/>
          </a:p>
          <a:p>
            <a:endParaRPr lang="en-US" dirty="0"/>
          </a:p>
        </p:txBody>
      </p:sp>
      <p:sp>
        <p:nvSpPr>
          <p:cNvPr id="2" name="Title 1"/>
          <p:cNvSpPr>
            <a:spLocks noGrp="1"/>
          </p:cNvSpPr>
          <p:nvPr>
            <p:ph type="title"/>
          </p:nvPr>
        </p:nvSpPr>
        <p:spPr/>
        <p:txBody>
          <a:bodyPr/>
          <a:lstStyle/>
          <a:p>
            <a:r>
              <a:rPr lang="en-US" dirty="0"/>
              <a:t>Neural Networks</a:t>
            </a:r>
            <a:br>
              <a:rPr lang="en-US" dirty="0"/>
            </a:br>
            <a:r>
              <a:rPr lang="en-US" sz="4000" dirty="0">
                <a:gradFill>
                  <a:gsLst>
                    <a:gs pos="0">
                      <a:schemeClr val="tx2"/>
                    </a:gs>
                    <a:gs pos="100000">
                      <a:schemeClr val="tx2"/>
                    </a:gs>
                  </a:gsLst>
                  <a:lin ang="5400000" scaled="0"/>
                </a:gradFill>
              </a:rPr>
              <a:t>Types</a:t>
            </a:r>
          </a:p>
        </p:txBody>
      </p:sp>
    </p:spTree>
    <p:extLst>
      <p:ext uri="{BB962C8B-B14F-4D97-AF65-F5344CB8AC3E}">
        <p14:creationId xmlns:p14="http://schemas.microsoft.com/office/powerpoint/2010/main" val="33553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D0C2E7D0-5C17-430B-90AA-64EE87CAC54C}"/>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F00BE584-C693-46FD-AC24-CA0B4C734830}"/>
    </a:ext>
  </a:extLst>
</a:theme>
</file>

<file path=ppt/theme/theme4.xml><?xml version="1.0" encoding="utf-8"?>
<a:theme xmlns:a="http://schemas.openxmlformats.org/drawingml/2006/main" name="1_5-50109_Microsoft_Light_Template">
  <a:themeElements>
    <a:clrScheme name="Microsoft_2017_Light">
      <a:dk1>
        <a:srgbClr val="353535"/>
      </a:dk1>
      <a:lt1>
        <a:srgbClr val="FFFFFF"/>
      </a:lt1>
      <a:dk2>
        <a:srgbClr val="D83B01"/>
      </a:dk2>
      <a:lt2>
        <a:srgbClr val="E6E6E6"/>
      </a:lt2>
      <a:accent1>
        <a:srgbClr val="D83B01"/>
      </a:accent1>
      <a:accent2>
        <a:srgbClr val="FF8C00"/>
      </a:accent2>
      <a:accent3>
        <a:srgbClr val="FFB900"/>
      </a:accent3>
      <a:accent4>
        <a:srgbClr val="0078D7"/>
      </a:accent4>
      <a:accent5>
        <a:srgbClr val="737373"/>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7_16x9_Template.potx" id="{2A99AE01-A11F-4F2C-9BCC-4E42F4CE769C}" vid="{42DFBAD3-C25F-4FC8-963A-1F73730D7E5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 xsi:nil="true"/>
    <m6878b9dd7994da4ba144f95347d99c6 xmlns="01c77077-aee4-4b5f-bd4e-9cd40a6fff29">
      <Terms xmlns="http://schemas.microsoft.com/office/infopath/2007/PartnerControls"/>
    </m6878b9dd7994da4ba144f95347d99c6>
    <Presentation_x0020_Date xmlns="01c77077-aee4-4b5f-bd4e-9cd40a6fff29" xsi:nil="tru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 xsi:nil="tru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http://schemas.microsoft.com/sharepoint/v3"/>
    <ds:schemaRef ds:uri="01c77077-aee4-4b5f-bd4e-9cd40a6fff29"/>
    <ds:schemaRef ds:uri="8ff673fc-3231-4e3a-893b-6d7f7cd32766"/>
    <ds:schemaRef ds:uri="230e9df3-be65-4c73-a93b-d1236ebd677e"/>
  </ds:schemaRefs>
</ds:datastoreItem>
</file>

<file path=customXml/itemProps3.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Microsoft_Ignite_2016_16x9_Template</Template>
  <TotalTime>19037</TotalTime>
  <Words>3085</Words>
  <Application>Microsoft Office PowerPoint</Application>
  <PresentationFormat>Custom</PresentationFormat>
  <Paragraphs>440</Paragraphs>
  <Slides>47</Slides>
  <Notes>46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47</vt:i4>
      </vt:variant>
    </vt:vector>
  </HeadingPairs>
  <TitlesOfParts>
    <vt:vector size="57" baseType="lpstr">
      <vt:lpstr>Arial</vt:lpstr>
      <vt:lpstr>Consolas</vt:lpstr>
      <vt:lpstr>Segoe UI</vt:lpstr>
      <vt:lpstr>Segoe UI Light</vt:lpstr>
      <vt:lpstr>Segoe UI Semilight</vt:lpstr>
      <vt:lpstr>Wingdings</vt:lpstr>
      <vt:lpstr>5-50002_Ignite_Breakout_Template</vt:lpstr>
      <vt:lpstr>6-30537_Envision 2016 Concurrent Template_Dark</vt:lpstr>
      <vt:lpstr>1_5-50002_Ignite_Breakout_Template</vt:lpstr>
      <vt:lpstr>1_5-50109_Microsoft_Light_Template</vt:lpstr>
      <vt:lpstr>Beginner’s Guide to Microsoft AI</vt:lpstr>
      <vt:lpstr>Agenda</vt:lpstr>
      <vt:lpstr>What is AI?</vt:lpstr>
      <vt:lpstr>Artificial Intelligence Introduction</vt:lpstr>
      <vt:lpstr>AI vs Machine Learning Differences</vt:lpstr>
      <vt:lpstr>Learning Styles What am I solving?</vt:lpstr>
      <vt:lpstr>Types of Algorithms Grouped by function</vt:lpstr>
      <vt:lpstr>Neural Networks Its full of stars…</vt:lpstr>
      <vt:lpstr>Neural Networks Types</vt:lpstr>
      <vt:lpstr>Deep Learning What?</vt:lpstr>
      <vt:lpstr>Hidden Layers What is it?</vt:lpstr>
      <vt:lpstr>Deep Learning Types</vt:lpstr>
      <vt:lpstr>What is AI?</vt:lpstr>
      <vt:lpstr>The Pre-Built and Custom AI Spectrum</vt:lpstr>
      <vt:lpstr>AI Cheat Sheet</vt:lpstr>
      <vt:lpstr>Top Tools</vt:lpstr>
      <vt:lpstr>Microsoft AI Tools</vt:lpstr>
      <vt:lpstr>Microsoft AI Cognitive Services</vt:lpstr>
      <vt:lpstr>Microsoft AI Azure ML Studio</vt:lpstr>
      <vt:lpstr>Microsoft AI Azure Databricks / Azure Notebooks</vt:lpstr>
      <vt:lpstr>Microsoft AI Visual Studio Code</vt:lpstr>
      <vt:lpstr>Microsoft AI Visual Studio</vt:lpstr>
      <vt:lpstr>Microsoft AI Cognitive Toolkit (CNTK)</vt:lpstr>
      <vt:lpstr>Data Wrangling</vt:lpstr>
      <vt:lpstr>AI / ML requires data Not All Data Is Appropriate</vt:lpstr>
      <vt:lpstr>Data Wrangling Most Data is Dirty</vt:lpstr>
      <vt:lpstr>Models Need Data Top Testing Data Sets</vt:lpstr>
      <vt:lpstr>Data Sets Trust</vt:lpstr>
      <vt:lpstr>Training, Testing, Scoring</vt:lpstr>
      <vt:lpstr>Training &amp; Testing Munge it time!</vt:lpstr>
      <vt:lpstr>Selecting an Algorithm Choose, but choose wisely</vt:lpstr>
      <vt:lpstr>Scoring Did it work?</vt:lpstr>
      <vt:lpstr>Publishing Your Models</vt:lpstr>
      <vt:lpstr>Publish Your Model Sharing is Caring</vt:lpstr>
      <vt:lpstr>DevOps / MLOps Automating Deployment</vt:lpstr>
      <vt:lpstr>Detailed view of MLOps with AML</vt:lpstr>
      <vt:lpstr>QuickStarts / Samples</vt:lpstr>
      <vt:lpstr>Quickstarts and Samples Let’s get started</vt:lpstr>
      <vt:lpstr>Learning</vt:lpstr>
      <vt:lpstr>Learning AI (Basic) Let’s get started</vt:lpstr>
      <vt:lpstr>Learn from others Review existing models</vt:lpstr>
      <vt:lpstr>Artificial Intelligence Demo</vt:lpstr>
      <vt:lpstr>Summary</vt:lpstr>
      <vt:lpstr>Microsoft AI Summary</vt:lpstr>
      <vt:lpstr>Microsoft AI Questions\Comments?</vt:lpstr>
      <vt:lpstr>Microsoft AI Contact</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&lt;Speech title here&gt;</dc:subject>
  <dc:creator>Chris Givens</dc:creator>
  <cp:keywords>Microsoft Ignite 2016</cp:keywords>
  <dc:description>Template: Mitchell Derrey, Silverfox Productions_x000d_
Formatting: _x000d_
Audience Type:</dc:description>
  <cp:lastModifiedBy>Christopher Givens</cp:lastModifiedBy>
  <cp:revision>75</cp:revision>
  <dcterms:created xsi:type="dcterms:W3CDTF">2016-08-27T03:52:28Z</dcterms:created>
  <dcterms:modified xsi:type="dcterms:W3CDTF">2019-11-26T03:43:23Z</dcterms:modified>
  <cp:category>Microsoft Ignite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