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9" r:id="rId4"/>
    <p:sldMasterId id="2147484502" r:id="rId5"/>
  </p:sldMasterIdLst>
  <p:notesMasterIdLst>
    <p:notesMasterId r:id="rId33"/>
  </p:notesMasterIdLst>
  <p:handoutMasterIdLst>
    <p:handoutMasterId r:id="rId34"/>
  </p:handoutMasterIdLst>
  <p:sldIdLst>
    <p:sldId id="1513" r:id="rId6"/>
    <p:sldId id="4221" r:id="rId7"/>
    <p:sldId id="4226" r:id="rId8"/>
    <p:sldId id="4225" r:id="rId9"/>
    <p:sldId id="4224" r:id="rId10"/>
    <p:sldId id="1494" r:id="rId11"/>
    <p:sldId id="4252" r:id="rId12"/>
    <p:sldId id="4251" r:id="rId13"/>
    <p:sldId id="4257" r:id="rId14"/>
    <p:sldId id="4263" r:id="rId15"/>
    <p:sldId id="4228" r:id="rId16"/>
    <p:sldId id="4237" r:id="rId17"/>
    <p:sldId id="4239" r:id="rId18"/>
    <p:sldId id="4253" r:id="rId19"/>
    <p:sldId id="4240" r:id="rId20"/>
    <p:sldId id="4254" r:id="rId21"/>
    <p:sldId id="4255" r:id="rId22"/>
    <p:sldId id="4258" r:id="rId23"/>
    <p:sldId id="4259" r:id="rId24"/>
    <p:sldId id="4260" r:id="rId25"/>
    <p:sldId id="4261" r:id="rId26"/>
    <p:sldId id="4262" r:id="rId27"/>
    <p:sldId id="1414" r:id="rId28"/>
    <p:sldId id="1433" r:id="rId29"/>
    <p:sldId id="1434" r:id="rId30"/>
    <p:sldId id="1435" r:id="rId31"/>
    <p:sldId id="1326" r:id="rId32"/>
  </p:sldIdLst>
  <p:sldSz cx="12192000" cy="6858000"/>
  <p:notesSz cx="6858000" cy="9144000"/>
  <p:defaultTextStyle>
    <a:defPPr>
      <a:defRPr lang="en-US"/>
    </a:defPPr>
    <a:lvl1pPr marL="0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230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460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690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921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6152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381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611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842" algn="l" defTabSz="914460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073DAE3-B461-442F-A3D3-6642BD875E45}">
          <p14:sldIdLst>
            <p14:sldId id="1513"/>
          </p14:sldIdLst>
        </p14:section>
        <p14:section name="Presentation" id="{BAD0CB20-0A4C-4DCF-BF79-9CCFDCA00A26}">
          <p14:sldIdLst>
            <p14:sldId id="4221"/>
            <p14:sldId id="4226"/>
            <p14:sldId id="4225"/>
            <p14:sldId id="4224"/>
            <p14:sldId id="1494"/>
            <p14:sldId id="4252"/>
            <p14:sldId id="4251"/>
            <p14:sldId id="4257"/>
            <p14:sldId id="4263"/>
            <p14:sldId id="4228"/>
            <p14:sldId id="4237"/>
            <p14:sldId id="4239"/>
            <p14:sldId id="4253"/>
            <p14:sldId id="4240"/>
            <p14:sldId id="4254"/>
            <p14:sldId id="4255"/>
            <p14:sldId id="4258"/>
            <p14:sldId id="4259"/>
            <p14:sldId id="4260"/>
            <p14:sldId id="4261"/>
            <p14:sldId id="4262"/>
            <p14:sldId id="1414"/>
            <p14:sldId id="1433"/>
            <p14:sldId id="1434"/>
            <p14:sldId id="1435"/>
          </p14:sldIdLst>
        </p14:section>
        <p14:section name="Wrap-up" id="{5C4A214F-E70A-411E-A7B8-50597C82DFA4}">
          <p14:sldIdLst>
            <p14:sldId id="1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1B9"/>
    <a:srgbClr val="17468F"/>
    <a:srgbClr val="005EA9"/>
    <a:srgbClr val="FFFFCC"/>
    <a:srgbClr val="0078D4"/>
    <a:srgbClr val="696969"/>
    <a:srgbClr val="0072C6"/>
    <a:srgbClr val="D83B01"/>
    <a:srgbClr val="2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D438F-888F-4E69-992E-4E52C7DE4A8E}" v="2049" dt="2019-11-26T03:45:28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695" autoAdjust="0"/>
  </p:normalViewPr>
  <p:slideViewPr>
    <p:cSldViewPr>
      <p:cViewPr varScale="1">
        <p:scale>
          <a:sx n="102" d="100"/>
          <a:sy n="102" d="100"/>
        </p:scale>
        <p:origin x="75" y="501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220" d="100"/>
          <a:sy n="220" d="100"/>
        </p:scale>
        <p:origin x="882" y="-78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Givens" userId="080f9a8e9f7e1fe1" providerId="LiveId" clId="{7F111B68-7AAF-4198-9865-82A15AA25ABF}"/>
  </pc:docChgLst>
  <pc:docChgLst>
    <pc:chgData name="Christopher Givens" userId="080f9a8e9f7e1fe1" providerId="LiveId" clId="{F05E72CA-193C-4EFE-86A6-15F35B59A06B}"/>
  </pc:docChgLst>
  <pc:docChgLst>
    <pc:chgData name="Christopher Givens" userId="080f9a8e9f7e1fe1" providerId="LiveId" clId="{5CED402B-3530-49DE-9F32-F8746A9C11B0}"/>
    <pc:docChg chg="custSel modSld">
      <pc:chgData name="Christopher Givens" userId="080f9a8e9f7e1fe1" providerId="LiveId" clId="{5CED402B-3530-49DE-9F32-F8746A9C11B0}" dt="2019-05-21T17:34:27.861" v="125" actId="313"/>
      <pc:docMkLst>
        <pc:docMk/>
      </pc:docMkLst>
      <pc:sldChg chg="addSp modSp modTransition modAnim">
        <pc:chgData name="Christopher Givens" userId="080f9a8e9f7e1fe1" providerId="LiveId" clId="{5CED402B-3530-49DE-9F32-F8746A9C11B0}" dt="2019-05-21T17:15:20.685" v="67" actId="1076"/>
        <pc:sldMkLst>
          <pc:docMk/>
          <pc:sldMk cId="1500991954" sldId="1513"/>
        </pc:sldMkLst>
        <pc:spChg chg="mod">
          <ac:chgData name="Christopher Givens" userId="080f9a8e9f7e1fe1" providerId="LiveId" clId="{5CED402B-3530-49DE-9F32-F8746A9C11B0}" dt="2019-05-21T17:15:13.570" v="66" actId="20577"/>
          <ac:spMkLst>
            <pc:docMk/>
            <pc:sldMk cId="1500991954" sldId="1513"/>
            <ac:spMk id="5" creationId="{D371F0AB-E67F-48A6-8F04-E194025A6B8A}"/>
          </ac:spMkLst>
        </pc:spChg>
        <pc:spChg chg="add mod">
          <ac:chgData name="Christopher Givens" userId="080f9a8e9f7e1fe1" providerId="LiveId" clId="{5CED402B-3530-49DE-9F32-F8746A9C11B0}" dt="2019-05-21T17:15:20.685" v="67" actId="1076"/>
          <ac:spMkLst>
            <pc:docMk/>
            <pc:sldMk cId="1500991954" sldId="1513"/>
            <ac:spMk id="6" creationId="{C191001F-40BE-4AA7-BC86-C6CABEC5AA29}"/>
          </ac:spMkLst>
        </pc:spChg>
      </pc:sldChg>
      <pc:sldChg chg="modSp">
        <pc:chgData name="Christopher Givens" userId="080f9a8e9f7e1fe1" providerId="LiveId" clId="{5CED402B-3530-49DE-9F32-F8746A9C11B0}" dt="2019-05-21T14:23:44.592" v="18" actId="20577"/>
        <pc:sldMkLst>
          <pc:docMk/>
          <pc:sldMk cId="906544912" sldId="1535"/>
        </pc:sldMkLst>
        <pc:spChg chg="mod">
          <ac:chgData name="Christopher Givens" userId="080f9a8e9f7e1fe1" providerId="LiveId" clId="{5CED402B-3530-49DE-9F32-F8746A9C11B0}" dt="2019-05-21T14:23:44.592" v="18" actId="20577"/>
          <ac:spMkLst>
            <pc:docMk/>
            <pc:sldMk cId="906544912" sldId="1535"/>
            <ac:spMk id="5" creationId="{E85F2DFB-613D-44CA-A05D-E3A7A0DC1277}"/>
          </ac:spMkLst>
        </pc:spChg>
      </pc:sldChg>
      <pc:sldChg chg="modSp">
        <pc:chgData name="Christopher Givens" userId="080f9a8e9f7e1fe1" providerId="LiveId" clId="{5CED402B-3530-49DE-9F32-F8746A9C11B0}" dt="2019-05-21T14:17:37.172" v="0" actId="207"/>
        <pc:sldMkLst>
          <pc:docMk/>
          <pc:sldMk cId="2496841046" sldId="4228"/>
        </pc:sldMkLst>
        <pc:spChg chg="mod">
          <ac:chgData name="Christopher Givens" userId="080f9a8e9f7e1fe1" providerId="LiveId" clId="{5CED402B-3530-49DE-9F32-F8746A9C11B0}" dt="2019-05-21T14:17:37.172" v="0" actId="207"/>
          <ac:spMkLst>
            <pc:docMk/>
            <pc:sldMk cId="2496841046" sldId="4228"/>
            <ac:spMk id="6" creationId="{00000000-0000-0000-0000-000000000000}"/>
          </ac:spMkLst>
        </pc:spChg>
      </pc:sldChg>
      <pc:sldChg chg="modSp">
        <pc:chgData name="Christopher Givens" userId="080f9a8e9f7e1fe1" providerId="LiveId" clId="{5CED402B-3530-49DE-9F32-F8746A9C11B0}" dt="2019-05-21T17:32:59.385" v="117" actId="20577"/>
        <pc:sldMkLst>
          <pc:docMk/>
          <pc:sldMk cId="194902543" sldId="4229"/>
        </pc:sldMkLst>
        <pc:spChg chg="mod">
          <ac:chgData name="Christopher Givens" userId="080f9a8e9f7e1fe1" providerId="LiveId" clId="{5CED402B-3530-49DE-9F32-F8746A9C11B0}" dt="2019-05-21T17:32:59.385" v="117" actId="20577"/>
          <ac:spMkLst>
            <pc:docMk/>
            <pc:sldMk cId="194902543" sldId="4229"/>
            <ac:spMk id="3" creationId="{501801C1-08BE-4A70-87A1-CCFF4C86899E}"/>
          </ac:spMkLst>
        </pc:spChg>
      </pc:sldChg>
      <pc:sldChg chg="modSp">
        <pc:chgData name="Christopher Givens" userId="080f9a8e9f7e1fe1" providerId="LiveId" clId="{5CED402B-3530-49DE-9F32-F8746A9C11B0}" dt="2019-05-21T17:30:17.561" v="86" actId="20577"/>
        <pc:sldMkLst>
          <pc:docMk/>
          <pc:sldMk cId="1331290539" sldId="4230"/>
        </pc:sldMkLst>
        <pc:spChg chg="mod">
          <ac:chgData name="Christopher Givens" userId="080f9a8e9f7e1fe1" providerId="LiveId" clId="{5CED402B-3530-49DE-9F32-F8746A9C11B0}" dt="2019-05-21T17:30:17.561" v="86" actId="20577"/>
          <ac:spMkLst>
            <pc:docMk/>
            <pc:sldMk cId="1331290539" sldId="4230"/>
            <ac:spMk id="3" creationId="{501801C1-08BE-4A70-87A1-CCFF4C86899E}"/>
          </ac:spMkLst>
        </pc:spChg>
      </pc:sldChg>
      <pc:sldChg chg="modSp">
        <pc:chgData name="Christopher Givens" userId="080f9a8e9f7e1fe1" providerId="LiveId" clId="{5CED402B-3530-49DE-9F32-F8746A9C11B0}" dt="2019-05-21T17:33:29.669" v="118" actId="20577"/>
        <pc:sldMkLst>
          <pc:docMk/>
          <pc:sldMk cId="4058665877" sldId="4231"/>
        </pc:sldMkLst>
        <pc:spChg chg="mod">
          <ac:chgData name="Christopher Givens" userId="080f9a8e9f7e1fe1" providerId="LiveId" clId="{5CED402B-3530-49DE-9F32-F8746A9C11B0}" dt="2019-05-21T17:33:29.669" v="118" actId="20577"/>
          <ac:spMkLst>
            <pc:docMk/>
            <pc:sldMk cId="4058665877" sldId="4231"/>
            <ac:spMk id="3" creationId="{B673E644-0CAE-4583-A422-FED8A50D0420}"/>
          </ac:spMkLst>
        </pc:spChg>
      </pc:sldChg>
      <pc:sldChg chg="modSp">
        <pc:chgData name="Christopher Givens" userId="080f9a8e9f7e1fe1" providerId="LiveId" clId="{5CED402B-3530-49DE-9F32-F8746A9C11B0}" dt="2019-05-21T17:27:13.522" v="79" actId="20577"/>
        <pc:sldMkLst>
          <pc:docMk/>
          <pc:sldMk cId="2082354282" sldId="4234"/>
        </pc:sldMkLst>
        <pc:spChg chg="mod">
          <ac:chgData name="Christopher Givens" userId="080f9a8e9f7e1fe1" providerId="LiveId" clId="{5CED402B-3530-49DE-9F32-F8746A9C11B0}" dt="2019-05-21T17:27:13.522" v="79" actId="20577"/>
          <ac:spMkLst>
            <pc:docMk/>
            <pc:sldMk cId="2082354282" sldId="4234"/>
            <ac:spMk id="3" creationId="{0C500CEE-92F2-42F9-8DBA-85C5A2BE705E}"/>
          </ac:spMkLst>
        </pc:spChg>
      </pc:sldChg>
      <pc:sldChg chg="modSp">
        <pc:chgData name="Christopher Givens" userId="080f9a8e9f7e1fe1" providerId="LiveId" clId="{5CED402B-3530-49DE-9F32-F8746A9C11B0}" dt="2019-05-21T14:17:51.273" v="1" actId="20577"/>
        <pc:sldMkLst>
          <pc:docMk/>
          <pc:sldMk cId="388651304" sldId="4242"/>
        </pc:sldMkLst>
        <pc:spChg chg="mod">
          <ac:chgData name="Christopher Givens" userId="080f9a8e9f7e1fe1" providerId="LiveId" clId="{5CED402B-3530-49DE-9F32-F8746A9C11B0}" dt="2019-05-21T14:17:51.273" v="1" actId="20577"/>
          <ac:spMkLst>
            <pc:docMk/>
            <pc:sldMk cId="388651304" sldId="4242"/>
            <ac:spMk id="2" creationId="{7CF4CE71-0F0A-4EB2-8672-5A82CB36CC69}"/>
          </ac:spMkLst>
        </pc:spChg>
      </pc:sldChg>
      <pc:sldChg chg="modSp">
        <pc:chgData name="Christopher Givens" userId="080f9a8e9f7e1fe1" providerId="LiveId" clId="{5CED402B-3530-49DE-9F32-F8746A9C11B0}" dt="2019-05-21T17:34:27.861" v="125" actId="313"/>
        <pc:sldMkLst>
          <pc:docMk/>
          <pc:sldMk cId="143826773" sldId="4244"/>
        </pc:sldMkLst>
        <pc:spChg chg="mod">
          <ac:chgData name="Christopher Givens" userId="080f9a8e9f7e1fe1" providerId="LiveId" clId="{5CED402B-3530-49DE-9F32-F8746A9C11B0}" dt="2019-05-21T17:34:27.861" v="125" actId="313"/>
          <ac:spMkLst>
            <pc:docMk/>
            <pc:sldMk cId="143826773" sldId="4244"/>
            <ac:spMk id="6" creationId="{00000000-0000-0000-0000-000000000000}"/>
          </ac:spMkLst>
        </pc:spChg>
      </pc:sldChg>
      <pc:sldChg chg="modSp">
        <pc:chgData name="Christopher Givens" userId="080f9a8e9f7e1fe1" providerId="LiveId" clId="{5CED402B-3530-49DE-9F32-F8746A9C11B0}" dt="2019-05-21T17:26:32.833" v="68" actId="20577"/>
        <pc:sldMkLst>
          <pc:docMk/>
          <pc:sldMk cId="3143252233" sldId="4249"/>
        </pc:sldMkLst>
        <pc:spChg chg="mod">
          <ac:chgData name="Christopher Givens" userId="080f9a8e9f7e1fe1" providerId="LiveId" clId="{5CED402B-3530-49DE-9F32-F8746A9C11B0}" dt="2019-05-21T17:26:32.833" v="68" actId="20577"/>
          <ac:spMkLst>
            <pc:docMk/>
            <pc:sldMk cId="3143252233" sldId="4249"/>
            <ac:spMk id="3" creationId="{0C500CEE-92F2-42F9-8DBA-85C5A2BE705E}"/>
          </ac:spMkLst>
        </pc:spChg>
      </pc:sldChg>
      <pc:sldChg chg="modSp">
        <pc:chgData name="Christopher Givens" userId="080f9a8e9f7e1fe1" providerId="LiveId" clId="{5CED402B-3530-49DE-9F32-F8746A9C11B0}" dt="2019-05-21T17:34:00.979" v="121" actId="20577"/>
        <pc:sldMkLst>
          <pc:docMk/>
          <pc:sldMk cId="3682295202" sldId="4250"/>
        </pc:sldMkLst>
        <pc:spChg chg="mod">
          <ac:chgData name="Christopher Givens" userId="080f9a8e9f7e1fe1" providerId="LiveId" clId="{5CED402B-3530-49DE-9F32-F8746A9C11B0}" dt="2019-05-21T17:34:00.979" v="121" actId="20577"/>
          <ac:spMkLst>
            <pc:docMk/>
            <pc:sldMk cId="3682295202" sldId="4250"/>
            <ac:spMk id="3" creationId="{CA01AAA0-B57F-45A6-9F36-C3E900FC313A}"/>
          </ac:spMkLst>
        </pc:spChg>
      </pc:sldChg>
    </pc:docChg>
  </pc:docChgLst>
  <pc:docChgLst>
    <pc:chgData name="Christopher Givens" userId="080f9a8e9f7e1fe1" providerId="LiveId" clId="{D91DF3F2-BF91-48FD-9DA2-ED8EA5A70D0D}"/>
    <pc:docChg chg="undo custSel addSld delSld modSld modSection">
      <pc:chgData name="Christopher Givens" userId="080f9a8e9f7e1fe1" providerId="LiveId" clId="{D91DF3F2-BF91-48FD-9DA2-ED8EA5A70D0D}" dt="2019-08-12T17:57:38.423" v="1826" actId="20577"/>
      <pc:docMkLst>
        <pc:docMk/>
      </pc:docMkLst>
      <pc:sldChg chg="modSp modAnim">
        <pc:chgData name="Christopher Givens" userId="080f9a8e9f7e1fe1" providerId="LiveId" clId="{D91DF3F2-BF91-48FD-9DA2-ED8EA5A70D0D}" dt="2019-08-12T17:57:38.423" v="1826" actId="20577"/>
        <pc:sldMkLst>
          <pc:docMk/>
          <pc:sldMk cId="2762950699" sldId="1494"/>
        </pc:sldMkLst>
        <pc:spChg chg="mod">
          <ac:chgData name="Christopher Givens" userId="080f9a8e9f7e1fe1" providerId="LiveId" clId="{D91DF3F2-BF91-48FD-9DA2-ED8EA5A70D0D}" dt="2019-08-12T16:34:04.738" v="691" actId="20577"/>
          <ac:spMkLst>
            <pc:docMk/>
            <pc:sldMk cId="2762950699" sldId="1494"/>
            <ac:spMk id="2" creationId="{00000000-0000-0000-0000-000000000000}"/>
          </ac:spMkLst>
        </pc:spChg>
        <pc:spChg chg="mod">
          <ac:chgData name="Christopher Givens" userId="080f9a8e9f7e1fe1" providerId="LiveId" clId="{D91DF3F2-BF91-48FD-9DA2-ED8EA5A70D0D}" dt="2019-08-12T17:57:38.423" v="1826" actId="20577"/>
          <ac:spMkLst>
            <pc:docMk/>
            <pc:sldMk cId="2762950699" sldId="1494"/>
            <ac:spMk id="3" creationId="{00000000-0000-0000-0000-000000000000}"/>
          </ac:spMkLst>
        </pc:spChg>
      </pc:sldChg>
      <pc:sldChg chg="addSp delSp modSp modAnim">
        <pc:chgData name="Christopher Givens" userId="080f9a8e9f7e1fe1" providerId="LiveId" clId="{D91DF3F2-BF91-48FD-9DA2-ED8EA5A70D0D}" dt="2019-08-12T15:55:52.924" v="114" actId="20577"/>
        <pc:sldMkLst>
          <pc:docMk/>
          <pc:sldMk cId="1500991954" sldId="1513"/>
        </pc:sldMkLst>
        <pc:spChg chg="mod">
          <ac:chgData name="Christopher Givens" userId="080f9a8e9f7e1fe1" providerId="LiveId" clId="{D91DF3F2-BF91-48FD-9DA2-ED8EA5A70D0D}" dt="2019-08-12T15:55:12.441" v="43" actId="20577"/>
          <ac:spMkLst>
            <pc:docMk/>
            <pc:sldMk cId="1500991954" sldId="1513"/>
            <ac:spMk id="3" creationId="{5819BD77-F99F-4A31-B9D6-83D531B51FE4}"/>
          </ac:spMkLst>
        </pc:spChg>
        <pc:spChg chg="mod">
          <ac:chgData name="Christopher Givens" userId="080f9a8e9f7e1fe1" providerId="LiveId" clId="{D91DF3F2-BF91-48FD-9DA2-ED8EA5A70D0D}" dt="2019-08-12T15:55:52.924" v="114" actId="20577"/>
          <ac:spMkLst>
            <pc:docMk/>
            <pc:sldMk cId="1500991954" sldId="1513"/>
            <ac:spMk id="5" creationId="{D371F0AB-E67F-48A6-8F04-E194025A6B8A}"/>
          </ac:spMkLst>
        </pc:spChg>
        <pc:spChg chg="mod">
          <ac:chgData name="Christopher Givens" userId="080f9a8e9f7e1fe1" providerId="LiveId" clId="{D91DF3F2-BF91-48FD-9DA2-ED8EA5A70D0D}" dt="2019-08-12T15:55:28.870" v="48" actId="20577"/>
          <ac:spMkLst>
            <pc:docMk/>
            <pc:sldMk cId="1500991954" sldId="1513"/>
            <ac:spMk id="6" creationId="{C191001F-40BE-4AA7-BC86-C6CABEC5AA29}"/>
          </ac:spMkLst>
        </pc:spChg>
        <pc:picChg chg="add del">
          <ac:chgData name="Christopher Givens" userId="080f9a8e9f7e1fe1" providerId="LiveId" clId="{D91DF3F2-BF91-48FD-9DA2-ED8EA5A70D0D}" dt="2019-08-12T15:55:24.082" v="46" actId="478"/>
          <ac:picMkLst>
            <pc:docMk/>
            <pc:sldMk cId="1500991954" sldId="1513"/>
            <ac:picMk id="7" creationId="{6A1DBF6F-C1C2-4874-8B55-A3E2F2708A83}"/>
          </ac:picMkLst>
        </pc:picChg>
      </pc:sldChg>
      <pc:sldChg chg="modSp">
        <pc:chgData name="Christopher Givens" userId="080f9a8e9f7e1fe1" providerId="LiveId" clId="{D91DF3F2-BF91-48FD-9DA2-ED8EA5A70D0D}" dt="2019-08-12T15:56:20.632" v="173" actId="20577"/>
        <pc:sldMkLst>
          <pc:docMk/>
          <pc:sldMk cId="1938745408" sldId="4220"/>
        </pc:sldMkLst>
        <pc:spChg chg="mod">
          <ac:chgData name="Christopher Givens" userId="080f9a8e9f7e1fe1" providerId="LiveId" clId="{D91DF3F2-BF91-48FD-9DA2-ED8EA5A70D0D}" dt="2019-08-12T15:56:02.406" v="117" actId="20577"/>
          <ac:spMkLst>
            <pc:docMk/>
            <pc:sldMk cId="1938745408" sldId="4220"/>
            <ac:spMk id="2" creationId="{2B20BB34-D338-4815-95F4-C58D494903BA}"/>
          </ac:spMkLst>
        </pc:spChg>
        <pc:spChg chg="mod">
          <ac:chgData name="Christopher Givens" userId="080f9a8e9f7e1fe1" providerId="LiveId" clId="{D91DF3F2-BF91-48FD-9DA2-ED8EA5A70D0D}" dt="2019-08-12T15:56:20.632" v="173" actId="20577"/>
          <ac:spMkLst>
            <pc:docMk/>
            <pc:sldMk cId="1938745408" sldId="4220"/>
            <ac:spMk id="3" creationId="{90CF97E1-3FDE-4EC1-A279-1A794C8F5F46}"/>
          </ac:spMkLst>
        </pc:spChg>
      </pc:sldChg>
      <pc:sldChg chg="modSp">
        <pc:chgData name="Christopher Givens" userId="080f9a8e9f7e1fe1" providerId="LiveId" clId="{D91DF3F2-BF91-48FD-9DA2-ED8EA5A70D0D}" dt="2019-08-12T16:30:45.943" v="257" actId="20577"/>
        <pc:sldMkLst>
          <pc:docMk/>
          <pc:sldMk cId="1992323981" sldId="4221"/>
        </pc:sldMkLst>
        <pc:spChg chg="mod">
          <ac:chgData name="Christopher Givens" userId="080f9a8e9f7e1fe1" providerId="LiveId" clId="{D91DF3F2-BF91-48FD-9DA2-ED8EA5A70D0D}" dt="2019-08-12T16:30:45.943" v="257" actId="20577"/>
          <ac:spMkLst>
            <pc:docMk/>
            <pc:sldMk cId="1992323981" sldId="4221"/>
            <ac:spMk id="2" creationId="{7331EAA4-CF20-46D4-8049-EA723B4E7F7E}"/>
          </ac:spMkLst>
        </pc:spChg>
      </pc:sldChg>
      <pc:sldChg chg="modSp">
        <pc:chgData name="Christopher Givens" userId="080f9a8e9f7e1fe1" providerId="LiveId" clId="{D91DF3F2-BF91-48FD-9DA2-ED8EA5A70D0D}" dt="2019-08-12T16:33:45.301" v="674" actId="20577"/>
        <pc:sldMkLst>
          <pc:docMk/>
          <pc:sldMk cId="3470515659" sldId="4224"/>
        </pc:sldMkLst>
        <pc:spChg chg="mod">
          <ac:chgData name="Christopher Givens" userId="080f9a8e9f7e1fe1" providerId="LiveId" clId="{D91DF3F2-BF91-48FD-9DA2-ED8EA5A70D0D}" dt="2019-08-12T16:33:45.301" v="674" actId="20577"/>
          <ac:spMkLst>
            <pc:docMk/>
            <pc:sldMk cId="3470515659" sldId="4224"/>
            <ac:spMk id="6" creationId="{00000000-0000-0000-0000-000000000000}"/>
          </ac:spMkLst>
        </pc:spChg>
        <pc:spChg chg="mod">
          <ac:chgData name="Christopher Givens" userId="080f9a8e9f7e1fe1" providerId="LiveId" clId="{D91DF3F2-BF91-48FD-9DA2-ED8EA5A70D0D}" dt="2019-08-12T16:32:56.712" v="544" actId="20577"/>
          <ac:spMkLst>
            <pc:docMk/>
            <pc:sldMk cId="3470515659" sldId="4224"/>
            <ac:spMk id="17" creationId="{00000000-0000-0000-0000-000000000000}"/>
          </ac:spMkLst>
        </pc:spChg>
      </pc:sldChg>
      <pc:sldChg chg="modSp modAnim">
        <pc:chgData name="Christopher Givens" userId="080f9a8e9f7e1fe1" providerId="LiveId" clId="{D91DF3F2-BF91-48FD-9DA2-ED8EA5A70D0D}" dt="2019-08-12T16:32:41.816" v="515" actId="20577"/>
        <pc:sldMkLst>
          <pc:docMk/>
          <pc:sldMk cId="1288822743" sldId="4225"/>
        </pc:sldMkLst>
        <pc:spChg chg="mod">
          <ac:chgData name="Christopher Givens" userId="080f9a8e9f7e1fe1" providerId="LiveId" clId="{D91DF3F2-BF91-48FD-9DA2-ED8EA5A70D0D}" dt="2019-08-12T16:32:41.816" v="515" actId="20577"/>
          <ac:spMkLst>
            <pc:docMk/>
            <pc:sldMk cId="1288822743" sldId="4225"/>
            <ac:spMk id="2" creationId="{8185E489-70FD-4B51-B18E-295EC0D4DF44}"/>
          </ac:spMkLst>
        </pc:spChg>
        <pc:spChg chg="mod">
          <ac:chgData name="Christopher Givens" userId="080f9a8e9f7e1fe1" providerId="LiveId" clId="{D91DF3F2-BF91-48FD-9DA2-ED8EA5A70D0D}" dt="2019-08-12T16:31:34.924" v="270" actId="20577"/>
          <ac:spMkLst>
            <pc:docMk/>
            <pc:sldMk cId="1288822743" sldId="4225"/>
            <ac:spMk id="3" creationId="{BFE68C23-0506-48F2-A6DA-EE0B532AF5F7}"/>
          </ac:spMkLst>
        </pc:spChg>
      </pc:sldChg>
      <pc:sldChg chg="modSp">
        <pc:chgData name="Christopher Givens" userId="080f9a8e9f7e1fe1" providerId="LiveId" clId="{D91DF3F2-BF91-48FD-9DA2-ED8EA5A70D0D}" dt="2019-08-12T16:31:30.134" v="262" actId="20577"/>
        <pc:sldMkLst>
          <pc:docMk/>
          <pc:sldMk cId="1719337822" sldId="4226"/>
        </pc:sldMkLst>
        <pc:spChg chg="mod">
          <ac:chgData name="Christopher Givens" userId="080f9a8e9f7e1fe1" providerId="LiveId" clId="{D91DF3F2-BF91-48FD-9DA2-ED8EA5A70D0D}" dt="2019-08-12T16:31:30.134" v="262" actId="20577"/>
          <ac:spMkLst>
            <pc:docMk/>
            <pc:sldMk cId="1719337822" sldId="4226"/>
            <ac:spMk id="6" creationId="{00000000-0000-0000-0000-000000000000}"/>
          </ac:spMkLst>
        </pc:spChg>
      </pc:sldChg>
      <pc:sldChg chg="del">
        <pc:chgData name="Christopher Givens" userId="080f9a8e9f7e1fe1" providerId="LiveId" clId="{D91DF3F2-BF91-48FD-9DA2-ED8EA5A70D0D}" dt="2019-08-12T16:32:46.776" v="516" actId="47"/>
        <pc:sldMkLst>
          <pc:docMk/>
          <pc:sldMk cId="476930157" sldId="4227"/>
        </pc:sldMkLst>
      </pc:sldChg>
      <pc:sldChg chg="modSp">
        <pc:chgData name="Christopher Givens" userId="080f9a8e9f7e1fe1" providerId="LiveId" clId="{D91DF3F2-BF91-48FD-9DA2-ED8EA5A70D0D}" dt="2019-08-12T16:40:48.463" v="983" actId="20577"/>
        <pc:sldMkLst>
          <pc:docMk/>
          <pc:sldMk cId="2496841046" sldId="4228"/>
        </pc:sldMkLst>
        <pc:spChg chg="mod">
          <ac:chgData name="Christopher Givens" userId="080f9a8e9f7e1fe1" providerId="LiveId" clId="{D91DF3F2-BF91-48FD-9DA2-ED8EA5A70D0D}" dt="2019-08-12T16:40:48.463" v="983" actId="20577"/>
          <ac:spMkLst>
            <pc:docMk/>
            <pc:sldMk cId="2496841046" sldId="4228"/>
            <ac:spMk id="6" creationId="{00000000-0000-0000-0000-000000000000}"/>
          </ac:spMkLst>
        </pc:spChg>
      </pc:sldChg>
      <pc:sldChg chg="modSp">
        <pc:chgData name="Christopher Givens" userId="080f9a8e9f7e1fe1" providerId="LiveId" clId="{D91DF3F2-BF91-48FD-9DA2-ED8EA5A70D0D}" dt="2019-08-12T16:42:18.275" v="1182" actId="20577"/>
        <pc:sldMkLst>
          <pc:docMk/>
          <pc:sldMk cId="2272761983" sldId="4237"/>
        </pc:sldMkLst>
        <pc:spChg chg="mod">
          <ac:chgData name="Christopher Givens" userId="080f9a8e9f7e1fe1" providerId="LiveId" clId="{D91DF3F2-BF91-48FD-9DA2-ED8EA5A70D0D}" dt="2019-08-12T16:40:58.958" v="1004" actId="20577"/>
          <ac:spMkLst>
            <pc:docMk/>
            <pc:sldMk cId="2272761983" sldId="4237"/>
            <ac:spMk id="2" creationId="{7CF4CE71-0F0A-4EB2-8672-5A82CB36CC69}"/>
          </ac:spMkLst>
        </pc:spChg>
        <pc:spChg chg="mod">
          <ac:chgData name="Christopher Givens" userId="080f9a8e9f7e1fe1" providerId="LiveId" clId="{D91DF3F2-BF91-48FD-9DA2-ED8EA5A70D0D}" dt="2019-08-12T16:42:18.275" v="1182" actId="20577"/>
          <ac:spMkLst>
            <pc:docMk/>
            <pc:sldMk cId="2272761983" sldId="4237"/>
            <ac:spMk id="3" creationId="{0C500CEE-92F2-42F9-8DBA-85C5A2BE705E}"/>
          </ac:spMkLst>
        </pc:spChg>
      </pc:sldChg>
      <pc:sldChg chg="modSp modAnim">
        <pc:chgData name="Christopher Givens" userId="080f9a8e9f7e1fe1" providerId="LiveId" clId="{D91DF3F2-BF91-48FD-9DA2-ED8EA5A70D0D}" dt="2019-08-12T16:51:05.642" v="1375" actId="20577"/>
        <pc:sldMkLst>
          <pc:docMk/>
          <pc:sldMk cId="216626242" sldId="4239"/>
        </pc:sldMkLst>
        <pc:spChg chg="mod">
          <ac:chgData name="Christopher Givens" userId="080f9a8e9f7e1fe1" providerId="LiveId" clId="{D91DF3F2-BF91-48FD-9DA2-ED8EA5A70D0D}" dt="2019-08-12T16:42:27.850" v="1190" actId="20577"/>
          <ac:spMkLst>
            <pc:docMk/>
            <pc:sldMk cId="216626242" sldId="4239"/>
            <ac:spMk id="2" creationId="{7CF4CE71-0F0A-4EB2-8672-5A82CB36CC69}"/>
          </ac:spMkLst>
        </pc:spChg>
        <pc:spChg chg="mod">
          <ac:chgData name="Christopher Givens" userId="080f9a8e9f7e1fe1" providerId="LiveId" clId="{D91DF3F2-BF91-48FD-9DA2-ED8EA5A70D0D}" dt="2019-08-12T16:51:05.642" v="1375" actId="20577"/>
          <ac:spMkLst>
            <pc:docMk/>
            <pc:sldMk cId="216626242" sldId="4239"/>
            <ac:spMk id="3" creationId="{0C500CEE-92F2-42F9-8DBA-85C5A2BE705E}"/>
          </ac:spMkLst>
        </pc:spChg>
      </pc:sldChg>
      <pc:sldChg chg="modSp modAnim">
        <pc:chgData name="Christopher Givens" userId="080f9a8e9f7e1fe1" providerId="LiveId" clId="{D91DF3F2-BF91-48FD-9DA2-ED8EA5A70D0D}" dt="2019-08-12T16:53:57.733" v="1754" actId="20577"/>
        <pc:sldMkLst>
          <pc:docMk/>
          <pc:sldMk cId="1408677711" sldId="4240"/>
        </pc:sldMkLst>
        <pc:spChg chg="mod">
          <ac:chgData name="Christopher Givens" userId="080f9a8e9f7e1fe1" providerId="LiveId" clId="{D91DF3F2-BF91-48FD-9DA2-ED8EA5A70D0D}" dt="2019-08-12T16:51:49.074" v="1427" actId="20577"/>
          <ac:spMkLst>
            <pc:docMk/>
            <pc:sldMk cId="1408677711" sldId="4240"/>
            <ac:spMk id="2" creationId="{7CF4CE71-0F0A-4EB2-8672-5A82CB36CC69}"/>
          </ac:spMkLst>
        </pc:spChg>
        <pc:spChg chg="mod">
          <ac:chgData name="Christopher Givens" userId="080f9a8e9f7e1fe1" providerId="LiveId" clId="{D91DF3F2-BF91-48FD-9DA2-ED8EA5A70D0D}" dt="2019-08-12T16:53:57.733" v="1754" actId="20577"/>
          <ac:spMkLst>
            <pc:docMk/>
            <pc:sldMk cId="1408677711" sldId="4240"/>
            <ac:spMk id="3" creationId="{0C500CEE-92F2-42F9-8DBA-85C5A2BE705E}"/>
          </ac:spMkLst>
        </pc:spChg>
      </pc:sldChg>
      <pc:sldChg chg="modSp add">
        <pc:chgData name="Christopher Givens" userId="080f9a8e9f7e1fe1" providerId="LiveId" clId="{D91DF3F2-BF91-48FD-9DA2-ED8EA5A70D0D}" dt="2019-08-12T16:36:24.546" v="966" actId="20577"/>
        <pc:sldMkLst>
          <pc:docMk/>
          <pc:sldMk cId="1953787650" sldId="4251"/>
        </pc:sldMkLst>
        <pc:spChg chg="mod">
          <ac:chgData name="Christopher Givens" userId="080f9a8e9f7e1fe1" providerId="LiveId" clId="{D91DF3F2-BF91-48FD-9DA2-ED8EA5A70D0D}" dt="2019-08-12T16:35:10.427" v="823" actId="20577"/>
          <ac:spMkLst>
            <pc:docMk/>
            <pc:sldMk cId="1953787650" sldId="4251"/>
            <ac:spMk id="2" creationId="{00000000-0000-0000-0000-000000000000}"/>
          </ac:spMkLst>
        </pc:spChg>
        <pc:spChg chg="mod">
          <ac:chgData name="Christopher Givens" userId="080f9a8e9f7e1fe1" providerId="LiveId" clId="{D91DF3F2-BF91-48FD-9DA2-ED8EA5A70D0D}" dt="2019-08-12T16:36:24.546" v="966" actId="20577"/>
          <ac:spMkLst>
            <pc:docMk/>
            <pc:sldMk cId="1953787650" sldId="4251"/>
            <ac:spMk id="3" creationId="{00000000-0000-0000-0000-000000000000}"/>
          </ac:spMkLst>
        </pc:spChg>
      </pc:sldChg>
      <pc:sldChg chg="modSp add modAnim">
        <pc:chgData name="Christopher Givens" userId="080f9a8e9f7e1fe1" providerId="LiveId" clId="{D91DF3F2-BF91-48FD-9DA2-ED8EA5A70D0D}" dt="2019-08-12T17:57:27.687" v="1819"/>
        <pc:sldMkLst>
          <pc:docMk/>
          <pc:sldMk cId="1501248470" sldId="4252"/>
        </pc:sldMkLst>
        <pc:spChg chg="mod">
          <ac:chgData name="Christopher Givens" userId="080f9a8e9f7e1fe1" providerId="LiveId" clId="{D91DF3F2-BF91-48FD-9DA2-ED8EA5A70D0D}" dt="2019-08-12T16:35:32.494" v="852" actId="20577"/>
          <ac:spMkLst>
            <pc:docMk/>
            <pc:sldMk cId="1501248470" sldId="4252"/>
            <ac:spMk id="2" creationId="{00000000-0000-0000-0000-000000000000}"/>
          </ac:spMkLst>
        </pc:spChg>
        <pc:spChg chg="mod">
          <ac:chgData name="Christopher Givens" userId="080f9a8e9f7e1fe1" providerId="LiveId" clId="{D91DF3F2-BF91-48FD-9DA2-ED8EA5A70D0D}" dt="2019-08-12T17:57:27.687" v="1819"/>
          <ac:spMkLst>
            <pc:docMk/>
            <pc:sldMk cId="1501248470" sldId="4252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D91DF3F2-BF91-48FD-9DA2-ED8EA5A70D0D}" dt="2019-08-12T16:51:38.433" v="1393" actId="20577"/>
        <pc:sldMkLst>
          <pc:docMk/>
          <pc:sldMk cId="3185625745" sldId="4253"/>
        </pc:sldMkLst>
        <pc:spChg chg="mod">
          <ac:chgData name="Christopher Givens" userId="080f9a8e9f7e1fe1" providerId="LiveId" clId="{D91DF3F2-BF91-48FD-9DA2-ED8EA5A70D0D}" dt="2019-08-12T16:51:38.433" v="1393" actId="20577"/>
          <ac:spMkLst>
            <pc:docMk/>
            <pc:sldMk cId="3185625745" sldId="4253"/>
            <ac:spMk id="6" creationId="{00000000-0000-0000-0000-000000000000}"/>
          </ac:spMkLst>
        </pc:spChg>
      </pc:sldChg>
    </pc:docChg>
  </pc:docChgLst>
  <pc:docChgLst>
    <pc:chgData name="Christopher Givens" userId="080f9a8e9f7e1fe1" providerId="LiveId" clId="{4CDD438F-888F-4E69-992E-4E52C7DE4A8E}"/>
    <pc:docChg chg="undo custSel mod addSld delSld modSld modMainMaster modSection">
      <pc:chgData name="Christopher Givens" userId="080f9a8e9f7e1fe1" providerId="LiveId" clId="{4CDD438F-888F-4E69-992E-4E52C7DE4A8E}" dt="2019-11-26T03:45:28.969" v="2921" actId="20577"/>
      <pc:docMkLst>
        <pc:docMk/>
      </pc:docMkLst>
      <pc:sldChg chg="add">
        <pc:chgData name="Christopher Givens" userId="080f9a8e9f7e1fe1" providerId="LiveId" clId="{4CDD438F-888F-4E69-992E-4E52C7DE4A8E}" dt="2019-10-29T19:00:13.398" v="2423"/>
        <pc:sldMkLst>
          <pc:docMk/>
          <pc:sldMk cId="278417914" sldId="1414"/>
        </pc:sldMkLst>
      </pc:sldChg>
      <pc:sldChg chg="modSp add">
        <pc:chgData name="Christopher Givens" userId="080f9a8e9f7e1fe1" providerId="LiveId" clId="{4CDD438F-888F-4E69-992E-4E52C7DE4A8E}" dt="2019-11-21T21:05:33.690" v="2841" actId="20577"/>
        <pc:sldMkLst>
          <pc:docMk/>
          <pc:sldMk cId="2964595739" sldId="1433"/>
        </pc:sldMkLst>
        <pc:spChg chg="mod">
          <ac:chgData name="Christopher Givens" userId="080f9a8e9f7e1fe1" providerId="LiveId" clId="{4CDD438F-888F-4E69-992E-4E52C7DE4A8E}" dt="2019-10-29T19:01:28.628" v="2634" actId="20577"/>
          <ac:spMkLst>
            <pc:docMk/>
            <pc:sldMk cId="2964595739" sldId="1433"/>
            <ac:spMk id="2" creationId="{00000000-0000-0000-0000-000000000000}"/>
          </ac:spMkLst>
        </pc:spChg>
        <pc:spChg chg="mod">
          <ac:chgData name="Christopher Givens" userId="080f9a8e9f7e1fe1" providerId="LiveId" clId="{4CDD438F-888F-4E69-992E-4E52C7DE4A8E}" dt="2019-11-21T21:05:33.690" v="2841" actId="20577"/>
          <ac:spMkLst>
            <pc:docMk/>
            <pc:sldMk cId="2964595739" sldId="1433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CDD438F-888F-4E69-992E-4E52C7DE4A8E}" dt="2019-10-29T19:01:33.765" v="2636" actId="6549"/>
        <pc:sldMkLst>
          <pc:docMk/>
          <pc:sldMk cId="2662052895" sldId="1434"/>
        </pc:sldMkLst>
        <pc:spChg chg="mod">
          <ac:chgData name="Christopher Givens" userId="080f9a8e9f7e1fe1" providerId="LiveId" clId="{4CDD438F-888F-4E69-992E-4E52C7DE4A8E}" dt="2019-10-29T19:01:33.765" v="2636" actId="6549"/>
          <ac:spMkLst>
            <pc:docMk/>
            <pc:sldMk cId="2662052895" sldId="1434"/>
            <ac:spMk id="2" creationId="{00000000-0000-0000-0000-000000000000}"/>
          </ac:spMkLst>
        </pc:spChg>
      </pc:sldChg>
      <pc:sldChg chg="modSp add">
        <pc:chgData name="Christopher Givens" userId="080f9a8e9f7e1fe1" providerId="LiveId" clId="{4CDD438F-888F-4E69-992E-4E52C7DE4A8E}" dt="2019-10-29T19:01:38.221" v="2638" actId="6549"/>
        <pc:sldMkLst>
          <pc:docMk/>
          <pc:sldMk cId="4032662693" sldId="1435"/>
        </pc:sldMkLst>
        <pc:spChg chg="mod">
          <ac:chgData name="Christopher Givens" userId="080f9a8e9f7e1fe1" providerId="LiveId" clId="{4CDD438F-888F-4E69-992E-4E52C7DE4A8E}" dt="2019-10-29T19:01:38.221" v="2638" actId="6549"/>
          <ac:spMkLst>
            <pc:docMk/>
            <pc:sldMk cId="4032662693" sldId="1435"/>
            <ac:spMk id="2" creationId="{00000000-0000-0000-0000-000000000000}"/>
          </ac:spMkLst>
        </pc:spChg>
      </pc:sldChg>
      <pc:sldChg chg="modSp modAnim">
        <pc:chgData name="Christopher Givens" userId="080f9a8e9f7e1fe1" providerId="LiveId" clId="{4CDD438F-888F-4E69-992E-4E52C7DE4A8E}" dt="2019-11-26T03:45:28.969" v="2921" actId="20577"/>
        <pc:sldMkLst>
          <pc:docMk/>
          <pc:sldMk cId="2762950699" sldId="1494"/>
        </pc:sldMkLst>
        <pc:spChg chg="mod">
          <ac:chgData name="Christopher Givens" userId="080f9a8e9f7e1fe1" providerId="LiveId" clId="{4CDD438F-888F-4E69-992E-4E52C7DE4A8E}" dt="2019-11-26T03:45:28.969" v="2921" actId="20577"/>
          <ac:spMkLst>
            <pc:docMk/>
            <pc:sldMk cId="2762950699" sldId="1494"/>
            <ac:spMk id="3" creationId="{00000000-0000-0000-0000-000000000000}"/>
          </ac:spMkLst>
        </pc:spChg>
      </pc:sldChg>
      <pc:sldChg chg="addSp delSp modSp">
        <pc:chgData name="Christopher Givens" userId="080f9a8e9f7e1fe1" providerId="LiveId" clId="{4CDD438F-888F-4E69-992E-4E52C7DE4A8E}" dt="2019-10-29T18:56:43.311" v="2413" actId="1076"/>
        <pc:sldMkLst>
          <pc:docMk/>
          <pc:sldMk cId="1500991954" sldId="1513"/>
        </pc:sldMkLst>
        <pc:spChg chg="mod">
          <ac:chgData name="Christopher Givens" userId="080f9a8e9f7e1fe1" providerId="LiveId" clId="{4CDD438F-888F-4E69-992E-4E52C7DE4A8E}" dt="2019-10-26T17:45:21.095" v="1783" actId="20577"/>
          <ac:spMkLst>
            <pc:docMk/>
            <pc:sldMk cId="1500991954" sldId="1513"/>
            <ac:spMk id="5" creationId="{D371F0AB-E67F-48A6-8F04-E194025A6B8A}"/>
          </ac:spMkLst>
        </pc:spChg>
        <pc:picChg chg="add del mod">
          <ac:chgData name="Christopher Givens" userId="080f9a8e9f7e1fe1" providerId="LiveId" clId="{4CDD438F-888F-4E69-992E-4E52C7DE4A8E}" dt="2019-10-29T18:56:43.311" v="2413" actId="1076"/>
          <ac:picMkLst>
            <pc:docMk/>
            <pc:sldMk cId="1500991954" sldId="1513"/>
            <ac:picMk id="7" creationId="{6A1DBF6F-C1C2-4874-8B55-A3E2F2708A83}"/>
          </ac:picMkLst>
        </pc:picChg>
        <pc:picChg chg="del">
          <ac:chgData name="Christopher Givens" userId="080f9a8e9f7e1fe1" providerId="LiveId" clId="{4CDD438F-888F-4E69-992E-4E52C7DE4A8E}" dt="2019-10-24T23:30:09.005" v="1779" actId="478"/>
          <ac:picMkLst>
            <pc:docMk/>
            <pc:sldMk cId="1500991954" sldId="1513"/>
            <ac:picMk id="8" creationId="{DCCC83B4-8730-433B-9734-5D28EB4BAD0D}"/>
          </ac:picMkLst>
        </pc:picChg>
      </pc:sldChg>
      <pc:sldChg chg="del">
        <pc:chgData name="Christopher Givens" userId="080f9a8e9f7e1fe1" providerId="LiveId" clId="{4CDD438F-888F-4E69-992E-4E52C7DE4A8E}" dt="2019-10-24T22:52:37.678" v="1530" actId="47"/>
        <pc:sldMkLst>
          <pc:docMk/>
          <pc:sldMk cId="293792948" sldId="1532"/>
        </pc:sldMkLst>
      </pc:sldChg>
      <pc:sldChg chg="del">
        <pc:chgData name="Christopher Givens" userId="080f9a8e9f7e1fe1" providerId="LiveId" clId="{4CDD438F-888F-4E69-992E-4E52C7DE4A8E}" dt="2019-10-24T17:02:21.604" v="37" actId="47"/>
        <pc:sldMkLst>
          <pc:docMk/>
          <pc:sldMk cId="906544912" sldId="1535"/>
        </pc:sldMkLst>
      </pc:sldChg>
      <pc:sldChg chg="del">
        <pc:chgData name="Christopher Givens" userId="080f9a8e9f7e1fe1" providerId="LiveId" clId="{4CDD438F-888F-4E69-992E-4E52C7DE4A8E}" dt="2019-10-24T17:02:26.206" v="40" actId="47"/>
        <pc:sldMkLst>
          <pc:docMk/>
          <pc:sldMk cId="4262062583" sldId="1882"/>
        </pc:sldMkLst>
      </pc:sldChg>
      <pc:sldChg chg="del">
        <pc:chgData name="Christopher Givens" userId="080f9a8e9f7e1fe1" providerId="LiveId" clId="{4CDD438F-888F-4E69-992E-4E52C7DE4A8E}" dt="2019-10-24T17:02:22.706" v="38" actId="47"/>
        <pc:sldMkLst>
          <pc:docMk/>
          <pc:sldMk cId="1645810025" sldId="1893"/>
        </pc:sldMkLst>
      </pc:sldChg>
      <pc:sldChg chg="del">
        <pc:chgData name="Christopher Givens" userId="080f9a8e9f7e1fe1" providerId="LiveId" clId="{4CDD438F-888F-4E69-992E-4E52C7DE4A8E}" dt="2019-10-24T17:02:27.004" v="41" actId="47"/>
        <pc:sldMkLst>
          <pc:docMk/>
          <pc:sldMk cId="3558499901" sldId="1981"/>
        </pc:sldMkLst>
      </pc:sldChg>
      <pc:sldChg chg="del">
        <pc:chgData name="Christopher Givens" userId="080f9a8e9f7e1fe1" providerId="LiveId" clId="{4CDD438F-888F-4E69-992E-4E52C7DE4A8E}" dt="2019-10-24T17:02:23.647" v="39" actId="47"/>
        <pc:sldMkLst>
          <pc:docMk/>
          <pc:sldMk cId="1100414844" sldId="1982"/>
        </pc:sldMkLst>
      </pc:sldChg>
      <pc:sldChg chg="modSp del">
        <pc:chgData name="Christopher Givens" userId="080f9a8e9f7e1fe1" providerId="LiveId" clId="{4CDD438F-888F-4E69-992E-4E52C7DE4A8E}" dt="2019-11-21T21:00:19.627" v="2697" actId="47"/>
        <pc:sldMkLst>
          <pc:docMk/>
          <pc:sldMk cId="1938745408" sldId="4220"/>
        </pc:sldMkLst>
        <pc:spChg chg="mod">
          <ac:chgData name="Christopher Givens" userId="080f9a8e9f7e1fe1" providerId="LiveId" clId="{4CDD438F-888F-4E69-992E-4E52C7DE4A8E}" dt="2019-10-24T23:01:11.960" v="1548"/>
          <ac:spMkLst>
            <pc:docMk/>
            <pc:sldMk cId="1938745408" sldId="4220"/>
            <ac:spMk id="2" creationId="{2B20BB34-D338-4815-95F4-C58D494903BA}"/>
          </ac:spMkLst>
        </pc:spChg>
        <pc:spChg chg="mod">
          <ac:chgData name="Christopher Givens" userId="080f9a8e9f7e1fe1" providerId="LiveId" clId="{4CDD438F-888F-4E69-992E-4E52C7DE4A8E}" dt="2019-11-21T21:00:12.626" v="2696" actId="20577"/>
          <ac:spMkLst>
            <pc:docMk/>
            <pc:sldMk cId="1938745408" sldId="4220"/>
            <ac:spMk id="3" creationId="{90CF97E1-3FDE-4EC1-A279-1A794C8F5F46}"/>
          </ac:spMkLst>
        </pc:spChg>
      </pc:sldChg>
      <pc:sldChg chg="addSp delSp modSp mod setBg modClrScheme chgLayout">
        <pc:chgData name="Christopher Givens" userId="080f9a8e9f7e1fe1" providerId="LiveId" clId="{4CDD438F-888F-4E69-992E-4E52C7DE4A8E}" dt="2019-10-24T23:27:36.891" v="1776" actId="26606"/>
        <pc:sldMkLst>
          <pc:docMk/>
          <pc:sldMk cId="3470515659" sldId="4224"/>
        </pc:sldMkLst>
        <pc:spChg chg="del mod">
          <ac:chgData name="Christopher Givens" userId="080f9a8e9f7e1fe1" providerId="LiveId" clId="{4CDD438F-888F-4E69-992E-4E52C7DE4A8E}" dt="2019-10-24T23:27:36.891" v="1776" actId="26606"/>
          <ac:spMkLst>
            <pc:docMk/>
            <pc:sldMk cId="3470515659" sldId="4224"/>
            <ac:spMk id="6" creationId="{00000000-0000-0000-0000-000000000000}"/>
          </ac:spMkLst>
        </pc:spChg>
        <pc:spChg chg="mod">
          <ac:chgData name="Christopher Givens" userId="080f9a8e9f7e1fe1" providerId="LiveId" clId="{4CDD438F-888F-4E69-992E-4E52C7DE4A8E}" dt="2019-10-24T23:27:36.891" v="1776" actId="26606"/>
          <ac:spMkLst>
            <pc:docMk/>
            <pc:sldMk cId="3470515659" sldId="4224"/>
            <ac:spMk id="17" creationId="{00000000-0000-0000-0000-000000000000}"/>
          </ac:spMkLst>
        </pc:spChg>
        <pc:graphicFrameChg chg="add">
          <ac:chgData name="Christopher Givens" userId="080f9a8e9f7e1fe1" providerId="LiveId" clId="{4CDD438F-888F-4E69-992E-4E52C7DE4A8E}" dt="2019-10-24T23:27:36.891" v="1776" actId="26606"/>
          <ac:graphicFrameMkLst>
            <pc:docMk/>
            <pc:sldMk cId="3470515659" sldId="4224"/>
            <ac:graphicFrameMk id="19" creationId="{E1FCF69D-58F4-462F-9109-91A8E1B9BF8B}"/>
          </ac:graphicFrameMkLst>
        </pc:graphicFrameChg>
      </pc:sldChg>
      <pc:sldChg chg="addSp delSp modSp mod setBg modClrScheme chgLayout">
        <pc:chgData name="Christopher Givens" userId="080f9a8e9f7e1fe1" providerId="LiveId" clId="{4CDD438F-888F-4E69-992E-4E52C7DE4A8E}" dt="2019-10-29T18:55:18.099" v="2410" actId="26606"/>
        <pc:sldMkLst>
          <pc:docMk/>
          <pc:sldMk cId="1719337822" sldId="4226"/>
        </pc:sldMkLst>
        <pc:spChg chg="mod">
          <ac:chgData name="Christopher Givens" userId="080f9a8e9f7e1fe1" providerId="LiveId" clId="{4CDD438F-888F-4E69-992E-4E52C7DE4A8E}" dt="2019-10-29T18:55:18.099" v="2410" actId="26606"/>
          <ac:spMkLst>
            <pc:docMk/>
            <pc:sldMk cId="1719337822" sldId="4226"/>
            <ac:spMk id="6" creationId="{00000000-0000-0000-0000-000000000000}"/>
          </ac:spMkLst>
        </pc:spChg>
        <pc:picChg chg="del">
          <ac:chgData name="Christopher Givens" userId="080f9a8e9f7e1fe1" providerId="LiveId" clId="{4CDD438F-888F-4E69-992E-4E52C7DE4A8E}" dt="2019-10-29T18:54:14.504" v="2401" actId="478"/>
          <ac:picMkLst>
            <pc:docMk/>
            <pc:sldMk cId="1719337822" sldId="4226"/>
            <ac:picMk id="3" creationId="{CDEBD806-9852-4786-AD47-FF780D3E02F6}"/>
          </ac:picMkLst>
        </pc:picChg>
        <pc:picChg chg="add mod ord">
          <ac:chgData name="Christopher Givens" userId="080f9a8e9f7e1fe1" providerId="LiveId" clId="{4CDD438F-888F-4E69-992E-4E52C7DE4A8E}" dt="2019-10-29T18:55:18.099" v="2410" actId="26606"/>
          <ac:picMkLst>
            <pc:docMk/>
            <pc:sldMk cId="1719337822" sldId="4226"/>
            <ac:picMk id="1026" creationId="{48BE10AD-7215-44DC-9794-E78BCF920F12}"/>
          </ac:picMkLst>
        </pc:picChg>
      </pc:sldChg>
      <pc:sldChg chg="modSp">
        <pc:chgData name="Christopher Givens" userId="080f9a8e9f7e1fe1" providerId="LiveId" clId="{4CDD438F-888F-4E69-992E-4E52C7DE4A8E}" dt="2019-10-29T18:57:31.209" v="2417" actId="20577"/>
        <pc:sldMkLst>
          <pc:docMk/>
          <pc:sldMk cId="2496841046" sldId="4228"/>
        </pc:sldMkLst>
        <pc:spChg chg="mod">
          <ac:chgData name="Christopher Givens" userId="080f9a8e9f7e1fe1" providerId="LiveId" clId="{4CDD438F-888F-4E69-992E-4E52C7DE4A8E}" dt="2019-10-29T18:57:31.209" v="2417" actId="20577"/>
          <ac:spMkLst>
            <pc:docMk/>
            <pc:sldMk cId="2496841046" sldId="4228"/>
            <ac:spMk id="6" creationId="{00000000-0000-0000-0000-000000000000}"/>
          </ac:spMkLst>
        </pc:spChg>
        <pc:picChg chg="mod">
          <ac:chgData name="Christopher Givens" userId="080f9a8e9f7e1fe1" providerId="LiveId" clId="{4CDD438F-888F-4E69-992E-4E52C7DE4A8E}" dt="2019-10-29T18:57:28.897" v="2416" actId="14100"/>
          <ac:picMkLst>
            <pc:docMk/>
            <pc:sldMk cId="2496841046" sldId="4228"/>
            <ac:picMk id="3" creationId="{C788A367-20E8-4549-90C7-97FD1E323EA1}"/>
          </ac:picMkLst>
        </pc:picChg>
      </pc:sldChg>
      <pc:sldChg chg="del">
        <pc:chgData name="Christopher Givens" userId="080f9a8e9f7e1fe1" providerId="LiveId" clId="{4CDD438F-888F-4E69-992E-4E52C7DE4A8E}" dt="2019-10-24T17:02:19.651" v="35" actId="47"/>
        <pc:sldMkLst>
          <pc:docMk/>
          <pc:sldMk cId="194902543" sldId="4229"/>
        </pc:sldMkLst>
      </pc:sldChg>
      <pc:sldChg chg="del">
        <pc:chgData name="Christopher Givens" userId="080f9a8e9f7e1fe1" providerId="LiveId" clId="{4CDD438F-888F-4E69-992E-4E52C7DE4A8E}" dt="2019-10-24T17:02:19.651" v="35" actId="47"/>
        <pc:sldMkLst>
          <pc:docMk/>
          <pc:sldMk cId="1331290539" sldId="4230"/>
        </pc:sldMkLst>
      </pc:sldChg>
      <pc:sldChg chg="del">
        <pc:chgData name="Christopher Givens" userId="080f9a8e9f7e1fe1" providerId="LiveId" clId="{4CDD438F-888F-4E69-992E-4E52C7DE4A8E}" dt="2019-10-24T17:02:19.651" v="35" actId="47"/>
        <pc:sldMkLst>
          <pc:docMk/>
          <pc:sldMk cId="4058665877" sldId="4231"/>
        </pc:sldMkLst>
      </pc:sldChg>
      <pc:sldChg chg="del">
        <pc:chgData name="Christopher Givens" userId="080f9a8e9f7e1fe1" providerId="LiveId" clId="{4CDD438F-888F-4E69-992E-4E52C7DE4A8E}" dt="2019-10-24T17:02:19.651" v="35" actId="47"/>
        <pc:sldMkLst>
          <pc:docMk/>
          <pc:sldMk cId="764987653" sldId="4232"/>
        </pc:sldMkLst>
      </pc:sldChg>
      <pc:sldChg chg="del">
        <pc:chgData name="Christopher Givens" userId="080f9a8e9f7e1fe1" providerId="LiveId" clId="{4CDD438F-888F-4E69-992E-4E52C7DE4A8E}" dt="2019-10-24T17:02:19.651" v="35" actId="47"/>
        <pc:sldMkLst>
          <pc:docMk/>
          <pc:sldMk cId="2046578895" sldId="4233"/>
        </pc:sldMkLst>
      </pc:sldChg>
      <pc:sldChg chg="del">
        <pc:chgData name="Christopher Givens" userId="080f9a8e9f7e1fe1" providerId="LiveId" clId="{4CDD438F-888F-4E69-992E-4E52C7DE4A8E}" dt="2019-10-24T17:02:19.651" v="35" actId="47"/>
        <pc:sldMkLst>
          <pc:docMk/>
          <pc:sldMk cId="2082354282" sldId="4234"/>
        </pc:sldMkLst>
      </pc:sldChg>
      <pc:sldChg chg="del">
        <pc:chgData name="Christopher Givens" userId="080f9a8e9f7e1fe1" providerId="LiveId" clId="{4CDD438F-888F-4E69-992E-4E52C7DE4A8E}" dt="2019-10-24T17:02:13.800" v="30" actId="47"/>
        <pc:sldMkLst>
          <pc:docMk/>
          <pc:sldMk cId="2155627713" sldId="4236"/>
        </pc:sldMkLst>
      </pc:sldChg>
      <pc:sldChg chg="modSp">
        <pc:chgData name="Christopher Givens" userId="080f9a8e9f7e1fe1" providerId="LiveId" clId="{4CDD438F-888F-4E69-992E-4E52C7DE4A8E}" dt="2019-10-29T18:47:59.090" v="2045" actId="20577"/>
        <pc:sldMkLst>
          <pc:docMk/>
          <pc:sldMk cId="2272761983" sldId="4237"/>
        </pc:sldMkLst>
        <pc:spChg chg="mod">
          <ac:chgData name="Christopher Givens" userId="080f9a8e9f7e1fe1" providerId="LiveId" clId="{4CDD438F-888F-4E69-992E-4E52C7DE4A8E}" dt="2019-10-29T18:47:59.090" v="2045" actId="20577"/>
          <ac:spMkLst>
            <pc:docMk/>
            <pc:sldMk cId="2272761983" sldId="4237"/>
            <ac:spMk id="3" creationId="{0C500CEE-92F2-42F9-8DBA-85C5A2BE705E}"/>
          </ac:spMkLst>
        </pc:spChg>
      </pc:sldChg>
      <pc:sldChg chg="modSp modAnim">
        <pc:chgData name="Christopher Givens" userId="080f9a8e9f7e1fe1" providerId="LiveId" clId="{4CDD438F-888F-4E69-992E-4E52C7DE4A8E}" dt="2019-10-29T18:49:22.499" v="2207" actId="20577"/>
        <pc:sldMkLst>
          <pc:docMk/>
          <pc:sldMk cId="216626242" sldId="4239"/>
        </pc:sldMkLst>
        <pc:spChg chg="mod">
          <ac:chgData name="Christopher Givens" userId="080f9a8e9f7e1fe1" providerId="LiveId" clId="{4CDD438F-888F-4E69-992E-4E52C7DE4A8E}" dt="2019-10-29T18:49:22.499" v="2207" actId="20577"/>
          <ac:spMkLst>
            <pc:docMk/>
            <pc:sldMk cId="216626242" sldId="4239"/>
            <ac:spMk id="3" creationId="{0C500CEE-92F2-42F9-8DBA-85C5A2BE705E}"/>
          </ac:spMkLst>
        </pc:spChg>
      </pc:sldChg>
      <pc:sldChg chg="modSp modAnim">
        <pc:chgData name="Christopher Givens" userId="080f9a8e9f7e1fe1" providerId="LiveId" clId="{4CDD438F-888F-4E69-992E-4E52C7DE4A8E}" dt="2019-11-21T21:03:36.994" v="2768" actId="20577"/>
        <pc:sldMkLst>
          <pc:docMk/>
          <pc:sldMk cId="1408677711" sldId="4240"/>
        </pc:sldMkLst>
        <pc:spChg chg="mod">
          <ac:chgData name="Christopher Givens" userId="080f9a8e9f7e1fe1" providerId="LiveId" clId="{4CDD438F-888F-4E69-992E-4E52C7DE4A8E}" dt="2019-11-21T21:03:36.994" v="2768" actId="20577"/>
          <ac:spMkLst>
            <pc:docMk/>
            <pc:sldMk cId="1408677711" sldId="4240"/>
            <ac:spMk id="3" creationId="{0C500CEE-92F2-42F9-8DBA-85C5A2BE705E}"/>
          </ac:spMkLst>
        </pc:spChg>
      </pc:sldChg>
      <pc:sldChg chg="del">
        <pc:chgData name="Christopher Givens" userId="080f9a8e9f7e1fe1" providerId="LiveId" clId="{4CDD438F-888F-4E69-992E-4E52C7DE4A8E}" dt="2019-10-24T17:01:51.050" v="0" actId="47"/>
        <pc:sldMkLst>
          <pc:docMk/>
          <pc:sldMk cId="4224752738" sldId="4241"/>
        </pc:sldMkLst>
      </pc:sldChg>
      <pc:sldChg chg="del">
        <pc:chgData name="Christopher Givens" userId="080f9a8e9f7e1fe1" providerId="LiveId" clId="{4CDD438F-888F-4E69-992E-4E52C7DE4A8E}" dt="2019-10-24T17:01:51.963" v="1" actId="47"/>
        <pc:sldMkLst>
          <pc:docMk/>
          <pc:sldMk cId="388651304" sldId="4242"/>
        </pc:sldMkLst>
      </pc:sldChg>
      <pc:sldChg chg="modSp del">
        <pc:chgData name="Christopher Givens" userId="080f9a8e9f7e1fe1" providerId="LiveId" clId="{4CDD438F-888F-4E69-992E-4E52C7DE4A8E}" dt="2019-11-26T03:44:43.919" v="2842" actId="47"/>
        <pc:sldMkLst>
          <pc:docMk/>
          <pc:sldMk cId="2361983156" sldId="4243"/>
        </pc:sldMkLst>
        <pc:spChg chg="mod">
          <ac:chgData name="Christopher Givens" userId="080f9a8e9f7e1fe1" providerId="LiveId" clId="{4CDD438F-888F-4E69-992E-4E52C7DE4A8E}" dt="2019-10-24T17:02:00.150" v="12" actId="20577"/>
          <ac:spMkLst>
            <pc:docMk/>
            <pc:sldMk cId="2361983156" sldId="4243"/>
            <ac:spMk id="3" creationId="{00000000-0000-0000-0000-000000000000}"/>
          </ac:spMkLst>
        </pc:spChg>
        <pc:spChg chg="mod">
          <ac:chgData name="Christopher Givens" userId="080f9a8e9f7e1fe1" providerId="LiveId" clId="{4CDD438F-888F-4E69-992E-4E52C7DE4A8E}" dt="2019-10-24T17:02:11.201" v="29" actId="5793"/>
          <ac:spMkLst>
            <pc:docMk/>
            <pc:sldMk cId="2361983156" sldId="4243"/>
            <ac:spMk id="4" creationId="{00000000-0000-0000-0000-000000000000}"/>
          </ac:spMkLst>
        </pc:spChg>
      </pc:sldChg>
      <pc:sldChg chg="del">
        <pc:chgData name="Christopher Givens" userId="080f9a8e9f7e1fe1" providerId="LiveId" clId="{4CDD438F-888F-4E69-992E-4E52C7DE4A8E}" dt="2019-10-24T17:02:21.130" v="36" actId="47"/>
        <pc:sldMkLst>
          <pc:docMk/>
          <pc:sldMk cId="143826773" sldId="4244"/>
        </pc:sldMkLst>
      </pc:sldChg>
      <pc:sldChg chg="del">
        <pc:chgData name="Christopher Givens" userId="080f9a8e9f7e1fe1" providerId="LiveId" clId="{4CDD438F-888F-4E69-992E-4E52C7DE4A8E}" dt="2019-10-24T17:01:52.555" v="2" actId="47"/>
        <pc:sldMkLst>
          <pc:docMk/>
          <pc:sldMk cId="1683081576" sldId="4245"/>
        </pc:sldMkLst>
      </pc:sldChg>
      <pc:sldChg chg="del">
        <pc:chgData name="Christopher Givens" userId="080f9a8e9f7e1fe1" providerId="LiveId" clId="{4CDD438F-888F-4E69-992E-4E52C7DE4A8E}" dt="2019-10-24T17:02:16.646" v="34" actId="47"/>
        <pc:sldMkLst>
          <pc:docMk/>
          <pc:sldMk cId="983735549" sldId="4246"/>
        </pc:sldMkLst>
      </pc:sldChg>
      <pc:sldChg chg="del">
        <pc:chgData name="Christopher Givens" userId="080f9a8e9f7e1fe1" providerId="LiveId" clId="{4CDD438F-888F-4E69-992E-4E52C7DE4A8E}" dt="2019-10-24T17:02:15.072" v="32" actId="47"/>
        <pc:sldMkLst>
          <pc:docMk/>
          <pc:sldMk cId="33936780" sldId="4247"/>
        </pc:sldMkLst>
      </pc:sldChg>
      <pc:sldChg chg="del">
        <pc:chgData name="Christopher Givens" userId="080f9a8e9f7e1fe1" providerId="LiveId" clId="{4CDD438F-888F-4E69-992E-4E52C7DE4A8E}" dt="2019-10-24T17:02:14.554" v="31" actId="47"/>
        <pc:sldMkLst>
          <pc:docMk/>
          <pc:sldMk cId="1822928960" sldId="4248"/>
        </pc:sldMkLst>
      </pc:sldChg>
      <pc:sldChg chg="del">
        <pc:chgData name="Christopher Givens" userId="080f9a8e9f7e1fe1" providerId="LiveId" clId="{4CDD438F-888F-4E69-992E-4E52C7DE4A8E}" dt="2019-10-24T17:02:15.574" v="33" actId="47"/>
        <pc:sldMkLst>
          <pc:docMk/>
          <pc:sldMk cId="3143252233" sldId="4249"/>
        </pc:sldMkLst>
      </pc:sldChg>
      <pc:sldChg chg="del">
        <pc:chgData name="Christopher Givens" userId="080f9a8e9f7e1fe1" providerId="LiveId" clId="{4CDD438F-888F-4E69-992E-4E52C7DE4A8E}" dt="2019-10-24T17:02:19.651" v="35" actId="47"/>
        <pc:sldMkLst>
          <pc:docMk/>
          <pc:sldMk cId="3682295202" sldId="4250"/>
        </pc:sldMkLst>
      </pc:sldChg>
      <pc:sldChg chg="modSp modAnim">
        <pc:chgData name="Christopher Givens" userId="080f9a8e9f7e1fe1" providerId="LiveId" clId="{4CDD438F-888F-4E69-992E-4E52C7DE4A8E}" dt="2019-10-29T18:50:24.609" v="2328" actId="20577"/>
        <pc:sldMkLst>
          <pc:docMk/>
          <pc:sldMk cId="1953787650" sldId="4251"/>
        </pc:sldMkLst>
        <pc:spChg chg="mod">
          <ac:chgData name="Christopher Givens" userId="080f9a8e9f7e1fe1" providerId="LiveId" clId="{4CDD438F-888F-4E69-992E-4E52C7DE4A8E}" dt="2019-10-29T18:50:24.609" v="2328" actId="20577"/>
          <ac:spMkLst>
            <pc:docMk/>
            <pc:sldMk cId="1953787650" sldId="4251"/>
            <ac:spMk id="3" creationId="{00000000-0000-0000-0000-000000000000}"/>
          </ac:spMkLst>
        </pc:spChg>
      </pc:sldChg>
      <pc:sldChg chg="modSp modAnim">
        <pc:chgData name="Christopher Givens" userId="080f9a8e9f7e1fe1" providerId="LiveId" clId="{4CDD438F-888F-4E69-992E-4E52C7DE4A8E}" dt="2019-11-21T21:00:50.710" v="2700" actId="20577"/>
        <pc:sldMkLst>
          <pc:docMk/>
          <pc:sldMk cId="1501248470" sldId="4252"/>
        </pc:sldMkLst>
        <pc:spChg chg="mod">
          <ac:chgData name="Christopher Givens" userId="080f9a8e9f7e1fe1" providerId="LiveId" clId="{4CDD438F-888F-4E69-992E-4E52C7DE4A8E}" dt="2019-11-21T21:00:50.710" v="2700" actId="20577"/>
          <ac:spMkLst>
            <pc:docMk/>
            <pc:sldMk cId="1501248470" sldId="4252"/>
            <ac:spMk id="3" creationId="{00000000-0000-0000-0000-000000000000}"/>
          </ac:spMkLst>
        </pc:spChg>
      </pc:sldChg>
      <pc:sldChg chg="modSp">
        <pc:chgData name="Christopher Givens" userId="080f9a8e9f7e1fe1" providerId="LiveId" clId="{4CDD438F-888F-4E69-992E-4E52C7DE4A8E}" dt="2019-10-29T18:59:27.598" v="2422" actId="1076"/>
        <pc:sldMkLst>
          <pc:docMk/>
          <pc:sldMk cId="3185625745" sldId="4253"/>
        </pc:sldMkLst>
        <pc:spChg chg="mod">
          <ac:chgData name="Christopher Givens" userId="080f9a8e9f7e1fe1" providerId="LiveId" clId="{4CDD438F-888F-4E69-992E-4E52C7DE4A8E}" dt="2019-10-29T18:59:27.598" v="2422" actId="1076"/>
          <ac:spMkLst>
            <pc:docMk/>
            <pc:sldMk cId="3185625745" sldId="4253"/>
            <ac:spMk id="6" creationId="{00000000-0000-0000-0000-000000000000}"/>
          </ac:spMkLst>
        </pc:spChg>
        <pc:picChg chg="mod">
          <ac:chgData name="Christopher Givens" userId="080f9a8e9f7e1fe1" providerId="LiveId" clId="{4CDD438F-888F-4E69-992E-4E52C7DE4A8E}" dt="2019-10-29T18:59:22.608" v="2420" actId="14100"/>
          <ac:picMkLst>
            <pc:docMk/>
            <pc:sldMk cId="3185625745" sldId="4253"/>
            <ac:picMk id="3" creationId="{C788A367-20E8-4549-90C7-97FD1E323EA1}"/>
          </ac:picMkLst>
        </pc:picChg>
      </pc:sldChg>
      <pc:sldChg chg="modSp add modAnim">
        <pc:chgData name="Christopher Givens" userId="080f9a8e9f7e1fe1" providerId="LiveId" clId="{4CDD438F-888F-4E69-992E-4E52C7DE4A8E}" dt="2019-11-21T21:04:06.763" v="2775" actId="20577"/>
        <pc:sldMkLst>
          <pc:docMk/>
          <pc:sldMk cId="836429222" sldId="4254"/>
        </pc:sldMkLst>
        <pc:spChg chg="mod">
          <ac:chgData name="Christopher Givens" userId="080f9a8e9f7e1fe1" providerId="LiveId" clId="{4CDD438F-888F-4E69-992E-4E52C7DE4A8E}" dt="2019-10-24T17:04:31.861" v="199" actId="20577"/>
          <ac:spMkLst>
            <pc:docMk/>
            <pc:sldMk cId="836429222" sldId="4254"/>
            <ac:spMk id="2" creationId="{7CF4CE71-0F0A-4EB2-8672-5A82CB36CC69}"/>
          </ac:spMkLst>
        </pc:spChg>
        <pc:spChg chg="mod">
          <ac:chgData name="Christopher Givens" userId="080f9a8e9f7e1fe1" providerId="LiveId" clId="{4CDD438F-888F-4E69-992E-4E52C7DE4A8E}" dt="2019-11-21T21:04:06.763" v="2775" actId="20577"/>
          <ac:spMkLst>
            <pc:docMk/>
            <pc:sldMk cId="836429222" sldId="4254"/>
            <ac:spMk id="3" creationId="{0C500CEE-92F2-42F9-8DBA-85C5A2BE705E}"/>
          </ac:spMkLst>
        </pc:spChg>
      </pc:sldChg>
      <pc:sldChg chg="modSp add modAnim">
        <pc:chgData name="Christopher Givens" userId="080f9a8e9f7e1fe1" providerId="LiveId" clId="{4CDD438F-888F-4E69-992E-4E52C7DE4A8E}" dt="2019-10-24T23:26:57.641" v="1772" actId="313"/>
        <pc:sldMkLst>
          <pc:docMk/>
          <pc:sldMk cId="540686356" sldId="4255"/>
        </pc:sldMkLst>
        <pc:spChg chg="mod">
          <ac:chgData name="Christopher Givens" userId="080f9a8e9f7e1fe1" providerId="LiveId" clId="{4CDD438F-888F-4E69-992E-4E52C7DE4A8E}" dt="2019-10-24T17:05:20.099" v="285" actId="20577"/>
          <ac:spMkLst>
            <pc:docMk/>
            <pc:sldMk cId="540686356" sldId="4255"/>
            <ac:spMk id="2" creationId="{7CF4CE71-0F0A-4EB2-8672-5A82CB36CC69}"/>
          </ac:spMkLst>
        </pc:spChg>
        <pc:spChg chg="mod">
          <ac:chgData name="Christopher Givens" userId="080f9a8e9f7e1fe1" providerId="LiveId" clId="{4CDD438F-888F-4E69-992E-4E52C7DE4A8E}" dt="2019-10-24T23:26:57.641" v="1772" actId="313"/>
          <ac:spMkLst>
            <pc:docMk/>
            <pc:sldMk cId="540686356" sldId="4255"/>
            <ac:spMk id="3" creationId="{0C500CEE-92F2-42F9-8DBA-85C5A2BE705E}"/>
          </ac:spMkLst>
        </pc:spChg>
      </pc:sldChg>
      <pc:sldChg chg="add del">
        <pc:chgData name="Christopher Givens" userId="080f9a8e9f7e1fe1" providerId="LiveId" clId="{4CDD438F-888F-4E69-992E-4E52C7DE4A8E}" dt="2019-10-24T21:56:34.970" v="312" actId="47"/>
        <pc:sldMkLst>
          <pc:docMk/>
          <pc:sldMk cId="1971720387" sldId="4256"/>
        </pc:sldMkLst>
      </pc:sldChg>
      <pc:sldChg chg="modSp add modAnim">
        <pc:chgData name="Christopher Givens" userId="080f9a8e9f7e1fe1" providerId="LiveId" clId="{4CDD438F-888F-4E69-992E-4E52C7DE4A8E}" dt="2019-10-24T21:57:45.376" v="499" actId="20577"/>
        <pc:sldMkLst>
          <pc:docMk/>
          <pc:sldMk cId="1362617187" sldId="4257"/>
        </pc:sldMkLst>
        <pc:spChg chg="mod">
          <ac:chgData name="Christopher Givens" userId="080f9a8e9f7e1fe1" providerId="LiveId" clId="{4CDD438F-888F-4E69-992E-4E52C7DE4A8E}" dt="2019-10-24T21:57:45.376" v="499" actId="20577"/>
          <ac:spMkLst>
            <pc:docMk/>
            <pc:sldMk cId="1362617187" sldId="4257"/>
            <ac:spMk id="3" creationId="{00000000-0000-0000-0000-000000000000}"/>
          </ac:spMkLst>
        </pc:spChg>
      </pc:sldChg>
      <pc:sldChg chg="modSp add">
        <pc:chgData name="Christopher Givens" userId="080f9a8e9f7e1fe1" providerId="LiveId" clId="{4CDD438F-888F-4E69-992E-4E52C7DE4A8E}" dt="2019-10-24T22:03:32.278" v="763" actId="20577"/>
        <pc:sldMkLst>
          <pc:docMk/>
          <pc:sldMk cId="769325084" sldId="4258"/>
        </pc:sldMkLst>
        <pc:spChg chg="mod">
          <ac:chgData name="Christopher Givens" userId="080f9a8e9f7e1fe1" providerId="LiveId" clId="{4CDD438F-888F-4E69-992E-4E52C7DE4A8E}" dt="2019-10-24T22:03:32.278" v="763" actId="20577"/>
          <ac:spMkLst>
            <pc:docMk/>
            <pc:sldMk cId="769325084" sldId="4258"/>
            <ac:spMk id="6" creationId="{00000000-0000-0000-0000-000000000000}"/>
          </ac:spMkLst>
        </pc:spChg>
      </pc:sldChg>
      <pc:sldChg chg="modSp add modAnim">
        <pc:chgData name="Christopher Givens" userId="080f9a8e9f7e1fe1" providerId="LiveId" clId="{4CDD438F-888F-4E69-992E-4E52C7DE4A8E}" dt="2019-10-24T22:05:11.991" v="1144" actId="20577"/>
        <pc:sldMkLst>
          <pc:docMk/>
          <pc:sldMk cId="2671341699" sldId="4259"/>
        </pc:sldMkLst>
        <pc:spChg chg="mod">
          <ac:chgData name="Christopher Givens" userId="080f9a8e9f7e1fe1" providerId="LiveId" clId="{4CDD438F-888F-4E69-992E-4E52C7DE4A8E}" dt="2019-10-24T22:03:42.657" v="793" actId="20577"/>
          <ac:spMkLst>
            <pc:docMk/>
            <pc:sldMk cId="2671341699" sldId="4259"/>
            <ac:spMk id="2" creationId="{7CF4CE71-0F0A-4EB2-8672-5A82CB36CC69}"/>
          </ac:spMkLst>
        </pc:spChg>
        <pc:spChg chg="mod">
          <ac:chgData name="Christopher Givens" userId="080f9a8e9f7e1fe1" providerId="LiveId" clId="{4CDD438F-888F-4E69-992E-4E52C7DE4A8E}" dt="2019-10-24T22:05:11.991" v="1144" actId="20577"/>
          <ac:spMkLst>
            <pc:docMk/>
            <pc:sldMk cId="2671341699" sldId="4259"/>
            <ac:spMk id="3" creationId="{0C500CEE-92F2-42F9-8DBA-85C5A2BE705E}"/>
          </ac:spMkLst>
        </pc:spChg>
      </pc:sldChg>
      <pc:sldChg chg="modSp add">
        <pc:chgData name="Christopher Givens" userId="080f9a8e9f7e1fe1" providerId="LiveId" clId="{4CDD438F-888F-4E69-992E-4E52C7DE4A8E}" dt="2019-10-24T22:05:28.181" v="1167" actId="20577"/>
        <pc:sldMkLst>
          <pc:docMk/>
          <pc:sldMk cId="3963339291" sldId="4260"/>
        </pc:sldMkLst>
        <pc:spChg chg="mod">
          <ac:chgData name="Christopher Givens" userId="080f9a8e9f7e1fe1" providerId="LiveId" clId="{4CDD438F-888F-4E69-992E-4E52C7DE4A8E}" dt="2019-10-24T22:05:28.181" v="1167" actId="20577"/>
          <ac:spMkLst>
            <pc:docMk/>
            <pc:sldMk cId="3963339291" sldId="4260"/>
            <ac:spMk id="6" creationId="{00000000-0000-0000-0000-000000000000}"/>
          </ac:spMkLst>
        </pc:spChg>
      </pc:sldChg>
      <pc:sldChg chg="addSp delSp modSp add mod setBg modAnim">
        <pc:chgData name="Christopher Givens" userId="080f9a8e9f7e1fe1" providerId="LiveId" clId="{4CDD438F-888F-4E69-992E-4E52C7DE4A8E}" dt="2019-10-24T23:28:43.143" v="1777" actId="26606"/>
        <pc:sldMkLst>
          <pc:docMk/>
          <pc:sldMk cId="3976064707" sldId="4261"/>
        </pc:sldMkLst>
        <pc:spChg chg="mod">
          <ac:chgData name="Christopher Givens" userId="080f9a8e9f7e1fe1" providerId="LiveId" clId="{4CDD438F-888F-4E69-992E-4E52C7DE4A8E}" dt="2019-10-24T23:28:43.143" v="1777" actId="26606"/>
          <ac:spMkLst>
            <pc:docMk/>
            <pc:sldMk cId="3976064707" sldId="4261"/>
            <ac:spMk id="2" creationId="{7CF4CE71-0F0A-4EB2-8672-5A82CB36CC69}"/>
          </ac:spMkLst>
        </pc:spChg>
        <pc:spChg chg="del mod">
          <ac:chgData name="Christopher Givens" userId="080f9a8e9f7e1fe1" providerId="LiveId" clId="{4CDD438F-888F-4E69-992E-4E52C7DE4A8E}" dt="2019-10-24T23:28:43.143" v="1777" actId="26606"/>
          <ac:spMkLst>
            <pc:docMk/>
            <pc:sldMk cId="3976064707" sldId="4261"/>
            <ac:spMk id="3" creationId="{0C500CEE-92F2-42F9-8DBA-85C5A2BE705E}"/>
          </ac:spMkLst>
        </pc:spChg>
        <pc:graphicFrameChg chg="add">
          <ac:chgData name="Christopher Givens" userId="080f9a8e9f7e1fe1" providerId="LiveId" clId="{4CDD438F-888F-4E69-992E-4E52C7DE4A8E}" dt="2019-10-24T23:28:43.143" v="1777" actId="26606"/>
          <ac:graphicFrameMkLst>
            <pc:docMk/>
            <pc:sldMk cId="3976064707" sldId="4261"/>
            <ac:graphicFrameMk id="5" creationId="{A9CA8E65-ACC7-4F43-AC24-D1AB627610E1}"/>
          </ac:graphicFrameMkLst>
        </pc:graphicFrameChg>
      </pc:sldChg>
      <pc:sldChg chg="addSp delSp modSp add mod setBg">
        <pc:chgData name="Christopher Givens" userId="080f9a8e9f7e1fe1" providerId="LiveId" clId="{4CDD438F-888F-4E69-992E-4E52C7DE4A8E}" dt="2019-11-21T21:05:11.121" v="2790" actId="20577"/>
        <pc:sldMkLst>
          <pc:docMk/>
          <pc:sldMk cId="1498512216" sldId="4262"/>
        </pc:sldMkLst>
        <pc:spChg chg="mod">
          <ac:chgData name="Christopher Givens" userId="080f9a8e9f7e1fe1" providerId="LiveId" clId="{4CDD438F-888F-4E69-992E-4E52C7DE4A8E}" dt="2019-10-24T23:29:10.757" v="1778" actId="26606"/>
          <ac:spMkLst>
            <pc:docMk/>
            <pc:sldMk cId="1498512216" sldId="4262"/>
            <ac:spMk id="2" creationId="{7CF4CE71-0F0A-4EB2-8672-5A82CB36CC69}"/>
          </ac:spMkLst>
        </pc:spChg>
        <pc:spChg chg="del mod">
          <ac:chgData name="Christopher Givens" userId="080f9a8e9f7e1fe1" providerId="LiveId" clId="{4CDD438F-888F-4E69-992E-4E52C7DE4A8E}" dt="2019-10-24T23:29:10.757" v="1778" actId="26606"/>
          <ac:spMkLst>
            <pc:docMk/>
            <pc:sldMk cId="1498512216" sldId="4262"/>
            <ac:spMk id="3" creationId="{0C500CEE-92F2-42F9-8DBA-85C5A2BE705E}"/>
          </ac:spMkLst>
        </pc:spChg>
        <pc:graphicFrameChg chg="add mod">
          <ac:chgData name="Christopher Givens" userId="080f9a8e9f7e1fe1" providerId="LiveId" clId="{4CDD438F-888F-4E69-992E-4E52C7DE4A8E}" dt="2019-11-21T21:05:11.121" v="2790" actId="20577"/>
          <ac:graphicFrameMkLst>
            <pc:docMk/>
            <pc:sldMk cId="1498512216" sldId="4262"/>
            <ac:graphicFrameMk id="5" creationId="{51628360-766A-4A04-9967-F481014DC43B}"/>
          </ac:graphicFrameMkLst>
        </pc:graphicFrameChg>
      </pc:sldChg>
      <pc:sldChg chg="modSp add modAnim">
        <pc:chgData name="Christopher Givens" userId="080f9a8e9f7e1fe1" providerId="LiveId" clId="{4CDD438F-888F-4E69-992E-4E52C7DE4A8E}" dt="2019-10-28T18:28:33.255" v="2039" actId="20577"/>
        <pc:sldMkLst>
          <pc:docMk/>
          <pc:sldMk cId="3741362581" sldId="4263"/>
        </pc:sldMkLst>
        <pc:spChg chg="mod">
          <ac:chgData name="Christopher Givens" userId="080f9a8e9f7e1fe1" providerId="LiveId" clId="{4CDD438F-888F-4E69-992E-4E52C7DE4A8E}" dt="2019-10-28T18:28:33.255" v="2039" actId="20577"/>
          <ac:spMkLst>
            <pc:docMk/>
            <pc:sldMk cId="3741362581" sldId="4263"/>
            <ac:spMk id="3" creationId="{00000000-0000-0000-0000-000000000000}"/>
          </ac:spMkLst>
        </pc:spChg>
      </pc:sldChg>
      <pc:sldChg chg="modSp add del">
        <pc:chgData name="Christopher Givens" userId="080f9a8e9f7e1fe1" providerId="LiveId" clId="{4CDD438F-888F-4E69-992E-4E52C7DE4A8E}" dt="2019-11-05T14:36:52.242" v="2693" actId="47"/>
        <pc:sldMkLst>
          <pc:docMk/>
          <pc:sldMk cId="1903649985" sldId="4264"/>
        </pc:sldMkLst>
        <pc:spChg chg="mod">
          <ac:chgData name="Christopher Givens" userId="080f9a8e9f7e1fe1" providerId="LiveId" clId="{4CDD438F-888F-4E69-992E-4E52C7DE4A8E}" dt="2019-10-30T18:56:36.443" v="2641"/>
          <ac:spMkLst>
            <pc:docMk/>
            <pc:sldMk cId="1903649985" sldId="4264"/>
            <ac:spMk id="2" creationId="{2B20BB34-D338-4815-95F4-C58D494903BA}"/>
          </ac:spMkLst>
        </pc:spChg>
        <pc:spChg chg="mod">
          <ac:chgData name="Christopher Givens" userId="080f9a8e9f7e1fe1" providerId="LiveId" clId="{4CDD438F-888F-4E69-992E-4E52C7DE4A8E}" dt="2019-10-30T19:00:12.491" v="2692" actId="20577"/>
          <ac:spMkLst>
            <pc:docMk/>
            <pc:sldMk cId="1903649985" sldId="4264"/>
            <ac:spMk id="3" creationId="{90CF97E1-3FDE-4EC1-A279-1A794C8F5F46}"/>
          </ac:spMkLst>
        </pc:spChg>
      </pc:sldChg>
      <pc:sldChg chg="modSp add del">
        <pc:chgData name="Christopher Givens" userId="080f9a8e9f7e1fe1" providerId="LiveId" clId="{4CDD438F-888F-4E69-992E-4E52C7DE4A8E}" dt="2019-11-05T14:36:52.906" v="2694" actId="47"/>
        <pc:sldMkLst>
          <pc:docMk/>
          <pc:sldMk cId="2273108714" sldId="4265"/>
        </pc:sldMkLst>
        <pc:spChg chg="mod">
          <ac:chgData name="Christopher Givens" userId="080f9a8e9f7e1fe1" providerId="LiveId" clId="{4CDD438F-888F-4E69-992E-4E52C7DE4A8E}" dt="2019-10-30T18:59:09.220" v="2680" actId="20577"/>
          <ac:spMkLst>
            <pc:docMk/>
            <pc:sldMk cId="2273108714" sldId="4265"/>
            <ac:spMk id="2" creationId="{2B20BB34-D338-4815-95F4-C58D494903BA}"/>
          </ac:spMkLst>
        </pc:spChg>
        <pc:spChg chg="mod">
          <ac:chgData name="Christopher Givens" userId="080f9a8e9f7e1fe1" providerId="LiveId" clId="{4CDD438F-888F-4E69-992E-4E52C7DE4A8E}" dt="2019-10-30T19:00:02.377" v="2691" actId="20577"/>
          <ac:spMkLst>
            <pc:docMk/>
            <pc:sldMk cId="2273108714" sldId="4265"/>
            <ac:spMk id="3" creationId="{90CF97E1-3FDE-4EC1-A279-1A794C8F5F46}"/>
          </ac:spMkLst>
        </pc:spChg>
      </pc:sldChg>
      <pc:sldMasterChg chg="delSldLayout modSldLayout">
        <pc:chgData name="Christopher Givens" userId="080f9a8e9f7e1fe1" providerId="LiveId" clId="{4CDD438F-888F-4E69-992E-4E52C7DE4A8E}" dt="2019-11-26T03:44:43.919" v="2842" actId="47"/>
        <pc:sldMasterMkLst>
          <pc:docMk/>
          <pc:sldMasterMk cId="1819954808" sldId="2147484479"/>
        </pc:sldMasterMkLst>
        <pc:sldLayoutChg chg="delSp">
          <pc:chgData name="Christopher Givens" userId="080f9a8e9f7e1fe1" providerId="LiveId" clId="{4CDD438F-888F-4E69-992E-4E52C7DE4A8E}" dt="2019-10-29T19:01:50.949" v="2639" actId="478"/>
          <pc:sldLayoutMkLst>
            <pc:docMk/>
            <pc:sldMasterMk cId="1819954808" sldId="2147484479"/>
            <pc:sldLayoutMk cId="1582042563" sldId="2147484498"/>
          </pc:sldLayoutMkLst>
          <pc:picChg chg="del">
            <ac:chgData name="Christopher Givens" userId="080f9a8e9f7e1fe1" providerId="LiveId" clId="{4CDD438F-888F-4E69-992E-4E52C7DE4A8E}" dt="2019-10-29T19:01:50.949" v="2639" actId="478"/>
            <ac:picMkLst>
              <pc:docMk/>
              <pc:sldMasterMk cId="1819954808" sldId="2147484479"/>
              <pc:sldLayoutMk cId="1582042563" sldId="2147484498"/>
              <ac:picMk id="5" creationId="{AA69B594-1DCC-45F9-AF36-F08A2D3A5BB7}"/>
            </ac:picMkLst>
          </pc:picChg>
        </pc:sldLayoutChg>
        <pc:sldLayoutChg chg="del">
          <pc:chgData name="Christopher Givens" userId="080f9a8e9f7e1fe1" providerId="LiveId" clId="{4CDD438F-888F-4E69-992E-4E52C7DE4A8E}" dt="2019-11-26T03:44:43.919" v="2842" actId="47"/>
          <pc:sldLayoutMkLst>
            <pc:docMk/>
            <pc:sldMasterMk cId="1819954808" sldId="2147484479"/>
            <pc:sldLayoutMk cId="837056252" sldId="214748453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3CF78-3C9F-40A8-83C7-AEC5FCC30EC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DFB54-DB3D-4B95-BF31-5D59836412F9}">
      <dgm:prSet/>
      <dgm:spPr/>
      <dgm:t>
        <a:bodyPr/>
        <a:lstStyle/>
        <a:p>
          <a:pPr>
            <a:defRPr b="1"/>
          </a:pPr>
          <a:r>
            <a:rPr lang="en-US"/>
            <a:t>You need data, as much as you can get</a:t>
          </a:r>
        </a:p>
      </dgm:t>
    </dgm:pt>
    <dgm:pt modelId="{40E6DF3C-829F-4289-B02A-1E50C234B15B}" type="parTrans" cxnId="{80EBEBBE-A78E-4097-9EB2-04F7881DE822}">
      <dgm:prSet/>
      <dgm:spPr/>
      <dgm:t>
        <a:bodyPr/>
        <a:lstStyle/>
        <a:p>
          <a:endParaRPr lang="en-US"/>
        </a:p>
      </dgm:t>
    </dgm:pt>
    <dgm:pt modelId="{35F6C042-3DAE-45E7-A774-6A046E35190B}" type="sibTrans" cxnId="{80EBEBBE-A78E-4097-9EB2-04F7881DE822}">
      <dgm:prSet/>
      <dgm:spPr/>
      <dgm:t>
        <a:bodyPr/>
        <a:lstStyle/>
        <a:p>
          <a:endParaRPr lang="en-US"/>
        </a:p>
      </dgm:t>
    </dgm:pt>
    <dgm:pt modelId="{DAEC86E0-1474-462A-B6F5-1A4EFCBADD3E}">
      <dgm:prSet/>
      <dgm:spPr/>
      <dgm:t>
        <a:bodyPr/>
        <a:lstStyle/>
        <a:p>
          <a:pPr>
            <a:defRPr b="1"/>
          </a:pPr>
          <a:r>
            <a:rPr lang="en-US"/>
            <a:t>Where will it come from?</a:t>
          </a:r>
        </a:p>
      </dgm:t>
    </dgm:pt>
    <dgm:pt modelId="{2241FF40-B468-4740-B037-D1F4079AE574}" type="parTrans" cxnId="{CBCF2068-FEA4-425F-979A-DE1136D0CE99}">
      <dgm:prSet/>
      <dgm:spPr/>
      <dgm:t>
        <a:bodyPr/>
        <a:lstStyle/>
        <a:p>
          <a:endParaRPr lang="en-US"/>
        </a:p>
      </dgm:t>
    </dgm:pt>
    <dgm:pt modelId="{703C1AC1-4BE8-4C05-B855-72F564F96A62}" type="sibTrans" cxnId="{CBCF2068-FEA4-425F-979A-DE1136D0CE99}">
      <dgm:prSet/>
      <dgm:spPr/>
      <dgm:t>
        <a:bodyPr/>
        <a:lstStyle/>
        <a:p>
          <a:endParaRPr lang="en-US"/>
        </a:p>
      </dgm:t>
    </dgm:pt>
    <dgm:pt modelId="{709E8D70-D141-4718-89D2-7F13E6BD0FD5}">
      <dgm:prSet/>
      <dgm:spPr/>
      <dgm:t>
        <a:bodyPr/>
        <a:lstStyle/>
        <a:p>
          <a:r>
            <a:rPr lang="en-US"/>
            <a:t>DraftKings*</a:t>
          </a:r>
        </a:p>
      </dgm:t>
    </dgm:pt>
    <dgm:pt modelId="{B37FFF48-8EF7-4D4F-9391-36E6F59A78E6}" type="parTrans" cxnId="{F455F195-0EBE-4547-AF50-D5A84FF37416}">
      <dgm:prSet/>
      <dgm:spPr/>
      <dgm:t>
        <a:bodyPr/>
        <a:lstStyle/>
        <a:p>
          <a:endParaRPr lang="en-US"/>
        </a:p>
      </dgm:t>
    </dgm:pt>
    <dgm:pt modelId="{15B534C4-A30B-4BBC-901C-FB60CD6E8B1C}" type="sibTrans" cxnId="{F455F195-0EBE-4547-AF50-D5A84FF37416}">
      <dgm:prSet/>
      <dgm:spPr/>
      <dgm:t>
        <a:bodyPr/>
        <a:lstStyle/>
        <a:p>
          <a:endParaRPr lang="en-US"/>
        </a:p>
      </dgm:t>
    </dgm:pt>
    <dgm:pt modelId="{B83F4547-DEFD-4A0A-B231-8C03B77D4CCC}">
      <dgm:prSet/>
      <dgm:spPr/>
      <dgm:t>
        <a:bodyPr/>
        <a:lstStyle/>
        <a:p>
          <a:r>
            <a:rPr lang="en-US"/>
            <a:t>Nba.com</a:t>
          </a:r>
        </a:p>
      </dgm:t>
    </dgm:pt>
    <dgm:pt modelId="{F89486F5-1EFB-4E28-885A-C882DBC28E13}" type="parTrans" cxnId="{BA908B4F-C7EA-40AF-B055-10D94D296025}">
      <dgm:prSet/>
      <dgm:spPr/>
      <dgm:t>
        <a:bodyPr/>
        <a:lstStyle/>
        <a:p>
          <a:endParaRPr lang="en-US"/>
        </a:p>
      </dgm:t>
    </dgm:pt>
    <dgm:pt modelId="{4A785466-D17D-443E-B898-697E3BA16FC5}" type="sibTrans" cxnId="{BA908B4F-C7EA-40AF-B055-10D94D296025}">
      <dgm:prSet/>
      <dgm:spPr/>
      <dgm:t>
        <a:bodyPr/>
        <a:lstStyle/>
        <a:p>
          <a:endParaRPr lang="en-US"/>
        </a:p>
      </dgm:t>
    </dgm:pt>
    <dgm:pt modelId="{365A3A97-BFCC-4A61-B386-F562EB2A9A6B}">
      <dgm:prSet/>
      <dgm:spPr/>
      <dgm:t>
        <a:bodyPr/>
        <a:lstStyle/>
        <a:p>
          <a:r>
            <a:rPr lang="en-US"/>
            <a:t>Mlb.com</a:t>
          </a:r>
        </a:p>
      </dgm:t>
    </dgm:pt>
    <dgm:pt modelId="{E938F6A3-3D31-4875-BA96-1D855403599C}" type="parTrans" cxnId="{7D45FB62-B302-4587-A406-F52016CBC747}">
      <dgm:prSet/>
      <dgm:spPr/>
      <dgm:t>
        <a:bodyPr/>
        <a:lstStyle/>
        <a:p>
          <a:endParaRPr lang="en-US"/>
        </a:p>
      </dgm:t>
    </dgm:pt>
    <dgm:pt modelId="{588890BA-40BE-498B-A0C5-727A4A281543}" type="sibTrans" cxnId="{7D45FB62-B302-4587-A406-F52016CBC747}">
      <dgm:prSet/>
      <dgm:spPr/>
      <dgm:t>
        <a:bodyPr/>
        <a:lstStyle/>
        <a:p>
          <a:endParaRPr lang="en-US"/>
        </a:p>
      </dgm:t>
    </dgm:pt>
    <dgm:pt modelId="{E81D048A-0AF9-44D4-B9F5-572B7CB790D5}">
      <dgm:prSet/>
      <dgm:spPr/>
      <dgm:t>
        <a:bodyPr/>
        <a:lstStyle/>
        <a:p>
          <a:r>
            <a:rPr lang="en-US"/>
            <a:t>ESPN</a:t>
          </a:r>
        </a:p>
      </dgm:t>
    </dgm:pt>
    <dgm:pt modelId="{0403784C-3A0E-4FEC-A7D6-893279D9CF62}" type="parTrans" cxnId="{D6FF37E5-5AD9-481B-A983-2B0AAB341D78}">
      <dgm:prSet/>
      <dgm:spPr/>
      <dgm:t>
        <a:bodyPr/>
        <a:lstStyle/>
        <a:p>
          <a:endParaRPr lang="en-US"/>
        </a:p>
      </dgm:t>
    </dgm:pt>
    <dgm:pt modelId="{D6391B68-1754-45DB-805F-2EAD66C84423}" type="sibTrans" cxnId="{D6FF37E5-5AD9-481B-A983-2B0AAB341D78}">
      <dgm:prSet/>
      <dgm:spPr/>
      <dgm:t>
        <a:bodyPr/>
        <a:lstStyle/>
        <a:p>
          <a:endParaRPr lang="en-US"/>
        </a:p>
      </dgm:t>
    </dgm:pt>
    <dgm:pt modelId="{74C70853-B53E-4DDC-8B6C-1DF86BD0C48B}">
      <dgm:prSet/>
      <dgm:spPr/>
      <dgm:t>
        <a:bodyPr/>
        <a:lstStyle/>
        <a:p>
          <a:r>
            <a:rPr lang="en-US"/>
            <a:t>Rotowire</a:t>
          </a:r>
        </a:p>
      </dgm:t>
    </dgm:pt>
    <dgm:pt modelId="{913F51E1-A0E0-40A3-812B-07D4248BF9A8}" type="parTrans" cxnId="{4255A43B-ADC3-4AD3-9999-71D14BA08940}">
      <dgm:prSet/>
      <dgm:spPr/>
      <dgm:t>
        <a:bodyPr/>
        <a:lstStyle/>
        <a:p>
          <a:endParaRPr lang="en-US"/>
        </a:p>
      </dgm:t>
    </dgm:pt>
    <dgm:pt modelId="{7D938893-46E0-4051-BF3C-3855F5C523CC}" type="sibTrans" cxnId="{4255A43B-ADC3-4AD3-9999-71D14BA08940}">
      <dgm:prSet/>
      <dgm:spPr/>
      <dgm:t>
        <a:bodyPr/>
        <a:lstStyle/>
        <a:p>
          <a:endParaRPr lang="en-US"/>
        </a:p>
      </dgm:t>
    </dgm:pt>
    <dgm:pt modelId="{5496C199-D55D-4659-9847-9C2590981AB4}">
      <dgm:prSet/>
      <dgm:spPr/>
      <dgm:t>
        <a:bodyPr/>
        <a:lstStyle/>
        <a:p>
          <a:r>
            <a:rPr lang="en-US"/>
            <a:t>Weather.com (any sports-related weather site)</a:t>
          </a:r>
        </a:p>
      </dgm:t>
    </dgm:pt>
    <dgm:pt modelId="{06859530-0ADB-4740-9B60-6174209F80FD}" type="parTrans" cxnId="{DADA8710-DF33-4CA5-B3ED-EF363526D8FB}">
      <dgm:prSet/>
      <dgm:spPr/>
      <dgm:t>
        <a:bodyPr/>
        <a:lstStyle/>
        <a:p>
          <a:endParaRPr lang="en-US"/>
        </a:p>
      </dgm:t>
    </dgm:pt>
    <dgm:pt modelId="{D4D26639-EB78-47FD-AE92-4EBBE43FFEEF}" type="sibTrans" cxnId="{DADA8710-DF33-4CA5-B3ED-EF363526D8FB}">
      <dgm:prSet/>
      <dgm:spPr/>
      <dgm:t>
        <a:bodyPr/>
        <a:lstStyle/>
        <a:p>
          <a:endParaRPr lang="en-US"/>
        </a:p>
      </dgm:t>
    </dgm:pt>
    <dgm:pt modelId="{5ECD5E0D-1A8A-4D53-9E0B-E8AA281DF6FB}" type="pres">
      <dgm:prSet presAssocID="{CCA3CF78-3C9F-40A8-83C7-AEC5FCC30ECD}" presName="root" presStyleCnt="0">
        <dgm:presLayoutVars>
          <dgm:dir/>
          <dgm:resizeHandles val="exact"/>
        </dgm:presLayoutVars>
      </dgm:prSet>
      <dgm:spPr/>
    </dgm:pt>
    <dgm:pt modelId="{AFC55957-EC65-4ECE-8EA1-4FCAA1D355ED}" type="pres">
      <dgm:prSet presAssocID="{C8ADFB54-DB3D-4B95-BF31-5D59836412F9}" presName="compNode" presStyleCnt="0"/>
      <dgm:spPr/>
    </dgm:pt>
    <dgm:pt modelId="{1F4492F4-E6E4-4DD8-A690-C2D692BC82E4}" type="pres">
      <dgm:prSet presAssocID="{C8ADFB54-DB3D-4B95-BF31-5D59836412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bStick"/>
        </a:ext>
      </dgm:extLst>
    </dgm:pt>
    <dgm:pt modelId="{54AD88FF-7421-4268-9278-EBEB89C1C3F3}" type="pres">
      <dgm:prSet presAssocID="{C8ADFB54-DB3D-4B95-BF31-5D59836412F9}" presName="iconSpace" presStyleCnt="0"/>
      <dgm:spPr/>
    </dgm:pt>
    <dgm:pt modelId="{9ADDDEFF-C1D7-47D4-88C6-E6AD4D44F08A}" type="pres">
      <dgm:prSet presAssocID="{C8ADFB54-DB3D-4B95-BF31-5D59836412F9}" presName="parTx" presStyleLbl="revTx" presStyleIdx="0" presStyleCnt="4">
        <dgm:presLayoutVars>
          <dgm:chMax val="0"/>
          <dgm:chPref val="0"/>
        </dgm:presLayoutVars>
      </dgm:prSet>
      <dgm:spPr/>
    </dgm:pt>
    <dgm:pt modelId="{F08F0FFD-DF89-41A7-86B5-60882CF3BC32}" type="pres">
      <dgm:prSet presAssocID="{C8ADFB54-DB3D-4B95-BF31-5D59836412F9}" presName="txSpace" presStyleCnt="0"/>
      <dgm:spPr/>
    </dgm:pt>
    <dgm:pt modelId="{1FAF1B8E-3A3F-4D17-9B0C-822F8D1E5C04}" type="pres">
      <dgm:prSet presAssocID="{C8ADFB54-DB3D-4B95-BF31-5D59836412F9}" presName="desTx" presStyleLbl="revTx" presStyleIdx="1" presStyleCnt="4">
        <dgm:presLayoutVars/>
      </dgm:prSet>
      <dgm:spPr/>
    </dgm:pt>
    <dgm:pt modelId="{42FD43AA-A771-4D7D-959A-7231A9DD5C02}" type="pres">
      <dgm:prSet presAssocID="{35F6C042-3DAE-45E7-A774-6A046E35190B}" presName="sibTrans" presStyleCnt="0"/>
      <dgm:spPr/>
    </dgm:pt>
    <dgm:pt modelId="{8B8FBA68-F5A6-46EB-8E76-F33AE81645E9}" type="pres">
      <dgm:prSet presAssocID="{DAEC86E0-1474-462A-B6F5-1A4EFCBADD3E}" presName="compNode" presStyleCnt="0"/>
      <dgm:spPr/>
    </dgm:pt>
    <dgm:pt modelId="{DA5CF4B5-86AA-4A02-8536-0516E49BC03F}" type="pres">
      <dgm:prSet presAssocID="{DAEC86E0-1474-462A-B6F5-1A4EFCBADD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393E6E2-A9AA-449D-B01B-CA4566FBE276}" type="pres">
      <dgm:prSet presAssocID="{DAEC86E0-1474-462A-B6F5-1A4EFCBADD3E}" presName="iconSpace" presStyleCnt="0"/>
      <dgm:spPr/>
    </dgm:pt>
    <dgm:pt modelId="{58A3BEFB-419A-448E-A082-5B578A8B616F}" type="pres">
      <dgm:prSet presAssocID="{DAEC86E0-1474-462A-B6F5-1A4EFCBADD3E}" presName="parTx" presStyleLbl="revTx" presStyleIdx="2" presStyleCnt="4">
        <dgm:presLayoutVars>
          <dgm:chMax val="0"/>
          <dgm:chPref val="0"/>
        </dgm:presLayoutVars>
      </dgm:prSet>
      <dgm:spPr/>
    </dgm:pt>
    <dgm:pt modelId="{B2EAB39A-111E-4903-AD43-ECDF6C9F5C4B}" type="pres">
      <dgm:prSet presAssocID="{DAEC86E0-1474-462A-B6F5-1A4EFCBADD3E}" presName="txSpace" presStyleCnt="0"/>
      <dgm:spPr/>
    </dgm:pt>
    <dgm:pt modelId="{4DF295B9-1082-4602-AE08-4BB5593C3A9F}" type="pres">
      <dgm:prSet presAssocID="{DAEC86E0-1474-462A-B6F5-1A4EFCBADD3E}" presName="desTx" presStyleLbl="revTx" presStyleIdx="3" presStyleCnt="4">
        <dgm:presLayoutVars/>
      </dgm:prSet>
      <dgm:spPr/>
    </dgm:pt>
  </dgm:ptLst>
  <dgm:cxnLst>
    <dgm:cxn modelId="{1EDD540D-E1AF-4C9E-9245-CBC1C457E68A}" type="presOf" srcId="{DAEC86E0-1474-462A-B6F5-1A4EFCBADD3E}" destId="{58A3BEFB-419A-448E-A082-5B578A8B616F}" srcOrd="0" destOrd="0" presId="urn:microsoft.com/office/officeart/2018/5/layout/CenteredIconLabelDescriptionList"/>
    <dgm:cxn modelId="{DADA8710-DF33-4CA5-B3ED-EF363526D8FB}" srcId="{DAEC86E0-1474-462A-B6F5-1A4EFCBADD3E}" destId="{5496C199-D55D-4659-9847-9C2590981AB4}" srcOrd="5" destOrd="0" parTransId="{06859530-0ADB-4740-9B60-6174209F80FD}" sibTransId="{D4D26639-EB78-47FD-AE92-4EBBE43FFEEF}"/>
    <dgm:cxn modelId="{7C2F9B30-FBF3-495D-9A37-3506A6E36429}" type="presOf" srcId="{C8ADFB54-DB3D-4B95-BF31-5D59836412F9}" destId="{9ADDDEFF-C1D7-47D4-88C6-E6AD4D44F08A}" srcOrd="0" destOrd="0" presId="urn:microsoft.com/office/officeart/2018/5/layout/CenteredIconLabelDescriptionList"/>
    <dgm:cxn modelId="{BCAA8E31-D4D5-40D2-B42D-D900F7E5062F}" type="presOf" srcId="{E81D048A-0AF9-44D4-B9F5-572B7CB790D5}" destId="{4DF295B9-1082-4602-AE08-4BB5593C3A9F}" srcOrd="0" destOrd="3" presId="urn:microsoft.com/office/officeart/2018/5/layout/CenteredIconLabelDescriptionList"/>
    <dgm:cxn modelId="{4255A43B-ADC3-4AD3-9999-71D14BA08940}" srcId="{DAEC86E0-1474-462A-B6F5-1A4EFCBADD3E}" destId="{74C70853-B53E-4DDC-8B6C-1DF86BD0C48B}" srcOrd="4" destOrd="0" parTransId="{913F51E1-A0E0-40A3-812B-07D4248BF9A8}" sibTransId="{7D938893-46E0-4051-BF3C-3855F5C523CC}"/>
    <dgm:cxn modelId="{27BDF23F-6F7B-4458-8FEA-49B3383B5BEA}" type="presOf" srcId="{5496C199-D55D-4659-9847-9C2590981AB4}" destId="{4DF295B9-1082-4602-AE08-4BB5593C3A9F}" srcOrd="0" destOrd="5" presId="urn:microsoft.com/office/officeart/2018/5/layout/CenteredIconLabelDescriptionList"/>
    <dgm:cxn modelId="{7D45FB62-B302-4587-A406-F52016CBC747}" srcId="{DAEC86E0-1474-462A-B6F5-1A4EFCBADD3E}" destId="{365A3A97-BFCC-4A61-B386-F562EB2A9A6B}" srcOrd="2" destOrd="0" parTransId="{E938F6A3-3D31-4875-BA96-1D855403599C}" sibTransId="{588890BA-40BE-498B-A0C5-727A4A281543}"/>
    <dgm:cxn modelId="{CBCF2068-FEA4-425F-979A-DE1136D0CE99}" srcId="{CCA3CF78-3C9F-40A8-83C7-AEC5FCC30ECD}" destId="{DAEC86E0-1474-462A-B6F5-1A4EFCBADD3E}" srcOrd="1" destOrd="0" parTransId="{2241FF40-B468-4740-B037-D1F4079AE574}" sibTransId="{703C1AC1-4BE8-4C05-B855-72F564F96A62}"/>
    <dgm:cxn modelId="{BA908B4F-C7EA-40AF-B055-10D94D296025}" srcId="{DAEC86E0-1474-462A-B6F5-1A4EFCBADD3E}" destId="{B83F4547-DEFD-4A0A-B231-8C03B77D4CCC}" srcOrd="1" destOrd="0" parTransId="{F89486F5-1EFB-4E28-885A-C882DBC28E13}" sibTransId="{4A785466-D17D-443E-B898-697E3BA16FC5}"/>
    <dgm:cxn modelId="{7A031972-47FE-4DD4-B04B-9E54EC40219B}" type="presOf" srcId="{B83F4547-DEFD-4A0A-B231-8C03B77D4CCC}" destId="{4DF295B9-1082-4602-AE08-4BB5593C3A9F}" srcOrd="0" destOrd="1" presId="urn:microsoft.com/office/officeart/2018/5/layout/CenteredIconLabelDescriptionList"/>
    <dgm:cxn modelId="{8A6A2752-E121-471D-928B-9F91D6D9A81C}" type="presOf" srcId="{709E8D70-D141-4718-89D2-7F13E6BD0FD5}" destId="{4DF295B9-1082-4602-AE08-4BB5593C3A9F}" srcOrd="0" destOrd="0" presId="urn:microsoft.com/office/officeart/2018/5/layout/CenteredIconLabelDescriptionList"/>
    <dgm:cxn modelId="{BF806F85-0D78-4A70-9707-52FD44C2D820}" type="presOf" srcId="{CCA3CF78-3C9F-40A8-83C7-AEC5FCC30ECD}" destId="{5ECD5E0D-1A8A-4D53-9E0B-E8AA281DF6FB}" srcOrd="0" destOrd="0" presId="urn:microsoft.com/office/officeart/2018/5/layout/CenteredIconLabelDescriptionList"/>
    <dgm:cxn modelId="{F455F195-0EBE-4547-AF50-D5A84FF37416}" srcId="{DAEC86E0-1474-462A-B6F5-1A4EFCBADD3E}" destId="{709E8D70-D141-4718-89D2-7F13E6BD0FD5}" srcOrd="0" destOrd="0" parTransId="{B37FFF48-8EF7-4D4F-9391-36E6F59A78E6}" sibTransId="{15B534C4-A30B-4BBC-901C-FB60CD6E8B1C}"/>
    <dgm:cxn modelId="{D19F9BA9-93A7-403D-A2E3-769130324BDA}" type="presOf" srcId="{74C70853-B53E-4DDC-8B6C-1DF86BD0C48B}" destId="{4DF295B9-1082-4602-AE08-4BB5593C3A9F}" srcOrd="0" destOrd="4" presId="urn:microsoft.com/office/officeart/2018/5/layout/CenteredIconLabelDescriptionList"/>
    <dgm:cxn modelId="{6878DDB1-4B55-4956-9B56-9D111DDCADDE}" type="presOf" srcId="{365A3A97-BFCC-4A61-B386-F562EB2A9A6B}" destId="{4DF295B9-1082-4602-AE08-4BB5593C3A9F}" srcOrd="0" destOrd="2" presId="urn:microsoft.com/office/officeart/2018/5/layout/CenteredIconLabelDescriptionList"/>
    <dgm:cxn modelId="{80EBEBBE-A78E-4097-9EB2-04F7881DE822}" srcId="{CCA3CF78-3C9F-40A8-83C7-AEC5FCC30ECD}" destId="{C8ADFB54-DB3D-4B95-BF31-5D59836412F9}" srcOrd="0" destOrd="0" parTransId="{40E6DF3C-829F-4289-B02A-1E50C234B15B}" sibTransId="{35F6C042-3DAE-45E7-A774-6A046E35190B}"/>
    <dgm:cxn modelId="{D6FF37E5-5AD9-481B-A983-2B0AAB341D78}" srcId="{DAEC86E0-1474-462A-B6F5-1A4EFCBADD3E}" destId="{E81D048A-0AF9-44D4-B9F5-572B7CB790D5}" srcOrd="3" destOrd="0" parTransId="{0403784C-3A0E-4FEC-A7D6-893279D9CF62}" sibTransId="{D6391B68-1754-45DB-805F-2EAD66C84423}"/>
    <dgm:cxn modelId="{824B0BFD-847F-4A70-8E4E-4E4031619EFD}" type="presParOf" srcId="{5ECD5E0D-1A8A-4D53-9E0B-E8AA281DF6FB}" destId="{AFC55957-EC65-4ECE-8EA1-4FCAA1D355ED}" srcOrd="0" destOrd="0" presId="urn:microsoft.com/office/officeart/2018/5/layout/CenteredIconLabelDescriptionList"/>
    <dgm:cxn modelId="{699BB560-3D16-4533-95AC-72C38C62E952}" type="presParOf" srcId="{AFC55957-EC65-4ECE-8EA1-4FCAA1D355ED}" destId="{1F4492F4-E6E4-4DD8-A690-C2D692BC82E4}" srcOrd="0" destOrd="0" presId="urn:microsoft.com/office/officeart/2018/5/layout/CenteredIconLabelDescriptionList"/>
    <dgm:cxn modelId="{8AA8AEC3-812D-4581-938A-FAEBC686F3D4}" type="presParOf" srcId="{AFC55957-EC65-4ECE-8EA1-4FCAA1D355ED}" destId="{54AD88FF-7421-4268-9278-EBEB89C1C3F3}" srcOrd="1" destOrd="0" presId="urn:microsoft.com/office/officeart/2018/5/layout/CenteredIconLabelDescriptionList"/>
    <dgm:cxn modelId="{08EC6378-E07E-44D1-A98D-04B115125467}" type="presParOf" srcId="{AFC55957-EC65-4ECE-8EA1-4FCAA1D355ED}" destId="{9ADDDEFF-C1D7-47D4-88C6-E6AD4D44F08A}" srcOrd="2" destOrd="0" presId="urn:microsoft.com/office/officeart/2018/5/layout/CenteredIconLabelDescriptionList"/>
    <dgm:cxn modelId="{D2AAD0F5-3785-4794-A25B-081105989019}" type="presParOf" srcId="{AFC55957-EC65-4ECE-8EA1-4FCAA1D355ED}" destId="{F08F0FFD-DF89-41A7-86B5-60882CF3BC32}" srcOrd="3" destOrd="0" presId="urn:microsoft.com/office/officeart/2018/5/layout/CenteredIconLabelDescriptionList"/>
    <dgm:cxn modelId="{E6696E7F-6943-4B63-8BB0-90D272E8CA50}" type="presParOf" srcId="{AFC55957-EC65-4ECE-8EA1-4FCAA1D355ED}" destId="{1FAF1B8E-3A3F-4D17-9B0C-822F8D1E5C04}" srcOrd="4" destOrd="0" presId="urn:microsoft.com/office/officeart/2018/5/layout/CenteredIconLabelDescriptionList"/>
    <dgm:cxn modelId="{3758D8EF-1C13-44F0-B0EB-FF5FD0ADCD5F}" type="presParOf" srcId="{5ECD5E0D-1A8A-4D53-9E0B-E8AA281DF6FB}" destId="{42FD43AA-A771-4D7D-959A-7231A9DD5C02}" srcOrd="1" destOrd="0" presId="urn:microsoft.com/office/officeart/2018/5/layout/CenteredIconLabelDescriptionList"/>
    <dgm:cxn modelId="{F09638B9-A9D3-4C8B-B72F-60F32B365151}" type="presParOf" srcId="{5ECD5E0D-1A8A-4D53-9E0B-E8AA281DF6FB}" destId="{8B8FBA68-F5A6-46EB-8E76-F33AE81645E9}" srcOrd="2" destOrd="0" presId="urn:microsoft.com/office/officeart/2018/5/layout/CenteredIconLabelDescriptionList"/>
    <dgm:cxn modelId="{D5DE6111-C810-4948-B117-CD04CFE4101B}" type="presParOf" srcId="{8B8FBA68-F5A6-46EB-8E76-F33AE81645E9}" destId="{DA5CF4B5-86AA-4A02-8536-0516E49BC03F}" srcOrd="0" destOrd="0" presId="urn:microsoft.com/office/officeart/2018/5/layout/CenteredIconLabelDescriptionList"/>
    <dgm:cxn modelId="{63B44197-7F59-4629-9C84-A296B331FA06}" type="presParOf" srcId="{8B8FBA68-F5A6-46EB-8E76-F33AE81645E9}" destId="{C393E6E2-A9AA-449D-B01B-CA4566FBE276}" srcOrd="1" destOrd="0" presId="urn:microsoft.com/office/officeart/2018/5/layout/CenteredIconLabelDescriptionList"/>
    <dgm:cxn modelId="{31CC42CE-0F85-41E6-9080-E1EDC99070B2}" type="presParOf" srcId="{8B8FBA68-F5A6-46EB-8E76-F33AE81645E9}" destId="{58A3BEFB-419A-448E-A082-5B578A8B616F}" srcOrd="2" destOrd="0" presId="urn:microsoft.com/office/officeart/2018/5/layout/CenteredIconLabelDescriptionList"/>
    <dgm:cxn modelId="{7F549ECB-CC87-457B-95BE-D56DE4E60D72}" type="presParOf" srcId="{8B8FBA68-F5A6-46EB-8E76-F33AE81645E9}" destId="{B2EAB39A-111E-4903-AD43-ECDF6C9F5C4B}" srcOrd="3" destOrd="0" presId="urn:microsoft.com/office/officeart/2018/5/layout/CenteredIconLabelDescriptionList"/>
    <dgm:cxn modelId="{0D602FDE-D5BD-4F5B-AC0E-26F2400ABD83}" type="presParOf" srcId="{8B8FBA68-F5A6-46EB-8E76-F33AE81645E9}" destId="{4DF295B9-1082-4602-AE08-4BB5593C3A9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4ECC8-3348-4211-97A0-021C45AD5BF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56468-57DA-4613-98A9-31782B38B996}">
      <dgm:prSet/>
      <dgm:spPr/>
      <dgm:t>
        <a:bodyPr/>
        <a:lstStyle/>
        <a:p>
          <a:r>
            <a:rPr lang="en-US"/>
            <a:t>Lineups and their backing algorithms must be monitored</a:t>
          </a:r>
        </a:p>
      </dgm:t>
    </dgm:pt>
    <dgm:pt modelId="{490DBDD5-CEB7-4D25-B83E-E32C1787ED93}" type="parTrans" cxnId="{922CFD45-BAA1-418C-88E7-BE110228DA05}">
      <dgm:prSet/>
      <dgm:spPr/>
      <dgm:t>
        <a:bodyPr/>
        <a:lstStyle/>
        <a:p>
          <a:endParaRPr lang="en-US"/>
        </a:p>
      </dgm:t>
    </dgm:pt>
    <dgm:pt modelId="{CEA67D29-A13D-448A-8112-7823E35F5D85}" type="sibTrans" cxnId="{922CFD45-BAA1-418C-88E7-BE110228DA05}">
      <dgm:prSet/>
      <dgm:spPr/>
      <dgm:t>
        <a:bodyPr/>
        <a:lstStyle/>
        <a:p>
          <a:endParaRPr lang="en-US"/>
        </a:p>
      </dgm:t>
    </dgm:pt>
    <dgm:pt modelId="{B2FC543E-473D-464B-800B-5D3D13958748}">
      <dgm:prSet/>
      <dgm:spPr/>
      <dgm:t>
        <a:bodyPr/>
        <a:lstStyle/>
        <a:p>
          <a:r>
            <a:rPr lang="en-US"/>
            <a:t>Ensure you are keeping track of their results</a:t>
          </a:r>
        </a:p>
      </dgm:t>
    </dgm:pt>
    <dgm:pt modelId="{F6FF8B21-340A-4F28-814D-D955E350E0D8}" type="parTrans" cxnId="{1F4522B5-DB5C-4223-A0DF-7ABBC6C6D602}">
      <dgm:prSet/>
      <dgm:spPr/>
      <dgm:t>
        <a:bodyPr/>
        <a:lstStyle/>
        <a:p>
          <a:endParaRPr lang="en-US"/>
        </a:p>
      </dgm:t>
    </dgm:pt>
    <dgm:pt modelId="{ACA6B0C1-AC94-4B73-9F29-8FE947889DE0}" type="sibTrans" cxnId="{1F4522B5-DB5C-4223-A0DF-7ABBC6C6D602}">
      <dgm:prSet/>
      <dgm:spPr/>
      <dgm:t>
        <a:bodyPr/>
        <a:lstStyle/>
        <a:p>
          <a:endParaRPr lang="en-US"/>
        </a:p>
      </dgm:t>
    </dgm:pt>
    <dgm:pt modelId="{98BADAFD-B166-42A2-A56C-1EABB93FFBDB}">
      <dgm:prSet/>
      <dgm:spPr/>
      <dgm:t>
        <a:bodyPr/>
        <a:lstStyle/>
        <a:p>
          <a:r>
            <a:rPr lang="en-US"/>
            <a:t>A continually bad performing lineup should be tweaked or removed altogether</a:t>
          </a:r>
        </a:p>
      </dgm:t>
    </dgm:pt>
    <dgm:pt modelId="{5E3F132A-FE8E-4E82-B81D-33AED34557C7}" type="parTrans" cxnId="{A4358B85-52AF-416E-B109-A1C73BA12B6D}">
      <dgm:prSet/>
      <dgm:spPr/>
      <dgm:t>
        <a:bodyPr/>
        <a:lstStyle/>
        <a:p>
          <a:endParaRPr lang="en-US"/>
        </a:p>
      </dgm:t>
    </dgm:pt>
    <dgm:pt modelId="{DA8DCEFF-CE96-4EDE-8819-3A2959EE4059}" type="sibTrans" cxnId="{A4358B85-52AF-416E-B109-A1C73BA12B6D}">
      <dgm:prSet/>
      <dgm:spPr/>
      <dgm:t>
        <a:bodyPr/>
        <a:lstStyle/>
        <a:p>
          <a:endParaRPr lang="en-US"/>
        </a:p>
      </dgm:t>
    </dgm:pt>
    <dgm:pt modelId="{64746A7F-0DC4-4400-8B5B-7BA0B6F1CB98}">
      <dgm:prSet/>
      <dgm:spPr/>
      <dgm:t>
        <a:bodyPr/>
        <a:lstStyle/>
        <a:p>
          <a:r>
            <a:rPr lang="en-US"/>
            <a:t>Try to feed the results back into your ML model</a:t>
          </a:r>
        </a:p>
      </dgm:t>
    </dgm:pt>
    <dgm:pt modelId="{9856C358-4538-40EC-9E69-F7F6908FCE6D}" type="parTrans" cxnId="{5130C3BC-456B-42DB-B8B2-D7044D784388}">
      <dgm:prSet/>
      <dgm:spPr/>
      <dgm:t>
        <a:bodyPr/>
        <a:lstStyle/>
        <a:p>
          <a:endParaRPr lang="en-US"/>
        </a:p>
      </dgm:t>
    </dgm:pt>
    <dgm:pt modelId="{3300A022-E606-4AC7-9109-BFD22E64DC2C}" type="sibTrans" cxnId="{5130C3BC-456B-42DB-B8B2-D7044D784388}">
      <dgm:prSet/>
      <dgm:spPr/>
      <dgm:t>
        <a:bodyPr/>
        <a:lstStyle/>
        <a:p>
          <a:endParaRPr lang="en-US"/>
        </a:p>
      </dgm:t>
    </dgm:pt>
    <dgm:pt modelId="{59EBDDB6-8AC4-40CD-960D-121880AD2C54}">
      <dgm:prSet/>
      <dgm:spPr/>
      <dgm:t>
        <a:bodyPr/>
        <a:lstStyle/>
        <a:p>
          <a:r>
            <a:rPr lang="en-US"/>
            <a:t>Simple as setting the stats/results for each player</a:t>
          </a:r>
        </a:p>
      </dgm:t>
    </dgm:pt>
    <dgm:pt modelId="{F62C0AC7-A0B9-4341-B43F-4C83AEE50544}" type="parTrans" cxnId="{CD386768-658F-41F3-B733-0A143EFEDC7C}">
      <dgm:prSet/>
      <dgm:spPr/>
      <dgm:t>
        <a:bodyPr/>
        <a:lstStyle/>
        <a:p>
          <a:endParaRPr lang="en-US"/>
        </a:p>
      </dgm:t>
    </dgm:pt>
    <dgm:pt modelId="{71A3240D-18AD-4314-A949-B06CD974B24E}" type="sibTrans" cxnId="{CD386768-658F-41F3-B733-0A143EFEDC7C}">
      <dgm:prSet/>
      <dgm:spPr/>
      <dgm:t>
        <a:bodyPr/>
        <a:lstStyle/>
        <a:p>
          <a:endParaRPr lang="en-US"/>
        </a:p>
      </dgm:t>
    </dgm:pt>
    <dgm:pt modelId="{2907A237-0943-4445-AB5D-F8CAD8C5F617}" type="pres">
      <dgm:prSet presAssocID="{7044ECC8-3348-4211-97A0-021C45AD5BF6}" presName="root" presStyleCnt="0">
        <dgm:presLayoutVars>
          <dgm:dir/>
          <dgm:resizeHandles val="exact"/>
        </dgm:presLayoutVars>
      </dgm:prSet>
      <dgm:spPr/>
    </dgm:pt>
    <dgm:pt modelId="{14779BA0-D497-40AF-8676-A63100A6D00C}" type="pres">
      <dgm:prSet presAssocID="{37B56468-57DA-4613-98A9-31782B38B996}" presName="compNode" presStyleCnt="0"/>
      <dgm:spPr/>
    </dgm:pt>
    <dgm:pt modelId="{221BEBA9-10F3-4381-B512-AFD18DFF181B}" type="pres">
      <dgm:prSet presAssocID="{37B56468-57DA-4613-98A9-31782B38B996}" presName="bgRect" presStyleLbl="bgShp" presStyleIdx="0" presStyleCnt="3"/>
      <dgm:spPr/>
    </dgm:pt>
    <dgm:pt modelId="{A1429CCD-1CAF-421C-BE67-88A2ECEA1A67}" type="pres">
      <dgm:prSet presAssocID="{37B56468-57DA-4613-98A9-31782B38B9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D3D7808-CCB6-4B40-BB6D-90F873EFA383}" type="pres">
      <dgm:prSet presAssocID="{37B56468-57DA-4613-98A9-31782B38B996}" presName="spaceRect" presStyleCnt="0"/>
      <dgm:spPr/>
    </dgm:pt>
    <dgm:pt modelId="{8240A141-A6AA-4F7F-AFFC-161853831A5A}" type="pres">
      <dgm:prSet presAssocID="{37B56468-57DA-4613-98A9-31782B38B996}" presName="parTx" presStyleLbl="revTx" presStyleIdx="0" presStyleCnt="5">
        <dgm:presLayoutVars>
          <dgm:chMax val="0"/>
          <dgm:chPref val="0"/>
        </dgm:presLayoutVars>
      </dgm:prSet>
      <dgm:spPr/>
    </dgm:pt>
    <dgm:pt modelId="{EBE742EA-0488-4AA6-AC30-874DABB3F400}" type="pres">
      <dgm:prSet presAssocID="{37B56468-57DA-4613-98A9-31782B38B996}" presName="desTx" presStyleLbl="revTx" presStyleIdx="1" presStyleCnt="5">
        <dgm:presLayoutVars/>
      </dgm:prSet>
      <dgm:spPr/>
    </dgm:pt>
    <dgm:pt modelId="{19D46C50-3527-4FED-8B5A-88FD087AABC9}" type="pres">
      <dgm:prSet presAssocID="{CEA67D29-A13D-448A-8112-7823E35F5D85}" presName="sibTrans" presStyleCnt="0"/>
      <dgm:spPr/>
    </dgm:pt>
    <dgm:pt modelId="{203F5C71-2617-4F4D-9C74-51E3A64A0608}" type="pres">
      <dgm:prSet presAssocID="{98BADAFD-B166-42A2-A56C-1EABB93FFBDB}" presName="compNode" presStyleCnt="0"/>
      <dgm:spPr/>
    </dgm:pt>
    <dgm:pt modelId="{D2990B8A-A76D-4C03-8BB3-A99E8775A39B}" type="pres">
      <dgm:prSet presAssocID="{98BADAFD-B166-42A2-A56C-1EABB93FFBDB}" presName="bgRect" presStyleLbl="bgShp" presStyleIdx="1" presStyleCnt="3"/>
      <dgm:spPr/>
    </dgm:pt>
    <dgm:pt modelId="{618136DF-7487-4CFC-A62B-3853A46F3073}" type="pres">
      <dgm:prSet presAssocID="{98BADAFD-B166-42A2-A56C-1EABB93FFB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926AB96-17D3-4E7C-89E4-592FF6961D57}" type="pres">
      <dgm:prSet presAssocID="{98BADAFD-B166-42A2-A56C-1EABB93FFBDB}" presName="spaceRect" presStyleCnt="0"/>
      <dgm:spPr/>
    </dgm:pt>
    <dgm:pt modelId="{FA66377F-8F93-4D00-BF8D-80EA2D373A12}" type="pres">
      <dgm:prSet presAssocID="{98BADAFD-B166-42A2-A56C-1EABB93FFBDB}" presName="parTx" presStyleLbl="revTx" presStyleIdx="2" presStyleCnt="5">
        <dgm:presLayoutVars>
          <dgm:chMax val="0"/>
          <dgm:chPref val="0"/>
        </dgm:presLayoutVars>
      </dgm:prSet>
      <dgm:spPr/>
    </dgm:pt>
    <dgm:pt modelId="{BF94E921-DA89-4903-8C77-E5768FB2E921}" type="pres">
      <dgm:prSet presAssocID="{DA8DCEFF-CE96-4EDE-8819-3A2959EE4059}" presName="sibTrans" presStyleCnt="0"/>
      <dgm:spPr/>
    </dgm:pt>
    <dgm:pt modelId="{5297C621-CDDA-460C-B902-B7DB75326698}" type="pres">
      <dgm:prSet presAssocID="{64746A7F-0DC4-4400-8B5B-7BA0B6F1CB98}" presName="compNode" presStyleCnt="0"/>
      <dgm:spPr/>
    </dgm:pt>
    <dgm:pt modelId="{28BABEA3-D714-4BEF-9F26-8F5AFC256233}" type="pres">
      <dgm:prSet presAssocID="{64746A7F-0DC4-4400-8B5B-7BA0B6F1CB98}" presName="bgRect" presStyleLbl="bgShp" presStyleIdx="2" presStyleCnt="3"/>
      <dgm:spPr/>
    </dgm:pt>
    <dgm:pt modelId="{2703A3F6-8FE5-4519-8C33-20787757AE69}" type="pres">
      <dgm:prSet presAssocID="{64746A7F-0DC4-4400-8B5B-7BA0B6F1CB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0AA05C85-6667-4E7A-B77D-9A49024AB9A0}" type="pres">
      <dgm:prSet presAssocID="{64746A7F-0DC4-4400-8B5B-7BA0B6F1CB98}" presName="spaceRect" presStyleCnt="0"/>
      <dgm:spPr/>
    </dgm:pt>
    <dgm:pt modelId="{DBE71DEB-B802-45F7-8FD9-B80AF0D36908}" type="pres">
      <dgm:prSet presAssocID="{64746A7F-0DC4-4400-8B5B-7BA0B6F1CB98}" presName="parTx" presStyleLbl="revTx" presStyleIdx="3" presStyleCnt="5">
        <dgm:presLayoutVars>
          <dgm:chMax val="0"/>
          <dgm:chPref val="0"/>
        </dgm:presLayoutVars>
      </dgm:prSet>
      <dgm:spPr/>
    </dgm:pt>
    <dgm:pt modelId="{6B8A7722-9827-4F51-98C6-70E7A8672B52}" type="pres">
      <dgm:prSet presAssocID="{64746A7F-0DC4-4400-8B5B-7BA0B6F1CB98}" presName="desTx" presStyleLbl="revTx" presStyleIdx="4" presStyleCnt="5">
        <dgm:presLayoutVars/>
      </dgm:prSet>
      <dgm:spPr/>
    </dgm:pt>
  </dgm:ptLst>
  <dgm:cxnLst>
    <dgm:cxn modelId="{765F030C-9577-4E6C-8816-8FD332F8735A}" type="presOf" srcId="{37B56468-57DA-4613-98A9-31782B38B996}" destId="{8240A141-A6AA-4F7F-AFFC-161853831A5A}" srcOrd="0" destOrd="0" presId="urn:microsoft.com/office/officeart/2018/2/layout/IconVerticalSolidList"/>
    <dgm:cxn modelId="{50770511-EFE2-4A94-8461-867DB3826016}" type="presOf" srcId="{B2FC543E-473D-464B-800B-5D3D13958748}" destId="{EBE742EA-0488-4AA6-AC30-874DABB3F400}" srcOrd="0" destOrd="0" presId="urn:microsoft.com/office/officeart/2018/2/layout/IconVerticalSolidList"/>
    <dgm:cxn modelId="{2D7CA35E-EA7D-450C-9532-CC6EDB9AB311}" type="presOf" srcId="{59EBDDB6-8AC4-40CD-960D-121880AD2C54}" destId="{6B8A7722-9827-4F51-98C6-70E7A8672B52}" srcOrd="0" destOrd="0" presId="urn:microsoft.com/office/officeart/2018/2/layout/IconVerticalSolidList"/>
    <dgm:cxn modelId="{922CFD45-BAA1-418C-88E7-BE110228DA05}" srcId="{7044ECC8-3348-4211-97A0-021C45AD5BF6}" destId="{37B56468-57DA-4613-98A9-31782B38B996}" srcOrd="0" destOrd="0" parTransId="{490DBDD5-CEB7-4D25-B83E-E32C1787ED93}" sibTransId="{CEA67D29-A13D-448A-8112-7823E35F5D85}"/>
    <dgm:cxn modelId="{CD386768-658F-41F3-B733-0A143EFEDC7C}" srcId="{64746A7F-0DC4-4400-8B5B-7BA0B6F1CB98}" destId="{59EBDDB6-8AC4-40CD-960D-121880AD2C54}" srcOrd="0" destOrd="0" parTransId="{F62C0AC7-A0B9-4341-B43F-4C83AEE50544}" sibTransId="{71A3240D-18AD-4314-A949-B06CD974B24E}"/>
    <dgm:cxn modelId="{A4358B85-52AF-416E-B109-A1C73BA12B6D}" srcId="{7044ECC8-3348-4211-97A0-021C45AD5BF6}" destId="{98BADAFD-B166-42A2-A56C-1EABB93FFBDB}" srcOrd="1" destOrd="0" parTransId="{5E3F132A-FE8E-4E82-B81D-33AED34557C7}" sibTransId="{DA8DCEFF-CE96-4EDE-8819-3A2959EE4059}"/>
    <dgm:cxn modelId="{4BB2C192-19B3-4AC6-96A4-D015985CC8FD}" type="presOf" srcId="{98BADAFD-B166-42A2-A56C-1EABB93FFBDB}" destId="{FA66377F-8F93-4D00-BF8D-80EA2D373A12}" srcOrd="0" destOrd="0" presId="urn:microsoft.com/office/officeart/2018/2/layout/IconVerticalSolidList"/>
    <dgm:cxn modelId="{FDB5DAAE-918C-4C44-A5E6-2FAA24796D98}" type="presOf" srcId="{7044ECC8-3348-4211-97A0-021C45AD5BF6}" destId="{2907A237-0943-4445-AB5D-F8CAD8C5F617}" srcOrd="0" destOrd="0" presId="urn:microsoft.com/office/officeart/2018/2/layout/IconVerticalSolidList"/>
    <dgm:cxn modelId="{1F4522B5-DB5C-4223-A0DF-7ABBC6C6D602}" srcId="{37B56468-57DA-4613-98A9-31782B38B996}" destId="{B2FC543E-473D-464B-800B-5D3D13958748}" srcOrd="0" destOrd="0" parTransId="{F6FF8B21-340A-4F28-814D-D955E350E0D8}" sibTransId="{ACA6B0C1-AC94-4B73-9F29-8FE947889DE0}"/>
    <dgm:cxn modelId="{5130C3BC-456B-42DB-B8B2-D7044D784388}" srcId="{7044ECC8-3348-4211-97A0-021C45AD5BF6}" destId="{64746A7F-0DC4-4400-8B5B-7BA0B6F1CB98}" srcOrd="2" destOrd="0" parTransId="{9856C358-4538-40EC-9E69-F7F6908FCE6D}" sibTransId="{3300A022-E606-4AC7-9109-BFD22E64DC2C}"/>
    <dgm:cxn modelId="{93E63ACB-FEB0-48E4-A64A-E22FA8F5C02A}" type="presOf" srcId="{64746A7F-0DC4-4400-8B5B-7BA0B6F1CB98}" destId="{DBE71DEB-B802-45F7-8FD9-B80AF0D36908}" srcOrd="0" destOrd="0" presId="urn:microsoft.com/office/officeart/2018/2/layout/IconVerticalSolidList"/>
    <dgm:cxn modelId="{28B40E11-80C4-4E06-B803-3845C6B8F160}" type="presParOf" srcId="{2907A237-0943-4445-AB5D-F8CAD8C5F617}" destId="{14779BA0-D497-40AF-8676-A63100A6D00C}" srcOrd="0" destOrd="0" presId="urn:microsoft.com/office/officeart/2018/2/layout/IconVerticalSolidList"/>
    <dgm:cxn modelId="{0206F1BF-8763-474B-B8CF-890DEE671CFF}" type="presParOf" srcId="{14779BA0-D497-40AF-8676-A63100A6D00C}" destId="{221BEBA9-10F3-4381-B512-AFD18DFF181B}" srcOrd="0" destOrd="0" presId="urn:microsoft.com/office/officeart/2018/2/layout/IconVerticalSolidList"/>
    <dgm:cxn modelId="{29E04103-142E-4C58-BE41-94D7F40BF832}" type="presParOf" srcId="{14779BA0-D497-40AF-8676-A63100A6D00C}" destId="{A1429CCD-1CAF-421C-BE67-88A2ECEA1A67}" srcOrd="1" destOrd="0" presId="urn:microsoft.com/office/officeart/2018/2/layout/IconVerticalSolidList"/>
    <dgm:cxn modelId="{DF12DADA-402E-481C-8547-E80397CEC7B4}" type="presParOf" srcId="{14779BA0-D497-40AF-8676-A63100A6D00C}" destId="{DD3D7808-CCB6-4B40-BB6D-90F873EFA383}" srcOrd="2" destOrd="0" presId="urn:microsoft.com/office/officeart/2018/2/layout/IconVerticalSolidList"/>
    <dgm:cxn modelId="{C82436C2-738B-4B1C-A891-6EF20DDF6633}" type="presParOf" srcId="{14779BA0-D497-40AF-8676-A63100A6D00C}" destId="{8240A141-A6AA-4F7F-AFFC-161853831A5A}" srcOrd="3" destOrd="0" presId="urn:microsoft.com/office/officeart/2018/2/layout/IconVerticalSolidList"/>
    <dgm:cxn modelId="{D0E06C67-C46D-4102-A28B-565029553C51}" type="presParOf" srcId="{14779BA0-D497-40AF-8676-A63100A6D00C}" destId="{EBE742EA-0488-4AA6-AC30-874DABB3F400}" srcOrd="4" destOrd="0" presId="urn:microsoft.com/office/officeart/2018/2/layout/IconVerticalSolidList"/>
    <dgm:cxn modelId="{4EE499E6-E042-49BE-AA49-FE88A362CE72}" type="presParOf" srcId="{2907A237-0943-4445-AB5D-F8CAD8C5F617}" destId="{19D46C50-3527-4FED-8B5A-88FD087AABC9}" srcOrd="1" destOrd="0" presId="urn:microsoft.com/office/officeart/2018/2/layout/IconVerticalSolidList"/>
    <dgm:cxn modelId="{C0869F0D-55EA-4392-98E8-942734399245}" type="presParOf" srcId="{2907A237-0943-4445-AB5D-F8CAD8C5F617}" destId="{203F5C71-2617-4F4D-9C74-51E3A64A0608}" srcOrd="2" destOrd="0" presId="urn:microsoft.com/office/officeart/2018/2/layout/IconVerticalSolidList"/>
    <dgm:cxn modelId="{702BAFDB-FE2C-4060-9F92-CEB8DE59AB69}" type="presParOf" srcId="{203F5C71-2617-4F4D-9C74-51E3A64A0608}" destId="{D2990B8A-A76D-4C03-8BB3-A99E8775A39B}" srcOrd="0" destOrd="0" presId="urn:microsoft.com/office/officeart/2018/2/layout/IconVerticalSolidList"/>
    <dgm:cxn modelId="{33FD8815-77D5-4EE9-A261-694D5A9714D2}" type="presParOf" srcId="{203F5C71-2617-4F4D-9C74-51E3A64A0608}" destId="{618136DF-7487-4CFC-A62B-3853A46F3073}" srcOrd="1" destOrd="0" presId="urn:microsoft.com/office/officeart/2018/2/layout/IconVerticalSolidList"/>
    <dgm:cxn modelId="{1B563BE5-4505-4EF1-A2BC-A7D1E0FB6209}" type="presParOf" srcId="{203F5C71-2617-4F4D-9C74-51E3A64A0608}" destId="{0926AB96-17D3-4E7C-89E4-592FF6961D57}" srcOrd="2" destOrd="0" presId="urn:microsoft.com/office/officeart/2018/2/layout/IconVerticalSolidList"/>
    <dgm:cxn modelId="{F6D7C3E4-631B-4D7B-B416-2460095FBA73}" type="presParOf" srcId="{203F5C71-2617-4F4D-9C74-51E3A64A0608}" destId="{FA66377F-8F93-4D00-BF8D-80EA2D373A12}" srcOrd="3" destOrd="0" presId="urn:microsoft.com/office/officeart/2018/2/layout/IconVerticalSolidList"/>
    <dgm:cxn modelId="{34DDCB6E-F4B8-4176-BAEC-A0E780CA0594}" type="presParOf" srcId="{2907A237-0943-4445-AB5D-F8CAD8C5F617}" destId="{BF94E921-DA89-4903-8C77-E5768FB2E921}" srcOrd="3" destOrd="0" presId="urn:microsoft.com/office/officeart/2018/2/layout/IconVerticalSolidList"/>
    <dgm:cxn modelId="{5B2B7068-BAC0-4B17-A7EC-9AE31ABC4D41}" type="presParOf" srcId="{2907A237-0943-4445-AB5D-F8CAD8C5F617}" destId="{5297C621-CDDA-460C-B902-B7DB75326698}" srcOrd="4" destOrd="0" presId="urn:microsoft.com/office/officeart/2018/2/layout/IconVerticalSolidList"/>
    <dgm:cxn modelId="{2BB81C26-CB19-44F2-A571-A978EF5148CD}" type="presParOf" srcId="{5297C621-CDDA-460C-B902-B7DB75326698}" destId="{28BABEA3-D714-4BEF-9F26-8F5AFC256233}" srcOrd="0" destOrd="0" presId="urn:microsoft.com/office/officeart/2018/2/layout/IconVerticalSolidList"/>
    <dgm:cxn modelId="{A918B40C-700E-4AD2-B4C6-C5A5398E657F}" type="presParOf" srcId="{5297C621-CDDA-460C-B902-B7DB75326698}" destId="{2703A3F6-8FE5-4519-8C33-20787757AE69}" srcOrd="1" destOrd="0" presId="urn:microsoft.com/office/officeart/2018/2/layout/IconVerticalSolidList"/>
    <dgm:cxn modelId="{037652DE-621B-455A-802E-CFE32CD6B317}" type="presParOf" srcId="{5297C621-CDDA-460C-B902-B7DB75326698}" destId="{0AA05C85-6667-4E7A-B77D-9A49024AB9A0}" srcOrd="2" destOrd="0" presId="urn:microsoft.com/office/officeart/2018/2/layout/IconVerticalSolidList"/>
    <dgm:cxn modelId="{F191F5F0-0A8F-4698-A280-6811070D11E5}" type="presParOf" srcId="{5297C621-CDDA-460C-B902-B7DB75326698}" destId="{DBE71DEB-B802-45F7-8FD9-B80AF0D36908}" srcOrd="3" destOrd="0" presId="urn:microsoft.com/office/officeart/2018/2/layout/IconVerticalSolidList"/>
    <dgm:cxn modelId="{6C43AFAE-48AE-4D12-B29A-D99397402551}" type="presParOf" srcId="{5297C621-CDDA-460C-B902-B7DB75326698}" destId="{6B8A7722-9827-4F51-98C6-70E7A8672B5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9ADB22-E845-44CA-9F02-35F7E065ED7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E9ED3-DC83-485B-9725-D3DF9B8D2A19}">
      <dgm:prSet/>
      <dgm:spPr/>
      <dgm:t>
        <a:bodyPr/>
        <a:lstStyle/>
        <a:p>
          <a:r>
            <a:rPr lang="en-US" baseline="0"/>
            <a:t>Pulled down contests</a:t>
          </a:r>
          <a:endParaRPr lang="en-US"/>
        </a:p>
      </dgm:t>
    </dgm:pt>
    <dgm:pt modelId="{31A5416A-78EE-4E88-AD14-6BD2A984A7B2}" type="parTrans" cxnId="{3951631D-94C1-41C0-B261-EB5594EB22AF}">
      <dgm:prSet/>
      <dgm:spPr/>
      <dgm:t>
        <a:bodyPr/>
        <a:lstStyle/>
        <a:p>
          <a:endParaRPr lang="en-US"/>
        </a:p>
      </dgm:t>
    </dgm:pt>
    <dgm:pt modelId="{3AB757A2-8D6C-4365-963D-18A17CEE33E3}" type="sibTrans" cxnId="{3951631D-94C1-41C0-B261-EB5594EB22AF}">
      <dgm:prSet/>
      <dgm:spPr/>
      <dgm:t>
        <a:bodyPr/>
        <a:lstStyle/>
        <a:p>
          <a:endParaRPr lang="en-US"/>
        </a:p>
      </dgm:t>
    </dgm:pt>
    <dgm:pt modelId="{CDC16C22-59F1-4B9D-AFE8-FA21C293066B}">
      <dgm:prSet/>
      <dgm:spPr/>
      <dgm:t>
        <a:bodyPr/>
        <a:lstStyle/>
        <a:p>
          <a:r>
            <a:rPr lang="en-US" baseline="0"/>
            <a:t>Got daily stats from Espn/Cbs/Vegas/Rotowire</a:t>
          </a:r>
          <a:endParaRPr lang="en-US"/>
        </a:p>
      </dgm:t>
    </dgm:pt>
    <dgm:pt modelId="{B24A1B74-88F2-4557-992E-1C550880BC3A}" type="parTrans" cxnId="{7D1F79D3-C04F-4EA3-ABCD-365470C9C2BA}">
      <dgm:prSet/>
      <dgm:spPr/>
      <dgm:t>
        <a:bodyPr/>
        <a:lstStyle/>
        <a:p>
          <a:endParaRPr lang="en-US"/>
        </a:p>
      </dgm:t>
    </dgm:pt>
    <dgm:pt modelId="{1BC2A887-62DA-476A-A87D-054899E502FB}" type="sibTrans" cxnId="{7D1F79D3-C04F-4EA3-ABCD-365470C9C2BA}">
      <dgm:prSet/>
      <dgm:spPr/>
      <dgm:t>
        <a:bodyPr/>
        <a:lstStyle/>
        <a:p>
          <a:endParaRPr lang="en-US"/>
        </a:p>
      </dgm:t>
    </dgm:pt>
    <dgm:pt modelId="{59ED5434-0F7B-469D-9568-8F97538B5AC0}">
      <dgm:prSet/>
      <dgm:spPr/>
      <dgm:t>
        <a:bodyPr/>
        <a:lstStyle/>
        <a:p>
          <a:r>
            <a:rPr lang="en-US" baseline="0"/>
            <a:t>Ran evaluation models</a:t>
          </a:r>
          <a:endParaRPr lang="en-US"/>
        </a:p>
      </dgm:t>
    </dgm:pt>
    <dgm:pt modelId="{7838461B-E72B-4082-B4E6-F1C1BCBE143F}" type="parTrans" cxnId="{00D0AB25-DE57-4687-BBE0-D0F7631F157E}">
      <dgm:prSet/>
      <dgm:spPr/>
      <dgm:t>
        <a:bodyPr/>
        <a:lstStyle/>
        <a:p>
          <a:endParaRPr lang="en-US"/>
        </a:p>
      </dgm:t>
    </dgm:pt>
    <dgm:pt modelId="{51BCED34-914A-4C47-9CE9-1F990384DAD0}" type="sibTrans" cxnId="{00D0AB25-DE57-4687-BBE0-D0F7631F157E}">
      <dgm:prSet/>
      <dgm:spPr/>
      <dgm:t>
        <a:bodyPr/>
        <a:lstStyle/>
        <a:p>
          <a:endParaRPr lang="en-US"/>
        </a:p>
      </dgm:t>
    </dgm:pt>
    <dgm:pt modelId="{608738AA-017A-4777-8ADF-B8C427C752DC}">
      <dgm:prSet/>
      <dgm:spPr/>
      <dgm:t>
        <a:bodyPr/>
        <a:lstStyle/>
        <a:p>
          <a:r>
            <a:rPr lang="en-US" baseline="0"/>
            <a:t>Generated lineups</a:t>
          </a:r>
          <a:endParaRPr lang="en-US"/>
        </a:p>
      </dgm:t>
    </dgm:pt>
    <dgm:pt modelId="{A0828CAA-63EE-4FAC-B929-00F2B5852FFE}" type="parTrans" cxnId="{1A235536-A774-46AD-A1C7-31C087679162}">
      <dgm:prSet/>
      <dgm:spPr/>
      <dgm:t>
        <a:bodyPr/>
        <a:lstStyle/>
        <a:p>
          <a:endParaRPr lang="en-US"/>
        </a:p>
      </dgm:t>
    </dgm:pt>
    <dgm:pt modelId="{83BF98D6-CD69-4098-AF50-C5FF66B8AE5D}" type="sibTrans" cxnId="{1A235536-A774-46AD-A1C7-31C087679162}">
      <dgm:prSet/>
      <dgm:spPr/>
      <dgm:t>
        <a:bodyPr/>
        <a:lstStyle/>
        <a:p>
          <a:endParaRPr lang="en-US"/>
        </a:p>
      </dgm:t>
    </dgm:pt>
    <dgm:pt modelId="{5280097C-2DF5-4ABD-9C10-3F50EFD9B8ED}">
      <dgm:prSet/>
      <dgm:spPr/>
      <dgm:t>
        <a:bodyPr/>
        <a:lstStyle/>
        <a:p>
          <a:r>
            <a:rPr lang="en-US" baseline="0" dirty="0"/>
            <a:t>Created and Submitted lineups </a:t>
          </a:r>
          <a:endParaRPr lang="en-US" dirty="0"/>
        </a:p>
      </dgm:t>
    </dgm:pt>
    <dgm:pt modelId="{31FB040D-D233-4FB0-AD5B-BCEA9816F9FA}" type="parTrans" cxnId="{E69A2F1E-16A9-4DF9-8E86-FC54377349C2}">
      <dgm:prSet/>
      <dgm:spPr/>
      <dgm:t>
        <a:bodyPr/>
        <a:lstStyle/>
        <a:p>
          <a:endParaRPr lang="en-US"/>
        </a:p>
      </dgm:t>
    </dgm:pt>
    <dgm:pt modelId="{410E4ED4-6FF4-4678-A9A6-1106F10D5A9F}" type="sibTrans" cxnId="{E69A2F1E-16A9-4DF9-8E86-FC54377349C2}">
      <dgm:prSet/>
      <dgm:spPr/>
      <dgm:t>
        <a:bodyPr/>
        <a:lstStyle/>
        <a:p>
          <a:endParaRPr lang="en-US"/>
        </a:p>
      </dgm:t>
    </dgm:pt>
    <dgm:pt modelId="{247F005C-13C1-4AA2-AA39-7E783C27CB11}" type="pres">
      <dgm:prSet presAssocID="{919ADB22-E845-44CA-9F02-35F7E065ED78}" presName="root" presStyleCnt="0">
        <dgm:presLayoutVars>
          <dgm:dir/>
          <dgm:resizeHandles val="exact"/>
        </dgm:presLayoutVars>
      </dgm:prSet>
      <dgm:spPr/>
    </dgm:pt>
    <dgm:pt modelId="{40A19484-2D68-4F6C-AD47-51D3EBD02DFF}" type="pres">
      <dgm:prSet presAssocID="{5B7E9ED3-DC83-485B-9725-D3DF9B8D2A19}" presName="compNode" presStyleCnt="0"/>
      <dgm:spPr/>
    </dgm:pt>
    <dgm:pt modelId="{EC5806F1-42EE-4E76-80F3-0936AA3560AC}" type="pres">
      <dgm:prSet presAssocID="{5B7E9ED3-DC83-485B-9725-D3DF9B8D2A19}" presName="bgRect" presStyleLbl="bgShp" presStyleIdx="0" presStyleCnt="5"/>
      <dgm:spPr/>
    </dgm:pt>
    <dgm:pt modelId="{20BF385D-1D5B-472F-BB50-48BBAFCB9585}" type="pres">
      <dgm:prSet presAssocID="{5B7E9ED3-DC83-485B-9725-D3DF9B8D2A1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6FB251FA-E10A-4E85-8CD9-EE5310DFF191}" type="pres">
      <dgm:prSet presAssocID="{5B7E9ED3-DC83-485B-9725-D3DF9B8D2A19}" presName="spaceRect" presStyleCnt="0"/>
      <dgm:spPr/>
    </dgm:pt>
    <dgm:pt modelId="{CB4C7A2B-5E2F-4EFC-989E-4BB2FF2DD0E8}" type="pres">
      <dgm:prSet presAssocID="{5B7E9ED3-DC83-485B-9725-D3DF9B8D2A19}" presName="parTx" presStyleLbl="revTx" presStyleIdx="0" presStyleCnt="5">
        <dgm:presLayoutVars>
          <dgm:chMax val="0"/>
          <dgm:chPref val="0"/>
        </dgm:presLayoutVars>
      </dgm:prSet>
      <dgm:spPr/>
    </dgm:pt>
    <dgm:pt modelId="{76B7CF0C-7A7C-4C9B-AC4D-943F57681B29}" type="pres">
      <dgm:prSet presAssocID="{3AB757A2-8D6C-4365-963D-18A17CEE33E3}" presName="sibTrans" presStyleCnt="0"/>
      <dgm:spPr/>
    </dgm:pt>
    <dgm:pt modelId="{5C493005-E34A-4365-B5FB-F7B5125B970D}" type="pres">
      <dgm:prSet presAssocID="{CDC16C22-59F1-4B9D-AFE8-FA21C293066B}" presName="compNode" presStyleCnt="0"/>
      <dgm:spPr/>
    </dgm:pt>
    <dgm:pt modelId="{962EB488-090B-4D60-9DB9-CD1AD1A9A431}" type="pres">
      <dgm:prSet presAssocID="{CDC16C22-59F1-4B9D-AFE8-FA21C293066B}" presName="bgRect" presStyleLbl="bgShp" presStyleIdx="1" presStyleCnt="5"/>
      <dgm:spPr/>
    </dgm:pt>
    <dgm:pt modelId="{DF528F0A-D949-4780-BEF7-71D1BCCFCB82}" type="pres">
      <dgm:prSet presAssocID="{CDC16C22-59F1-4B9D-AFE8-FA21C293066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47631096-9C14-4972-B642-A24719C848F2}" type="pres">
      <dgm:prSet presAssocID="{CDC16C22-59F1-4B9D-AFE8-FA21C293066B}" presName="spaceRect" presStyleCnt="0"/>
      <dgm:spPr/>
    </dgm:pt>
    <dgm:pt modelId="{D508595D-9440-4921-9480-CE75DCE72912}" type="pres">
      <dgm:prSet presAssocID="{CDC16C22-59F1-4B9D-AFE8-FA21C293066B}" presName="parTx" presStyleLbl="revTx" presStyleIdx="1" presStyleCnt="5">
        <dgm:presLayoutVars>
          <dgm:chMax val="0"/>
          <dgm:chPref val="0"/>
        </dgm:presLayoutVars>
      </dgm:prSet>
      <dgm:spPr/>
    </dgm:pt>
    <dgm:pt modelId="{C71B287A-AAA8-4D8F-8E08-0187EF72F329}" type="pres">
      <dgm:prSet presAssocID="{1BC2A887-62DA-476A-A87D-054899E502FB}" presName="sibTrans" presStyleCnt="0"/>
      <dgm:spPr/>
    </dgm:pt>
    <dgm:pt modelId="{6B54358E-D3EB-4B69-988E-F217B0577500}" type="pres">
      <dgm:prSet presAssocID="{59ED5434-0F7B-469D-9568-8F97538B5AC0}" presName="compNode" presStyleCnt="0"/>
      <dgm:spPr/>
    </dgm:pt>
    <dgm:pt modelId="{2EC4A6AD-47D5-44D9-8DEA-D46EB0C77FC5}" type="pres">
      <dgm:prSet presAssocID="{59ED5434-0F7B-469D-9568-8F97538B5AC0}" presName="bgRect" presStyleLbl="bgShp" presStyleIdx="2" presStyleCnt="5"/>
      <dgm:spPr/>
    </dgm:pt>
    <dgm:pt modelId="{06FC9EFD-689D-451A-B8D3-1F88EB9DDBED}" type="pres">
      <dgm:prSet presAssocID="{59ED5434-0F7B-469D-9568-8F97538B5AC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EC28938-E1D4-4457-B656-47A0249AEC9C}" type="pres">
      <dgm:prSet presAssocID="{59ED5434-0F7B-469D-9568-8F97538B5AC0}" presName="spaceRect" presStyleCnt="0"/>
      <dgm:spPr/>
    </dgm:pt>
    <dgm:pt modelId="{ACF69D6F-D362-44E5-B7A3-37E1C1F74821}" type="pres">
      <dgm:prSet presAssocID="{59ED5434-0F7B-469D-9568-8F97538B5AC0}" presName="parTx" presStyleLbl="revTx" presStyleIdx="2" presStyleCnt="5">
        <dgm:presLayoutVars>
          <dgm:chMax val="0"/>
          <dgm:chPref val="0"/>
        </dgm:presLayoutVars>
      </dgm:prSet>
      <dgm:spPr/>
    </dgm:pt>
    <dgm:pt modelId="{25B39470-67A0-4412-A2FC-505F9D2321AA}" type="pres">
      <dgm:prSet presAssocID="{51BCED34-914A-4C47-9CE9-1F990384DAD0}" presName="sibTrans" presStyleCnt="0"/>
      <dgm:spPr/>
    </dgm:pt>
    <dgm:pt modelId="{2F09E330-71C6-499E-B784-D6775F3902B9}" type="pres">
      <dgm:prSet presAssocID="{608738AA-017A-4777-8ADF-B8C427C752DC}" presName="compNode" presStyleCnt="0"/>
      <dgm:spPr/>
    </dgm:pt>
    <dgm:pt modelId="{EA7350E2-EC41-447E-9256-A5ECA8B155E9}" type="pres">
      <dgm:prSet presAssocID="{608738AA-017A-4777-8ADF-B8C427C752DC}" presName="bgRect" presStyleLbl="bgShp" presStyleIdx="3" presStyleCnt="5"/>
      <dgm:spPr/>
    </dgm:pt>
    <dgm:pt modelId="{AF9A2983-F279-40F9-BB8A-944D2A02C567}" type="pres">
      <dgm:prSet presAssocID="{608738AA-017A-4777-8ADF-B8C427C752D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8F6B71A2-9A19-4C46-9616-BE96F148D2B3}" type="pres">
      <dgm:prSet presAssocID="{608738AA-017A-4777-8ADF-B8C427C752DC}" presName="spaceRect" presStyleCnt="0"/>
      <dgm:spPr/>
    </dgm:pt>
    <dgm:pt modelId="{89466E00-514B-4F9E-92E2-BCAA9012CA77}" type="pres">
      <dgm:prSet presAssocID="{608738AA-017A-4777-8ADF-B8C427C752DC}" presName="parTx" presStyleLbl="revTx" presStyleIdx="3" presStyleCnt="5">
        <dgm:presLayoutVars>
          <dgm:chMax val="0"/>
          <dgm:chPref val="0"/>
        </dgm:presLayoutVars>
      </dgm:prSet>
      <dgm:spPr/>
    </dgm:pt>
    <dgm:pt modelId="{B6A663B1-54D9-45FB-85E5-BE3037300FA2}" type="pres">
      <dgm:prSet presAssocID="{83BF98D6-CD69-4098-AF50-C5FF66B8AE5D}" presName="sibTrans" presStyleCnt="0"/>
      <dgm:spPr/>
    </dgm:pt>
    <dgm:pt modelId="{C41A8838-725C-4E65-A099-CD63333984A0}" type="pres">
      <dgm:prSet presAssocID="{5280097C-2DF5-4ABD-9C10-3F50EFD9B8ED}" presName="compNode" presStyleCnt="0"/>
      <dgm:spPr/>
    </dgm:pt>
    <dgm:pt modelId="{4007C9F3-B20D-4F5E-81FD-5B50456CD8D5}" type="pres">
      <dgm:prSet presAssocID="{5280097C-2DF5-4ABD-9C10-3F50EFD9B8ED}" presName="bgRect" presStyleLbl="bgShp" presStyleIdx="4" presStyleCnt="5"/>
      <dgm:spPr/>
    </dgm:pt>
    <dgm:pt modelId="{5A80C9E4-9B17-4BE6-BF79-8107E92F1A62}" type="pres">
      <dgm:prSet presAssocID="{5280097C-2DF5-4ABD-9C10-3F50EFD9B8E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A81CCC8B-53B6-49C7-AEED-07F01BF8A7A5}" type="pres">
      <dgm:prSet presAssocID="{5280097C-2DF5-4ABD-9C10-3F50EFD9B8ED}" presName="spaceRect" presStyleCnt="0"/>
      <dgm:spPr/>
    </dgm:pt>
    <dgm:pt modelId="{954006C1-4483-4F57-881C-1EEEE9C2DE3B}" type="pres">
      <dgm:prSet presAssocID="{5280097C-2DF5-4ABD-9C10-3F50EFD9B8E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951631D-94C1-41C0-B261-EB5594EB22AF}" srcId="{919ADB22-E845-44CA-9F02-35F7E065ED78}" destId="{5B7E9ED3-DC83-485B-9725-D3DF9B8D2A19}" srcOrd="0" destOrd="0" parTransId="{31A5416A-78EE-4E88-AD14-6BD2A984A7B2}" sibTransId="{3AB757A2-8D6C-4365-963D-18A17CEE33E3}"/>
    <dgm:cxn modelId="{E69A2F1E-16A9-4DF9-8E86-FC54377349C2}" srcId="{919ADB22-E845-44CA-9F02-35F7E065ED78}" destId="{5280097C-2DF5-4ABD-9C10-3F50EFD9B8ED}" srcOrd="4" destOrd="0" parTransId="{31FB040D-D233-4FB0-AD5B-BCEA9816F9FA}" sibTransId="{410E4ED4-6FF4-4678-A9A6-1106F10D5A9F}"/>
    <dgm:cxn modelId="{00D0AB25-DE57-4687-BBE0-D0F7631F157E}" srcId="{919ADB22-E845-44CA-9F02-35F7E065ED78}" destId="{59ED5434-0F7B-469D-9568-8F97538B5AC0}" srcOrd="2" destOrd="0" parTransId="{7838461B-E72B-4082-B4E6-F1C1BCBE143F}" sibTransId="{51BCED34-914A-4C47-9CE9-1F990384DAD0}"/>
    <dgm:cxn modelId="{1A235536-A774-46AD-A1C7-31C087679162}" srcId="{919ADB22-E845-44CA-9F02-35F7E065ED78}" destId="{608738AA-017A-4777-8ADF-B8C427C752DC}" srcOrd="3" destOrd="0" parTransId="{A0828CAA-63EE-4FAC-B929-00F2B5852FFE}" sibTransId="{83BF98D6-CD69-4098-AF50-C5FF66B8AE5D}"/>
    <dgm:cxn modelId="{0AEA215D-20F5-40E3-A7A5-200F5321884F}" type="presOf" srcId="{59ED5434-0F7B-469D-9568-8F97538B5AC0}" destId="{ACF69D6F-D362-44E5-B7A3-37E1C1F74821}" srcOrd="0" destOrd="0" presId="urn:microsoft.com/office/officeart/2018/2/layout/IconVerticalSolidList"/>
    <dgm:cxn modelId="{8505F27D-B0C8-4B50-9297-569BD00C44FE}" type="presOf" srcId="{5280097C-2DF5-4ABD-9C10-3F50EFD9B8ED}" destId="{954006C1-4483-4F57-881C-1EEEE9C2DE3B}" srcOrd="0" destOrd="0" presId="urn:microsoft.com/office/officeart/2018/2/layout/IconVerticalSolidList"/>
    <dgm:cxn modelId="{16121E7E-CD94-473F-8EAA-45EAF737191C}" type="presOf" srcId="{CDC16C22-59F1-4B9D-AFE8-FA21C293066B}" destId="{D508595D-9440-4921-9480-CE75DCE72912}" srcOrd="0" destOrd="0" presId="urn:microsoft.com/office/officeart/2018/2/layout/IconVerticalSolidList"/>
    <dgm:cxn modelId="{A7BA63AF-94C8-4376-A9F5-B319D2FE8855}" type="presOf" srcId="{919ADB22-E845-44CA-9F02-35F7E065ED78}" destId="{247F005C-13C1-4AA2-AA39-7E783C27CB11}" srcOrd="0" destOrd="0" presId="urn:microsoft.com/office/officeart/2018/2/layout/IconVerticalSolidList"/>
    <dgm:cxn modelId="{9B96B6CF-5615-41A0-80C2-0FCC8220AAF9}" type="presOf" srcId="{608738AA-017A-4777-8ADF-B8C427C752DC}" destId="{89466E00-514B-4F9E-92E2-BCAA9012CA77}" srcOrd="0" destOrd="0" presId="urn:microsoft.com/office/officeart/2018/2/layout/IconVerticalSolidList"/>
    <dgm:cxn modelId="{7D1F79D3-C04F-4EA3-ABCD-365470C9C2BA}" srcId="{919ADB22-E845-44CA-9F02-35F7E065ED78}" destId="{CDC16C22-59F1-4B9D-AFE8-FA21C293066B}" srcOrd="1" destOrd="0" parTransId="{B24A1B74-88F2-4557-992E-1C550880BC3A}" sibTransId="{1BC2A887-62DA-476A-A87D-054899E502FB}"/>
    <dgm:cxn modelId="{1C088CE0-D33A-4933-824A-A6DF6A4995EE}" type="presOf" srcId="{5B7E9ED3-DC83-485B-9725-D3DF9B8D2A19}" destId="{CB4C7A2B-5E2F-4EFC-989E-4BB2FF2DD0E8}" srcOrd="0" destOrd="0" presId="urn:microsoft.com/office/officeart/2018/2/layout/IconVerticalSolidList"/>
    <dgm:cxn modelId="{A8B36E13-D39F-4078-8889-7FA2FA89D051}" type="presParOf" srcId="{247F005C-13C1-4AA2-AA39-7E783C27CB11}" destId="{40A19484-2D68-4F6C-AD47-51D3EBD02DFF}" srcOrd="0" destOrd="0" presId="urn:microsoft.com/office/officeart/2018/2/layout/IconVerticalSolidList"/>
    <dgm:cxn modelId="{D4206CBB-0C92-4828-B12A-CB50C0256618}" type="presParOf" srcId="{40A19484-2D68-4F6C-AD47-51D3EBD02DFF}" destId="{EC5806F1-42EE-4E76-80F3-0936AA3560AC}" srcOrd="0" destOrd="0" presId="urn:microsoft.com/office/officeart/2018/2/layout/IconVerticalSolidList"/>
    <dgm:cxn modelId="{6F0621C2-92AE-4231-9934-C04EA5C95E64}" type="presParOf" srcId="{40A19484-2D68-4F6C-AD47-51D3EBD02DFF}" destId="{20BF385D-1D5B-472F-BB50-48BBAFCB9585}" srcOrd="1" destOrd="0" presId="urn:microsoft.com/office/officeart/2018/2/layout/IconVerticalSolidList"/>
    <dgm:cxn modelId="{DF9F2C22-7626-422A-8A8A-D9A67D95DC73}" type="presParOf" srcId="{40A19484-2D68-4F6C-AD47-51D3EBD02DFF}" destId="{6FB251FA-E10A-4E85-8CD9-EE5310DFF191}" srcOrd="2" destOrd="0" presId="urn:microsoft.com/office/officeart/2018/2/layout/IconVerticalSolidList"/>
    <dgm:cxn modelId="{9A35D588-B345-4242-BF71-A47E46CACD08}" type="presParOf" srcId="{40A19484-2D68-4F6C-AD47-51D3EBD02DFF}" destId="{CB4C7A2B-5E2F-4EFC-989E-4BB2FF2DD0E8}" srcOrd="3" destOrd="0" presId="urn:microsoft.com/office/officeart/2018/2/layout/IconVerticalSolidList"/>
    <dgm:cxn modelId="{EC6E5BA4-3991-4B60-8841-474CC293C337}" type="presParOf" srcId="{247F005C-13C1-4AA2-AA39-7E783C27CB11}" destId="{76B7CF0C-7A7C-4C9B-AC4D-943F57681B29}" srcOrd="1" destOrd="0" presId="urn:microsoft.com/office/officeart/2018/2/layout/IconVerticalSolidList"/>
    <dgm:cxn modelId="{7D1988F9-70ED-43C0-B078-392038299A0C}" type="presParOf" srcId="{247F005C-13C1-4AA2-AA39-7E783C27CB11}" destId="{5C493005-E34A-4365-B5FB-F7B5125B970D}" srcOrd="2" destOrd="0" presId="urn:microsoft.com/office/officeart/2018/2/layout/IconVerticalSolidList"/>
    <dgm:cxn modelId="{39EBF3AE-45B8-4551-AC06-231465A1DDA4}" type="presParOf" srcId="{5C493005-E34A-4365-B5FB-F7B5125B970D}" destId="{962EB488-090B-4D60-9DB9-CD1AD1A9A431}" srcOrd="0" destOrd="0" presId="urn:microsoft.com/office/officeart/2018/2/layout/IconVerticalSolidList"/>
    <dgm:cxn modelId="{759011E0-70B8-4B99-BEBC-1D724BC72AC3}" type="presParOf" srcId="{5C493005-E34A-4365-B5FB-F7B5125B970D}" destId="{DF528F0A-D949-4780-BEF7-71D1BCCFCB82}" srcOrd="1" destOrd="0" presId="urn:microsoft.com/office/officeart/2018/2/layout/IconVerticalSolidList"/>
    <dgm:cxn modelId="{746BE9C8-194E-4A40-A6A9-42AE85F820FA}" type="presParOf" srcId="{5C493005-E34A-4365-B5FB-F7B5125B970D}" destId="{47631096-9C14-4972-B642-A24719C848F2}" srcOrd="2" destOrd="0" presId="urn:microsoft.com/office/officeart/2018/2/layout/IconVerticalSolidList"/>
    <dgm:cxn modelId="{278913C0-CBED-43B3-9B8D-1775A71BFF69}" type="presParOf" srcId="{5C493005-E34A-4365-B5FB-F7B5125B970D}" destId="{D508595D-9440-4921-9480-CE75DCE72912}" srcOrd="3" destOrd="0" presId="urn:microsoft.com/office/officeart/2018/2/layout/IconVerticalSolidList"/>
    <dgm:cxn modelId="{6A56CA16-5662-43B0-928C-03857368DAFF}" type="presParOf" srcId="{247F005C-13C1-4AA2-AA39-7E783C27CB11}" destId="{C71B287A-AAA8-4D8F-8E08-0187EF72F329}" srcOrd="3" destOrd="0" presId="urn:microsoft.com/office/officeart/2018/2/layout/IconVerticalSolidList"/>
    <dgm:cxn modelId="{DC6C1304-6557-4879-9612-2CC06D510C3B}" type="presParOf" srcId="{247F005C-13C1-4AA2-AA39-7E783C27CB11}" destId="{6B54358E-D3EB-4B69-988E-F217B0577500}" srcOrd="4" destOrd="0" presId="urn:microsoft.com/office/officeart/2018/2/layout/IconVerticalSolidList"/>
    <dgm:cxn modelId="{4D0D21D0-CFB9-4DD1-90A4-3B8BD5B839A1}" type="presParOf" srcId="{6B54358E-D3EB-4B69-988E-F217B0577500}" destId="{2EC4A6AD-47D5-44D9-8DEA-D46EB0C77FC5}" srcOrd="0" destOrd="0" presId="urn:microsoft.com/office/officeart/2018/2/layout/IconVerticalSolidList"/>
    <dgm:cxn modelId="{05D304A1-44FA-41CE-A48D-334B66734E17}" type="presParOf" srcId="{6B54358E-D3EB-4B69-988E-F217B0577500}" destId="{06FC9EFD-689D-451A-B8D3-1F88EB9DDBED}" srcOrd="1" destOrd="0" presId="urn:microsoft.com/office/officeart/2018/2/layout/IconVerticalSolidList"/>
    <dgm:cxn modelId="{17FF07C2-0F81-4029-92A8-57E4AE67AC4B}" type="presParOf" srcId="{6B54358E-D3EB-4B69-988E-F217B0577500}" destId="{7EC28938-E1D4-4457-B656-47A0249AEC9C}" srcOrd="2" destOrd="0" presId="urn:microsoft.com/office/officeart/2018/2/layout/IconVerticalSolidList"/>
    <dgm:cxn modelId="{9BEECDF9-C7BD-4D0C-8863-5BA9D83146C7}" type="presParOf" srcId="{6B54358E-D3EB-4B69-988E-F217B0577500}" destId="{ACF69D6F-D362-44E5-B7A3-37E1C1F74821}" srcOrd="3" destOrd="0" presId="urn:microsoft.com/office/officeart/2018/2/layout/IconVerticalSolidList"/>
    <dgm:cxn modelId="{32CA5F53-0940-40F7-98AC-E0068CF003D3}" type="presParOf" srcId="{247F005C-13C1-4AA2-AA39-7E783C27CB11}" destId="{25B39470-67A0-4412-A2FC-505F9D2321AA}" srcOrd="5" destOrd="0" presId="urn:microsoft.com/office/officeart/2018/2/layout/IconVerticalSolidList"/>
    <dgm:cxn modelId="{217A2BF8-6497-4359-8059-EA42E0BCE40A}" type="presParOf" srcId="{247F005C-13C1-4AA2-AA39-7E783C27CB11}" destId="{2F09E330-71C6-499E-B784-D6775F3902B9}" srcOrd="6" destOrd="0" presId="urn:microsoft.com/office/officeart/2018/2/layout/IconVerticalSolidList"/>
    <dgm:cxn modelId="{B007DC59-4DCC-4F8E-A6E6-1171572C9ABB}" type="presParOf" srcId="{2F09E330-71C6-499E-B784-D6775F3902B9}" destId="{EA7350E2-EC41-447E-9256-A5ECA8B155E9}" srcOrd="0" destOrd="0" presId="urn:microsoft.com/office/officeart/2018/2/layout/IconVerticalSolidList"/>
    <dgm:cxn modelId="{FE911472-F369-4659-A684-AA4C4839CD8C}" type="presParOf" srcId="{2F09E330-71C6-499E-B784-D6775F3902B9}" destId="{AF9A2983-F279-40F9-BB8A-944D2A02C567}" srcOrd="1" destOrd="0" presId="urn:microsoft.com/office/officeart/2018/2/layout/IconVerticalSolidList"/>
    <dgm:cxn modelId="{CD30DF69-BD67-4024-8CE9-C688AD9C86F0}" type="presParOf" srcId="{2F09E330-71C6-499E-B784-D6775F3902B9}" destId="{8F6B71A2-9A19-4C46-9616-BE96F148D2B3}" srcOrd="2" destOrd="0" presId="urn:microsoft.com/office/officeart/2018/2/layout/IconVerticalSolidList"/>
    <dgm:cxn modelId="{DEE72EBB-327E-4331-A7A1-BF54348D094E}" type="presParOf" srcId="{2F09E330-71C6-499E-B784-D6775F3902B9}" destId="{89466E00-514B-4F9E-92E2-BCAA9012CA77}" srcOrd="3" destOrd="0" presId="urn:microsoft.com/office/officeart/2018/2/layout/IconVerticalSolidList"/>
    <dgm:cxn modelId="{7B65894F-B0EB-42EF-81A0-F492C7702639}" type="presParOf" srcId="{247F005C-13C1-4AA2-AA39-7E783C27CB11}" destId="{B6A663B1-54D9-45FB-85E5-BE3037300FA2}" srcOrd="7" destOrd="0" presId="urn:microsoft.com/office/officeart/2018/2/layout/IconVerticalSolidList"/>
    <dgm:cxn modelId="{BA50AD99-AD15-4E6A-9495-2806B2915F82}" type="presParOf" srcId="{247F005C-13C1-4AA2-AA39-7E783C27CB11}" destId="{C41A8838-725C-4E65-A099-CD63333984A0}" srcOrd="8" destOrd="0" presId="urn:microsoft.com/office/officeart/2018/2/layout/IconVerticalSolidList"/>
    <dgm:cxn modelId="{2BC61C53-D9D8-4D02-83CE-473DC041A7E5}" type="presParOf" srcId="{C41A8838-725C-4E65-A099-CD63333984A0}" destId="{4007C9F3-B20D-4F5E-81FD-5B50456CD8D5}" srcOrd="0" destOrd="0" presId="urn:microsoft.com/office/officeart/2018/2/layout/IconVerticalSolidList"/>
    <dgm:cxn modelId="{E34523EF-831C-442B-8075-8E56083D246F}" type="presParOf" srcId="{C41A8838-725C-4E65-A099-CD63333984A0}" destId="{5A80C9E4-9B17-4BE6-BF79-8107E92F1A62}" srcOrd="1" destOrd="0" presId="urn:microsoft.com/office/officeart/2018/2/layout/IconVerticalSolidList"/>
    <dgm:cxn modelId="{8293A71F-A612-4A62-A273-2B0B71532D2D}" type="presParOf" srcId="{C41A8838-725C-4E65-A099-CD63333984A0}" destId="{A81CCC8B-53B6-49C7-AEED-07F01BF8A7A5}" srcOrd="2" destOrd="0" presId="urn:microsoft.com/office/officeart/2018/2/layout/IconVerticalSolidList"/>
    <dgm:cxn modelId="{136432AC-F105-4F41-B46B-25A8FCA59EA3}" type="presParOf" srcId="{C41A8838-725C-4E65-A099-CD63333984A0}" destId="{954006C1-4483-4F57-881C-1EEEE9C2DE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92F4-E6E4-4DD8-A690-C2D692BC82E4}">
      <dsp:nvSpPr>
        <dsp:cNvPr id="0" name=""/>
        <dsp:cNvSpPr/>
      </dsp:nvSpPr>
      <dsp:spPr>
        <a:xfrm>
          <a:off x="2344800" y="51658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DDEFF-C1D7-47D4-88C6-E6AD4D44F08A}">
      <dsp:nvSpPr>
        <dsp:cNvPr id="0" name=""/>
        <dsp:cNvSpPr/>
      </dsp:nvSpPr>
      <dsp:spPr>
        <a:xfrm>
          <a:off x="940800" y="221679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You need data, as much as you can get</a:t>
          </a:r>
        </a:p>
      </dsp:txBody>
      <dsp:txXfrm>
        <a:off x="940800" y="2216796"/>
        <a:ext cx="4320000" cy="648000"/>
      </dsp:txXfrm>
    </dsp:sp>
    <dsp:sp modelId="{1FAF1B8E-3A3F-4D17-9B0C-822F8D1E5C04}">
      <dsp:nvSpPr>
        <dsp:cNvPr id="0" name=""/>
        <dsp:cNvSpPr/>
      </dsp:nvSpPr>
      <dsp:spPr>
        <a:xfrm>
          <a:off x="940800" y="2952337"/>
          <a:ext cx="4320000" cy="194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CF4B5-86AA-4A02-8536-0516E49BC03F}">
      <dsp:nvSpPr>
        <dsp:cNvPr id="0" name=""/>
        <dsp:cNvSpPr/>
      </dsp:nvSpPr>
      <dsp:spPr>
        <a:xfrm>
          <a:off x="7420801" y="51658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3BEFB-419A-448E-A082-5B578A8B616F}">
      <dsp:nvSpPr>
        <dsp:cNvPr id="0" name=""/>
        <dsp:cNvSpPr/>
      </dsp:nvSpPr>
      <dsp:spPr>
        <a:xfrm>
          <a:off x="6016800" y="221679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Where will it come from?</a:t>
          </a:r>
        </a:p>
      </dsp:txBody>
      <dsp:txXfrm>
        <a:off x="6016800" y="2216796"/>
        <a:ext cx="4320000" cy="648000"/>
      </dsp:txXfrm>
    </dsp:sp>
    <dsp:sp modelId="{4DF295B9-1082-4602-AE08-4BB5593C3A9F}">
      <dsp:nvSpPr>
        <dsp:cNvPr id="0" name=""/>
        <dsp:cNvSpPr/>
      </dsp:nvSpPr>
      <dsp:spPr>
        <a:xfrm>
          <a:off x="6016800" y="2952337"/>
          <a:ext cx="4320000" cy="1941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DraftKings*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Nba.com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Mlb.com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ESPN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Rotowire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Weather.com (any sports-related weather site)</a:t>
          </a:r>
        </a:p>
      </dsp:txBody>
      <dsp:txXfrm>
        <a:off x="6016800" y="2952337"/>
        <a:ext cx="4320000" cy="1941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BEBA9-10F3-4381-B512-AFD18DFF181B}">
      <dsp:nvSpPr>
        <dsp:cNvPr id="0" name=""/>
        <dsp:cNvSpPr/>
      </dsp:nvSpPr>
      <dsp:spPr>
        <a:xfrm>
          <a:off x="0" y="660"/>
          <a:ext cx="11277601" cy="15453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29CCD-1CAF-421C-BE67-88A2ECEA1A67}">
      <dsp:nvSpPr>
        <dsp:cNvPr id="0" name=""/>
        <dsp:cNvSpPr/>
      </dsp:nvSpPr>
      <dsp:spPr>
        <a:xfrm>
          <a:off x="467481" y="348374"/>
          <a:ext cx="849966" cy="8499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0A141-A6AA-4F7F-AFFC-161853831A5A}">
      <dsp:nvSpPr>
        <dsp:cNvPr id="0" name=""/>
        <dsp:cNvSpPr/>
      </dsp:nvSpPr>
      <dsp:spPr>
        <a:xfrm>
          <a:off x="1784930" y="660"/>
          <a:ext cx="5074920" cy="154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54" tIns="163554" rIns="163554" bIns="1635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Lineups and their backing algorithms must be monitored</a:t>
          </a:r>
        </a:p>
      </dsp:txBody>
      <dsp:txXfrm>
        <a:off x="1784930" y="660"/>
        <a:ext cx="5074920" cy="1545394"/>
      </dsp:txXfrm>
    </dsp:sp>
    <dsp:sp modelId="{EBE742EA-0488-4AA6-AC30-874DABB3F400}">
      <dsp:nvSpPr>
        <dsp:cNvPr id="0" name=""/>
        <dsp:cNvSpPr/>
      </dsp:nvSpPr>
      <dsp:spPr>
        <a:xfrm>
          <a:off x="6859851" y="660"/>
          <a:ext cx="4417750" cy="154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54" tIns="163554" rIns="163554" bIns="16355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Ensure you are keeping track of their results</a:t>
          </a:r>
        </a:p>
      </dsp:txBody>
      <dsp:txXfrm>
        <a:off x="6859851" y="660"/>
        <a:ext cx="4417750" cy="1545394"/>
      </dsp:txXfrm>
    </dsp:sp>
    <dsp:sp modelId="{D2990B8A-A76D-4C03-8BB3-A99E8775A39B}">
      <dsp:nvSpPr>
        <dsp:cNvPr id="0" name=""/>
        <dsp:cNvSpPr/>
      </dsp:nvSpPr>
      <dsp:spPr>
        <a:xfrm>
          <a:off x="0" y="1932402"/>
          <a:ext cx="11277601" cy="15453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136DF-7487-4CFC-A62B-3853A46F3073}">
      <dsp:nvSpPr>
        <dsp:cNvPr id="0" name=""/>
        <dsp:cNvSpPr/>
      </dsp:nvSpPr>
      <dsp:spPr>
        <a:xfrm>
          <a:off x="467481" y="2280116"/>
          <a:ext cx="849966" cy="849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6377F-8F93-4D00-BF8D-80EA2D373A12}">
      <dsp:nvSpPr>
        <dsp:cNvPr id="0" name=""/>
        <dsp:cNvSpPr/>
      </dsp:nvSpPr>
      <dsp:spPr>
        <a:xfrm>
          <a:off x="1784930" y="1932402"/>
          <a:ext cx="9492671" cy="154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54" tIns="163554" rIns="163554" bIns="1635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continually bad performing lineup should be tweaked or removed altogether</a:t>
          </a:r>
        </a:p>
      </dsp:txBody>
      <dsp:txXfrm>
        <a:off x="1784930" y="1932402"/>
        <a:ext cx="9492671" cy="1545394"/>
      </dsp:txXfrm>
    </dsp:sp>
    <dsp:sp modelId="{28BABEA3-D714-4BEF-9F26-8F5AFC256233}">
      <dsp:nvSpPr>
        <dsp:cNvPr id="0" name=""/>
        <dsp:cNvSpPr/>
      </dsp:nvSpPr>
      <dsp:spPr>
        <a:xfrm>
          <a:off x="0" y="3864145"/>
          <a:ext cx="11277601" cy="15453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3A3F6-8FE5-4519-8C33-20787757AE69}">
      <dsp:nvSpPr>
        <dsp:cNvPr id="0" name=""/>
        <dsp:cNvSpPr/>
      </dsp:nvSpPr>
      <dsp:spPr>
        <a:xfrm>
          <a:off x="467481" y="4211859"/>
          <a:ext cx="849966" cy="8499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71DEB-B802-45F7-8FD9-B80AF0D36908}">
      <dsp:nvSpPr>
        <dsp:cNvPr id="0" name=""/>
        <dsp:cNvSpPr/>
      </dsp:nvSpPr>
      <dsp:spPr>
        <a:xfrm>
          <a:off x="1784930" y="3864145"/>
          <a:ext cx="5074920" cy="154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54" tIns="163554" rIns="163554" bIns="1635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Try to feed the results back into your ML model</a:t>
          </a:r>
        </a:p>
      </dsp:txBody>
      <dsp:txXfrm>
        <a:off x="1784930" y="3864145"/>
        <a:ext cx="5074920" cy="1545394"/>
      </dsp:txXfrm>
    </dsp:sp>
    <dsp:sp modelId="{6B8A7722-9827-4F51-98C6-70E7A8672B52}">
      <dsp:nvSpPr>
        <dsp:cNvPr id="0" name=""/>
        <dsp:cNvSpPr/>
      </dsp:nvSpPr>
      <dsp:spPr>
        <a:xfrm>
          <a:off x="6859851" y="3864145"/>
          <a:ext cx="4417750" cy="1545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54" tIns="163554" rIns="163554" bIns="16355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Simple as setting the stats/results for each player</a:t>
          </a:r>
        </a:p>
      </dsp:txBody>
      <dsp:txXfrm>
        <a:off x="6859851" y="3864145"/>
        <a:ext cx="4417750" cy="1545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06F1-42EE-4E76-80F3-0936AA3560AC}">
      <dsp:nvSpPr>
        <dsp:cNvPr id="0" name=""/>
        <dsp:cNvSpPr/>
      </dsp:nvSpPr>
      <dsp:spPr>
        <a:xfrm>
          <a:off x="0" y="4226"/>
          <a:ext cx="11277601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F385D-1D5B-472F-BB50-48BBAFCB9585}">
      <dsp:nvSpPr>
        <dsp:cNvPr id="0" name=""/>
        <dsp:cNvSpPr/>
      </dsp:nvSpPr>
      <dsp:spPr>
        <a:xfrm>
          <a:off x="272338" y="206792"/>
          <a:ext cx="495160" cy="495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C7A2B-5E2F-4EFC-989E-4BB2FF2DD0E8}">
      <dsp:nvSpPr>
        <dsp:cNvPr id="0" name=""/>
        <dsp:cNvSpPr/>
      </dsp:nvSpPr>
      <dsp:spPr>
        <a:xfrm>
          <a:off x="1039836" y="4226"/>
          <a:ext cx="10237765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Pulled down contests</a:t>
          </a:r>
          <a:endParaRPr lang="en-US" sz="1900" kern="1200"/>
        </a:p>
      </dsp:txBody>
      <dsp:txXfrm>
        <a:off x="1039836" y="4226"/>
        <a:ext cx="10237765" cy="900291"/>
      </dsp:txXfrm>
    </dsp:sp>
    <dsp:sp modelId="{962EB488-090B-4D60-9DB9-CD1AD1A9A431}">
      <dsp:nvSpPr>
        <dsp:cNvPr id="0" name=""/>
        <dsp:cNvSpPr/>
      </dsp:nvSpPr>
      <dsp:spPr>
        <a:xfrm>
          <a:off x="0" y="1129590"/>
          <a:ext cx="11277601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28F0A-D949-4780-BEF7-71D1BCCFCB82}">
      <dsp:nvSpPr>
        <dsp:cNvPr id="0" name=""/>
        <dsp:cNvSpPr/>
      </dsp:nvSpPr>
      <dsp:spPr>
        <a:xfrm>
          <a:off x="272338" y="1332156"/>
          <a:ext cx="495160" cy="495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8595D-9440-4921-9480-CE75DCE72912}">
      <dsp:nvSpPr>
        <dsp:cNvPr id="0" name=""/>
        <dsp:cNvSpPr/>
      </dsp:nvSpPr>
      <dsp:spPr>
        <a:xfrm>
          <a:off x="1039836" y="1129590"/>
          <a:ext cx="10237765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Got daily stats from Espn/Cbs/Vegas/Rotowire</a:t>
          </a:r>
          <a:endParaRPr lang="en-US" sz="1900" kern="1200"/>
        </a:p>
      </dsp:txBody>
      <dsp:txXfrm>
        <a:off x="1039836" y="1129590"/>
        <a:ext cx="10237765" cy="900291"/>
      </dsp:txXfrm>
    </dsp:sp>
    <dsp:sp modelId="{2EC4A6AD-47D5-44D9-8DEA-D46EB0C77FC5}">
      <dsp:nvSpPr>
        <dsp:cNvPr id="0" name=""/>
        <dsp:cNvSpPr/>
      </dsp:nvSpPr>
      <dsp:spPr>
        <a:xfrm>
          <a:off x="0" y="2254954"/>
          <a:ext cx="11277601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C9EFD-689D-451A-B8D3-1F88EB9DDBED}">
      <dsp:nvSpPr>
        <dsp:cNvPr id="0" name=""/>
        <dsp:cNvSpPr/>
      </dsp:nvSpPr>
      <dsp:spPr>
        <a:xfrm>
          <a:off x="272338" y="2457519"/>
          <a:ext cx="495160" cy="495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69D6F-D362-44E5-B7A3-37E1C1F74821}">
      <dsp:nvSpPr>
        <dsp:cNvPr id="0" name=""/>
        <dsp:cNvSpPr/>
      </dsp:nvSpPr>
      <dsp:spPr>
        <a:xfrm>
          <a:off x="1039836" y="2254954"/>
          <a:ext cx="10237765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Ran evaluation models</a:t>
          </a:r>
          <a:endParaRPr lang="en-US" sz="1900" kern="1200"/>
        </a:p>
      </dsp:txBody>
      <dsp:txXfrm>
        <a:off x="1039836" y="2254954"/>
        <a:ext cx="10237765" cy="900291"/>
      </dsp:txXfrm>
    </dsp:sp>
    <dsp:sp modelId="{EA7350E2-EC41-447E-9256-A5ECA8B155E9}">
      <dsp:nvSpPr>
        <dsp:cNvPr id="0" name=""/>
        <dsp:cNvSpPr/>
      </dsp:nvSpPr>
      <dsp:spPr>
        <a:xfrm>
          <a:off x="0" y="3380318"/>
          <a:ext cx="11277601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A2983-F279-40F9-BB8A-944D2A02C567}">
      <dsp:nvSpPr>
        <dsp:cNvPr id="0" name=""/>
        <dsp:cNvSpPr/>
      </dsp:nvSpPr>
      <dsp:spPr>
        <a:xfrm>
          <a:off x="272338" y="3582883"/>
          <a:ext cx="495160" cy="495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66E00-514B-4F9E-92E2-BCAA9012CA77}">
      <dsp:nvSpPr>
        <dsp:cNvPr id="0" name=""/>
        <dsp:cNvSpPr/>
      </dsp:nvSpPr>
      <dsp:spPr>
        <a:xfrm>
          <a:off x="1039836" y="3380318"/>
          <a:ext cx="10237765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Generated lineups</a:t>
          </a:r>
          <a:endParaRPr lang="en-US" sz="1900" kern="1200"/>
        </a:p>
      </dsp:txBody>
      <dsp:txXfrm>
        <a:off x="1039836" y="3380318"/>
        <a:ext cx="10237765" cy="900291"/>
      </dsp:txXfrm>
    </dsp:sp>
    <dsp:sp modelId="{4007C9F3-B20D-4F5E-81FD-5B50456CD8D5}">
      <dsp:nvSpPr>
        <dsp:cNvPr id="0" name=""/>
        <dsp:cNvSpPr/>
      </dsp:nvSpPr>
      <dsp:spPr>
        <a:xfrm>
          <a:off x="0" y="4505682"/>
          <a:ext cx="11277601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0C9E4-9B17-4BE6-BF79-8107E92F1A62}">
      <dsp:nvSpPr>
        <dsp:cNvPr id="0" name=""/>
        <dsp:cNvSpPr/>
      </dsp:nvSpPr>
      <dsp:spPr>
        <a:xfrm>
          <a:off x="272338" y="4708247"/>
          <a:ext cx="495160" cy="4951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006C1-4483-4F57-881C-1EEEE9C2DE3B}">
      <dsp:nvSpPr>
        <dsp:cNvPr id="0" name=""/>
        <dsp:cNvSpPr/>
      </dsp:nvSpPr>
      <dsp:spPr>
        <a:xfrm>
          <a:off x="1039836" y="4505682"/>
          <a:ext cx="10237765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Created and Submitted lineups </a:t>
          </a:r>
          <a:endParaRPr lang="en-US" sz="1900" kern="1200" dirty="0"/>
        </a:p>
      </dsp:txBody>
      <dsp:txXfrm>
        <a:off x="1039836" y="4505682"/>
        <a:ext cx="10237765" cy="900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11/25/2019 7:44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60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3004" indent="-105840" algn="l" defTabSz="914460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105" indent="-115102" algn="l" defTabSz="914460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97" indent="-146853" algn="l" defTabSz="914460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97" indent="-115102" algn="l" defTabSz="914460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6152" algn="l" defTabSz="914460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381" algn="l" defTabSz="914460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611" algn="l" defTabSz="914460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842" algn="l" defTabSz="914460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3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2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03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3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64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6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11/25/2019 7:43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7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7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3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2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4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4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9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11/25/2019 7:43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1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sharepoint.com/teams/ODSPPMG/_layouts/15/guestaccess.aspx?guestaccesstoken=mI8Fmt7AJ0iBgz%2bpWicwmXqzg5DMHaIQ1wC5pHtsuoU%3d&amp;folderid=2_0e48661ac84334fdfb58192a7a7e68215&amp;rev=1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sharepoint.com/teams/ODSPPMG/_layouts/15/guestaccess.aspx?guestaccesstoken=mI8Fmt7AJ0iBgz%2bpWicwmXqzg5DMHaIQ1wC5pHtsuoU%3d&amp;folderid=2_0e48661ac84334fdfb58192a7a7e68215&amp;rev=1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F4D5F4-A78C-468C-BAF3-11E88FA42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57199" y="2632705"/>
            <a:ext cx="11277601" cy="1024896"/>
          </a:xfrm>
          <a:noFill/>
        </p:spPr>
        <p:txBody>
          <a:bodyPr lIns="0" tIns="0" rIns="0" bIns="274320" anchor="b" anchorCtr="0"/>
          <a:lstStyle>
            <a:lvl1pPr marL="0" algn="l" defTabSz="896306" rtl="0" eaLnBrk="1" latinLnBrk="0" hangingPunct="1">
              <a:defRPr lang="en-US" sz="5400" b="0" kern="1200" spc="-147" dirty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BD3C71-A968-45DB-B0C5-A92069E5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57200" y="3657600"/>
            <a:ext cx="11277600" cy="672414"/>
          </a:xfrm>
          <a:ln>
            <a:noFill/>
          </a:ln>
        </p:spPr>
        <p:txBody>
          <a:bodyPr tIns="0" bIns="0">
            <a:noAutofit/>
          </a:bodyPr>
          <a:lstStyle>
            <a:lvl1pPr marL="0" indent="0" algn="l" defTabSz="896306" rtl="0" eaLnBrk="1" latinLnBrk="0" hangingPunct="1">
              <a:spcBef>
                <a:spcPts val="0"/>
              </a:spcBef>
              <a:buNone/>
              <a:defRPr lang="en-US" sz="2800" kern="1200" spc="-147" baseline="0" dirty="0" smtClean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Bodoni Std Bold Italic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99B70-90D2-492D-A024-8164441A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197443"/>
            <a:ext cx="1933263" cy="866482"/>
          </a:xfrm>
          <a:prstGeom prst="rect">
            <a:avLst/>
          </a:prstGeom>
        </p:spPr>
      </p:pic>
      <p:pic>
        <p:nvPicPr>
          <p:cNvPr id="2050" name="Picture 2" descr="https://encrypted-tbn0.gstatic.com/images?q=tbn:ANd9GcTjxqZ5MMFMgd37YpqpGcb3mR7AcTHbZOB9z1WoHvB3xs5d0UoTYg">
            <a:extLst>
              <a:ext uri="{FF2B5EF4-FFF2-40B4-BE49-F238E27FC236}">
                <a16:creationId xmlns:a16="http://schemas.microsoft.com/office/drawing/2014/main" id="{17AF4513-FA53-4F64-96C0-12E0C35700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0" y="7086600"/>
            <a:ext cx="2228850" cy="7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94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full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B50E8B-9DF0-4F91-A8DA-9B4F10FB7AE1}"/>
              </a:ext>
            </a:extLst>
          </p:cNvPr>
          <p:cNvSpPr/>
          <p:nvPr/>
        </p:nvSpPr>
        <p:spPr>
          <a:xfrm>
            <a:off x="2" y="2908866"/>
            <a:ext cx="12191791" cy="3949136"/>
          </a:xfrm>
          <a:prstGeom prst="rect">
            <a:avLst/>
          </a:prstGeom>
          <a:gradFill>
            <a:gsLst>
              <a:gs pos="0">
                <a:srgbClr val="010A07">
                  <a:alpha val="0"/>
                </a:srgbClr>
              </a:gs>
              <a:gs pos="100000">
                <a:srgbClr val="010A07">
                  <a:alpha val="9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89DB8C-F25E-4C99-86FC-E6DFE39A0847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428721" y="6263662"/>
            <a:ext cx="1419662" cy="304828"/>
            <a:chOff x="457200" y="1643393"/>
            <a:chExt cx="4492753" cy="964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359792-89ED-410B-9202-934A75B99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E9EA257-C2CE-4002-914B-9F3A2B87EA6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EA8A69A-4FF6-4FF8-B9B9-98F19EB1B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04800" y="4800599"/>
            <a:ext cx="11576763" cy="747769"/>
          </a:xfrm>
          <a:noFill/>
        </p:spPr>
        <p:txBody>
          <a:bodyPr lIns="0" tIns="0" rIns="0" bIns="0" anchor="t" anchorCtr="0"/>
          <a:lstStyle>
            <a:lvl1pPr marL="0" algn="l" defTabSz="896306" rtl="0" eaLnBrk="1" latinLnBrk="0" hangingPunct="1">
              <a:defRPr lang="en-US" sz="5399" b="0" kern="1200" spc="-147" dirty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55A5E1E-F7BB-4345-A93D-BCC08C652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4800" y="5859113"/>
            <a:ext cx="11576763" cy="443198"/>
          </a:xfrm>
          <a:ln>
            <a:noFill/>
          </a:ln>
        </p:spPr>
        <p:txBody>
          <a:bodyPr tIns="0" bIns="0">
            <a:noAutofit/>
          </a:bodyPr>
          <a:lstStyle>
            <a:lvl1pPr marL="0" indent="0" algn="l" defTabSz="896306" rtl="0" eaLnBrk="1" latinLnBrk="0" hangingPunct="1">
              <a:spcBef>
                <a:spcPts val="0"/>
              </a:spcBef>
              <a:buNone/>
              <a:defRPr lang="en-US" sz="3200" kern="1200" spc="-147" baseline="0" dirty="0" smtClean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Bodoni Std Bold Italic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E34BD-F6AD-4351-925C-4C27A58D78C6}"/>
              </a:ext>
            </a:extLst>
          </p:cNvPr>
          <p:cNvSpPr txBox="1"/>
          <p:nvPr/>
        </p:nvSpPr>
        <p:spPr>
          <a:xfrm>
            <a:off x="2527106" y="178398"/>
            <a:ext cx="6112699" cy="223138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+mj-lt"/>
              <a:buNone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 a photo to the slide master layout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Switch to Slide Master view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 brand approved photo from Brand Central or</a:t>
            </a:r>
            <a:b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from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ODSP PMG Stock Art folder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Send to back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Delete this helper text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Alter gradient behind title to ensure readability over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846F89-D3A3-4B94-9103-B38881DA865E}"/>
              </a:ext>
            </a:extLst>
          </p:cNvPr>
          <p:cNvSpPr/>
          <p:nvPr userDrawn="1"/>
        </p:nvSpPr>
        <p:spPr>
          <a:xfrm>
            <a:off x="2" y="2908866"/>
            <a:ext cx="12191791" cy="3949136"/>
          </a:xfrm>
          <a:prstGeom prst="rect">
            <a:avLst/>
          </a:prstGeom>
          <a:gradFill>
            <a:gsLst>
              <a:gs pos="0">
                <a:srgbClr val="010A07">
                  <a:alpha val="0"/>
                </a:srgbClr>
              </a:gs>
              <a:gs pos="100000">
                <a:srgbClr val="010A07">
                  <a:alpha val="9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0D3CCD-65A9-411D-B72C-1FB8BE21255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0428721" y="6263662"/>
            <a:ext cx="1419662" cy="304828"/>
            <a:chOff x="457200" y="1643393"/>
            <a:chExt cx="4492753" cy="9645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4BCBE2-7EBB-49C9-A913-8422384B5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5897B50-88BF-45E3-B88A-F16636D0068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434938F-D5FA-4867-8FE5-866FBCBA9830}"/>
              </a:ext>
            </a:extLst>
          </p:cNvPr>
          <p:cNvSpPr txBox="1"/>
          <p:nvPr userDrawn="1"/>
        </p:nvSpPr>
        <p:spPr>
          <a:xfrm>
            <a:off x="2527106" y="178398"/>
            <a:ext cx="6112699" cy="223138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+mj-lt"/>
              <a:buNone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 a photo to the slide master layout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Switch to Slide Master view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 brand approved photo from Brand Central or</a:t>
            </a:r>
            <a:b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from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ODSP PMG Stock Art folder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Send to back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Delete this helper text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Alter gradient behind title to ensure readability over photo</a:t>
            </a:r>
          </a:p>
        </p:txBody>
      </p:sp>
    </p:spTree>
    <p:extLst>
      <p:ext uri="{BB962C8B-B14F-4D97-AF65-F5344CB8AC3E}">
        <p14:creationId xmlns:p14="http://schemas.microsoft.com/office/powerpoint/2010/main" val="23490677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7AA9-6C9B-48B1-AFDC-8EE4BCF2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010400" cy="443198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0C6134-102A-4FE7-B8DC-46590C4CCC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7010400" cy="62017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17965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C1ABD-1107-46CF-9B1D-DC4C50BF44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688" y="986034"/>
            <a:ext cx="7013912" cy="313932"/>
          </a:xfrm>
          <a:solidFill>
            <a:schemeClr val="accent1"/>
          </a:solidFill>
        </p:spPr>
        <p:txBody>
          <a:bodyPr wrap="square" lIns="45720" tIns="45720" rIns="45720" bIns="45720">
            <a:sp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D86C91-AFF4-4398-A6D8-1389738C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010400" cy="443198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D9E913C-60D7-4E5F-8DDE-45E9C3DC65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7010400" cy="620170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70572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gr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5B6DF4-B27B-46B5-BDF9-AEAB178F2C76}"/>
              </a:ext>
            </a:extLst>
          </p:cNvPr>
          <p:cNvSpPr/>
          <p:nvPr userDrawn="1"/>
        </p:nvSpPr>
        <p:spPr bwMode="auto">
          <a:xfrm>
            <a:off x="7440639" y="1"/>
            <a:ext cx="4751363" cy="6858000"/>
          </a:xfrm>
          <a:prstGeom prst="rect">
            <a:avLst/>
          </a:prstGeom>
          <a:solidFill>
            <a:srgbClr val="F1EFE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021" tIns="268813" rIns="448021" bIns="1433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049">
              <a:lnSpc>
                <a:spcPct val="150000"/>
              </a:lnSpc>
              <a:defRPr/>
            </a:pPr>
            <a:endParaRPr lang="en-US" sz="1567" kern="0" cap="all" dirty="0">
              <a:solidFill>
                <a:schemeClr val="tx1">
                  <a:lumMod val="50000"/>
                  <a:lumOff val="5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173020-EA2B-4C21-A3AA-2068793A8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6629400" cy="1400383"/>
          </a:xfrm>
        </p:spPr>
        <p:txBody>
          <a:bodyPr wrap="square">
            <a:spAutoFit/>
          </a:bodyPr>
          <a:lstStyle>
            <a:lvl3pPr marL="0" indent="0">
              <a:defRPr sz="1800"/>
            </a:lvl3pPr>
            <a:lvl4pPr marL="0" indent="0">
              <a:defRPr sz="1400"/>
            </a:lvl4pPr>
            <a:lvl5pPr marL="0" indent="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D4E3F73-D24B-4088-BC82-794B2F2C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855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173020-EA2B-4C21-A3AA-2068793A8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6629400" cy="1400383"/>
          </a:xfrm>
        </p:spPr>
        <p:txBody>
          <a:bodyPr wrap="square">
            <a:spAutoFit/>
          </a:bodyPr>
          <a:lstStyle>
            <a:lvl3pPr marL="0" indent="0">
              <a:defRPr sz="1800"/>
            </a:lvl3pPr>
            <a:lvl4pPr marL="0" indent="0">
              <a:defRPr sz="1400"/>
            </a:lvl4pPr>
            <a:lvl5pPr marL="0" indent="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D4E3F73-D24B-4088-BC82-794B2F2C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63B67E-1979-4271-9976-77271F60BB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ltGray">
          <a:xfrm>
            <a:off x="7440639" y="1863"/>
            <a:ext cx="4751363" cy="6856138"/>
          </a:xfrm>
          <a:solidFill>
            <a:schemeClr val="accent1"/>
          </a:solid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66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771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4380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FD342F-2609-4485-BE6C-AB3D7CBE1239}"/>
              </a:ext>
            </a:extLst>
          </p:cNvPr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197323"/>
            <a:ext cx="11277600" cy="1649682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0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20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20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0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385714"/>
            <a:ext cx="10058400" cy="3323474"/>
          </a:xfrm>
        </p:spPr>
        <p:txBody>
          <a:bodyPr wrap="square" anchor="b" anchorCtr="0">
            <a:spAutoFit/>
          </a:bodyPr>
          <a:lstStyle>
            <a:lvl1pPr marL="282502" indent="-282502">
              <a:tabLst>
                <a:tab pos="282502" algn="l"/>
              </a:tabLst>
              <a:defRPr sz="5999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“Add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46651" y="4805346"/>
            <a:ext cx="5378549" cy="88588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198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Box 7"/>
          <p:cNvSpPr txBox="1"/>
          <p:nvPr/>
        </p:nvSpPr>
        <p:spPr bwMode="white">
          <a:xfrm>
            <a:off x="4335103" y="6565485"/>
            <a:ext cx="3521798" cy="16126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8" b="0" i="0" u="none" strike="noStrike" kern="1200" cap="none" spc="150" normalizeH="0" baseline="0" noProof="0">
                <a:ln>
                  <a:noFill/>
                </a:ln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MICROSOFT CONFIDENTIAL – INTERNAL ONLY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CF74BEB-D177-45B2-98B9-E2424E8025FB}"/>
              </a:ext>
            </a:extLst>
          </p:cNvPr>
          <p:cNvSpPr txBox="1"/>
          <p:nvPr userDrawn="1"/>
        </p:nvSpPr>
        <p:spPr bwMode="white">
          <a:xfrm>
            <a:off x="4335103" y="6565485"/>
            <a:ext cx="3521798" cy="16126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8" b="0" i="0" u="none" strike="noStrike" kern="1200" cap="none" spc="150" normalizeH="0" baseline="0" noProof="0">
                <a:ln>
                  <a:noFill/>
                </a:ln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6182101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905000"/>
            <a:ext cx="3352800" cy="2514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1" y="1905000"/>
            <a:ext cx="3352800" cy="2514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382000" y="1905000"/>
            <a:ext cx="3352800" cy="2514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648200"/>
            <a:ext cx="3352800" cy="161069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</a:t>
            </a:r>
            <a:r>
              <a:rPr lang="en-US" dirty="0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419598" y="4657681"/>
            <a:ext cx="3352800" cy="161069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</a:t>
            </a:r>
            <a:r>
              <a:rPr lang="en-US" dirty="0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0" y="4648200"/>
            <a:ext cx="3352800" cy="161069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8E30D2-6210-416E-B38B-83B10D9E5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Photos</a:t>
            </a:r>
          </a:p>
        </p:txBody>
      </p:sp>
    </p:spTree>
    <p:extLst>
      <p:ext uri="{BB962C8B-B14F-4D97-AF65-F5344CB8AC3E}">
        <p14:creationId xmlns:p14="http://schemas.microsoft.com/office/powerpoint/2010/main" val="36163554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1071F-23FF-4715-A812-0FB6CBACB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3000"/>
            <a:ext cx="11277603" cy="151118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598E1B-ECAD-4FFD-8C58-D6AB9AB1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220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714500"/>
            <a:ext cx="2514600" cy="2514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19601"/>
            <a:ext cx="2514600" cy="16414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8E30D2-6210-416E-B38B-83B10D9E5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Photos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B6EB7423-EF30-4471-B988-FE53D067CC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20200" y="1714500"/>
            <a:ext cx="2514600" cy="2514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4A072DE-AD55-472B-B578-9F23C37AA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0200" y="4419601"/>
            <a:ext cx="2514600" cy="16414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8554BB6D-4DA6-4AA1-B51E-72B402E4F8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52801" y="1714500"/>
            <a:ext cx="2514600" cy="2514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9ACA71F-FCAE-4333-B6E2-FE765F350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801" y="4419601"/>
            <a:ext cx="2514600" cy="16414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795F65FB-B623-41E0-95BE-EC9E0F8F59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24599" y="1714500"/>
            <a:ext cx="2514600" cy="2514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A232FE3-5A6D-45EC-92C4-DF161C3991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599" y="4419601"/>
            <a:ext cx="2514600" cy="16414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86383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54840" y="1599723"/>
            <a:ext cx="3352796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873939" y="2056923"/>
            <a:ext cx="2514598" cy="2286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419602" y="1599723"/>
            <a:ext cx="3352796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382004" y="1599723"/>
            <a:ext cx="3352796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Content Placeholder 15"/>
          <p:cNvSpPr>
            <a:spLocks noGrp="1"/>
          </p:cNvSpPr>
          <p:nvPr userDrawn="1">
            <p:ph sz="quarter" idx="18" hasCustomPrompt="1"/>
          </p:nvPr>
        </p:nvSpPr>
        <p:spPr>
          <a:xfrm>
            <a:off x="4838701" y="2056923"/>
            <a:ext cx="2514598" cy="2286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5"/>
          <p:cNvSpPr>
            <a:spLocks noGrp="1"/>
          </p:cNvSpPr>
          <p:nvPr userDrawn="1">
            <p:ph sz="quarter" idx="19" hasCustomPrompt="1"/>
          </p:nvPr>
        </p:nvSpPr>
        <p:spPr>
          <a:xfrm>
            <a:off x="8803463" y="2056923"/>
            <a:ext cx="2514598" cy="2286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052D15-67DF-4845-863F-FEC853640A9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2" y="5029200"/>
            <a:ext cx="3352796" cy="161069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</a:t>
            </a:r>
            <a:r>
              <a:rPr lang="en-US" dirty="0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5ECD4C7-D870-4003-9FA8-85EBBED8794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19602" y="5029200"/>
            <a:ext cx="3352796" cy="161069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</a:t>
            </a:r>
            <a:r>
              <a:rPr lang="en-US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A9BECBA-B2CC-4EE6-B54E-9ADB03EB259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2" y="5029200"/>
            <a:ext cx="3352796" cy="161069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Regular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sit et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6A29D-EC2B-4B0C-9CCE-388FA3009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48276"/>
            <a:ext cx="11277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Graphic layout: three columns graphic and text</a:t>
            </a:r>
          </a:p>
        </p:txBody>
      </p:sp>
    </p:spTree>
    <p:extLst>
      <p:ext uri="{BB962C8B-B14F-4D97-AF65-F5344CB8AC3E}">
        <p14:creationId xmlns:p14="http://schemas.microsoft.com/office/powerpoint/2010/main" val="25202798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94C393-E06E-3A4C-A658-2526A14DA5A1}"/>
              </a:ext>
            </a:extLst>
          </p:cNvPr>
          <p:cNvSpPr/>
          <p:nvPr userDrawn="1"/>
        </p:nvSpPr>
        <p:spPr bwMode="auto">
          <a:xfrm>
            <a:off x="9235441" y="1600200"/>
            <a:ext cx="2651760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1C51E-94BA-C44D-ABF4-E87C4124DAF0}"/>
              </a:ext>
            </a:extLst>
          </p:cNvPr>
          <p:cNvSpPr/>
          <p:nvPr userDrawn="1"/>
        </p:nvSpPr>
        <p:spPr bwMode="auto">
          <a:xfrm>
            <a:off x="6214840" y="1600200"/>
            <a:ext cx="2651760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DB665-2DD7-AE40-9862-C6E8E22E9215}"/>
              </a:ext>
            </a:extLst>
          </p:cNvPr>
          <p:cNvSpPr/>
          <p:nvPr userDrawn="1"/>
        </p:nvSpPr>
        <p:spPr bwMode="auto">
          <a:xfrm>
            <a:off x="3320633" y="1600200"/>
            <a:ext cx="2651760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677DE-AA2C-984C-BAE1-54D5F0B518CE}"/>
              </a:ext>
            </a:extLst>
          </p:cNvPr>
          <p:cNvSpPr/>
          <p:nvPr userDrawn="1"/>
        </p:nvSpPr>
        <p:spPr bwMode="auto">
          <a:xfrm>
            <a:off x="304800" y="1600200"/>
            <a:ext cx="2651760" cy="32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F580A529-D3A8-5643-80BA-3E2BE1AA8D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2000" y="2057400"/>
            <a:ext cx="1737360" cy="2286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F6D7A4B-5FFE-2741-8477-E0CAA019B07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77833" y="2057400"/>
            <a:ext cx="1737360" cy="2286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7CF99F6-2487-AC48-8A09-B34B72BD5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927922"/>
            <a:ext cx="2651760" cy="139525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UI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quam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F7B5F75-90C0-F44E-9322-8FF1108BD3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0633" y="4927922"/>
            <a:ext cx="2651760" cy="139525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UI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quam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444E9C-8096-FE42-BE2A-094180C6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4840" y="4934097"/>
            <a:ext cx="2651760" cy="139525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UI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quam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.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30602BFF-4B8C-D046-AD65-47970BC89D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66060" y="2057400"/>
            <a:ext cx="1737360" cy="2286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88A8CB35-A244-544E-8BAE-53CB85074FB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92640" y="2057400"/>
            <a:ext cx="1737360" cy="2286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D35D15-66F4-4840-BA72-4B7AB5A24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5440" y="4927922"/>
            <a:ext cx="2651760" cy="139525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Title Segoe UI </a:t>
            </a:r>
            <a:r>
              <a:rPr lang="en-US" dirty="0" err="1"/>
              <a:t>Semibold</a:t>
            </a:r>
            <a:r>
              <a:rPr lang="en-US" dirty="0"/>
              <a:t> 18</a:t>
            </a:r>
          </a:p>
          <a:p>
            <a:pPr lvl="1"/>
            <a:r>
              <a:rPr lang="en-US" dirty="0"/>
              <a:t>Body copy Segoe UI 16.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quam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68C774-D679-43DE-BBE7-8770022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643" y="448276"/>
            <a:ext cx="1135471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Graphic layout: four columns graphic and text</a:t>
            </a:r>
          </a:p>
        </p:txBody>
      </p:sp>
    </p:spTree>
    <p:extLst>
      <p:ext uri="{BB962C8B-B14F-4D97-AF65-F5344CB8AC3E}">
        <p14:creationId xmlns:p14="http://schemas.microsoft.com/office/powerpoint/2010/main" val="39128676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0D99-4A9F-47B0-85C2-F560EC0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96460-A907-4A2F-A565-A0ECA8805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76400"/>
            <a:ext cx="3505200" cy="4876800"/>
          </a:xfrm>
          <a:solidFill>
            <a:srgbClr val="0078D4">
              <a:alpha val="20000"/>
            </a:srgbClr>
          </a:solidFill>
        </p:spPr>
        <p:txBody>
          <a:bodyPr lIns="182880" tIns="91440" rIns="182880"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2000">
                <a:latin typeface="+mj-lt"/>
              </a:defRPr>
            </a:lvl1pPr>
            <a:lvl2pPr>
              <a:spcBef>
                <a:spcPts val="0"/>
              </a:spcBef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Optional category [Level 1]</a:t>
            </a:r>
          </a:p>
          <a:p>
            <a:pPr lvl="1"/>
            <a:r>
              <a:rPr lang="en-US" dirty="0"/>
              <a:t>Announcement [Level 2]</a:t>
            </a:r>
          </a:p>
          <a:p>
            <a:pPr lvl="2"/>
            <a:r>
              <a:rPr lang="en-US" dirty="0"/>
              <a:t>Optional description or information [Level 3]</a:t>
            </a:r>
          </a:p>
          <a:p>
            <a:pPr lvl="1"/>
            <a:r>
              <a:rPr lang="en-US" dirty="0"/>
              <a:t>Announcement [Level 2]</a:t>
            </a:r>
          </a:p>
          <a:p>
            <a:pPr lvl="2"/>
            <a:r>
              <a:rPr lang="en-US" dirty="0"/>
              <a:t>Optional description or information [Level 3]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0DE2C07-1F89-4D35-9AB9-88BD6DD33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1676400"/>
            <a:ext cx="3505200" cy="4876800"/>
          </a:xfrm>
          <a:solidFill>
            <a:srgbClr val="0078D4">
              <a:alpha val="20000"/>
            </a:srgbClr>
          </a:solidFill>
        </p:spPr>
        <p:txBody>
          <a:bodyPr lIns="182880" tIns="91440" rIns="18288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spcBef>
                <a:spcPts val="0"/>
              </a:spcBef>
              <a:defRPr lang="en-US" sz="18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defRPr lang="en-US" sz="12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/>
              <a:t>Optional category [Level 1]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Announcement [Level 2]</a:t>
            </a:r>
          </a:p>
          <a:p>
            <a:pPr marL="0" marR="0" lvl="2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Optional description or information [Level 3]</a:t>
            </a:r>
          </a:p>
          <a:p>
            <a:pPr lvl="1"/>
            <a:r>
              <a:rPr lang="en-US" dirty="0"/>
              <a:t>Announcement [Level 2]</a:t>
            </a:r>
          </a:p>
          <a:p>
            <a:pPr lvl="2"/>
            <a:r>
              <a:rPr lang="en-US" dirty="0"/>
              <a:t>Optional description or information [Level 3]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B053A1-2A91-40C5-BD82-0F365310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143000"/>
            <a:ext cx="3505201" cy="533400"/>
          </a:xfrm>
          <a:solidFill>
            <a:srgbClr val="0078D4"/>
          </a:solidFill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Available soon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A3B0237-AB47-4824-A603-A9225401C6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3398" y="1143000"/>
            <a:ext cx="3505201" cy="533400"/>
          </a:xfrm>
          <a:solidFill>
            <a:srgbClr val="0078D4"/>
          </a:solidFill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Later this year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B000F6D-6C3C-414D-ADF4-BDC1A6BCD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9600" y="1676400"/>
            <a:ext cx="3505200" cy="4876800"/>
          </a:xfrm>
          <a:solidFill>
            <a:srgbClr val="0078D4">
              <a:alpha val="20000"/>
            </a:srgbClr>
          </a:solidFill>
        </p:spPr>
        <p:txBody>
          <a:bodyPr lIns="182880" tIns="91440" rIns="18288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 smtClean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spcBef>
                <a:spcPts val="0"/>
              </a:spcBef>
              <a:defRPr lang="en-US" sz="18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defRPr lang="en-US" sz="1200" kern="1200" spc="0" baseline="0" dirty="0" smtClean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/>
              <a:t>Optional category [Level 1]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Announcement [Level 2]</a:t>
            </a:r>
          </a:p>
          <a:p>
            <a:pPr marL="0" marR="0" lvl="2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Optional description or information [Level 3]</a:t>
            </a:r>
          </a:p>
          <a:p>
            <a:pPr lvl="1"/>
            <a:r>
              <a:rPr lang="en-US" dirty="0"/>
              <a:t>Announcement [Level 2]</a:t>
            </a:r>
          </a:p>
          <a:p>
            <a:pPr lvl="2"/>
            <a:r>
              <a:rPr lang="en-US" dirty="0"/>
              <a:t>Optional description or information [Level 3]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8F7F621-4F17-4FC8-ABCE-6E43A36ACA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598" y="1143000"/>
            <a:ext cx="3505201" cy="533400"/>
          </a:xfrm>
          <a:solidFill>
            <a:srgbClr val="0078D4"/>
          </a:solidFill>
        </p:spPr>
        <p:txBody>
          <a:bodyPr lIns="182880" tIns="0" rIns="18288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Top of mind</a:t>
            </a:r>
          </a:p>
        </p:txBody>
      </p:sp>
    </p:spTree>
    <p:extLst>
      <p:ext uri="{BB962C8B-B14F-4D97-AF65-F5344CB8AC3E}">
        <p14:creationId xmlns:p14="http://schemas.microsoft.com/office/powerpoint/2010/main" val="274012940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41" y="6099190"/>
            <a:ext cx="4482124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BDDD9AA-B6B0-4803-872D-B1B80D263445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269241" y="6099190"/>
            <a:ext cx="4482124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26BE74-29FC-4E62-B174-F72E3EA72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3" y="184409"/>
            <a:ext cx="1933263" cy="8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4256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18643" y="1189177"/>
            <a:ext cx="11354714" cy="209288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SzPct val="90000"/>
              <a:buFont typeface="Arial" pitchFamily="34" charset="0"/>
              <a:buNone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90512" indent="0">
              <a:buClr>
                <a:schemeClr val="tx1"/>
              </a:buClr>
              <a:buSzPct val="90000"/>
              <a:buFont typeface="Arial" pitchFamily="34" charset="0"/>
              <a:buNone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71500" indent="0">
              <a:buClr>
                <a:schemeClr val="tx1"/>
              </a:buClr>
              <a:buSzPct val="90000"/>
              <a:buFont typeface="Arial" pitchFamily="34" charset="0"/>
              <a:buNone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62013" indent="0">
              <a:buClr>
                <a:schemeClr val="tx1"/>
              </a:buClr>
              <a:buSzPct val="90000"/>
              <a:buFont typeface="Arial" pitchFamily="34" charset="0"/>
              <a:buNone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90613" indent="0">
              <a:buClr>
                <a:schemeClr val="tx1"/>
              </a:buClr>
              <a:buSzPct val="90000"/>
              <a:buFont typeface="Arial" pitchFamily="34" charset="0"/>
              <a:buNone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3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DA Slide - Do Not Alter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96" y="2438284"/>
            <a:ext cx="2940541" cy="29405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32" y="2438284"/>
            <a:ext cx="2940541" cy="29405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65" y="2438284"/>
            <a:ext cx="2940541" cy="29405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9" y="2438284"/>
            <a:ext cx="2940541" cy="294054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7140" y="241958"/>
            <a:ext cx="11864622" cy="1799496"/>
          </a:xfrm>
          <a:prstGeom prst="rect">
            <a:avLst/>
          </a:prstGeom>
        </p:spPr>
        <p:txBody>
          <a:bodyPr lIns="248694" tIns="62174" rIns="248694" bIns="248694"/>
          <a:lstStyle>
            <a:lvl1pPr marL="0" indent="0">
              <a:spcBef>
                <a:spcPts val="1000"/>
              </a:spcBef>
              <a:buNone/>
              <a:defRPr sz="1800" baseline="0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600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400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200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1000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US" sz="5984" i="0" dirty="0">
                <a:solidFill>
                  <a:schemeClr val="bg1"/>
                </a:solidFill>
                <a:latin typeface="Segoe UI Light"/>
                <a:cs typeface="Segoe UI Light"/>
              </a:rPr>
              <a:t>Microsoft Confidential</a:t>
            </a:r>
          </a:p>
          <a:p>
            <a:pPr lvl="0">
              <a:spcBef>
                <a:spcPts val="0"/>
              </a:spcBef>
              <a:defRPr/>
            </a:pPr>
            <a:r>
              <a:rPr lang="en-US" sz="4080" i="1" dirty="0">
                <a:solidFill>
                  <a:schemeClr val="bg1"/>
                </a:solidFill>
                <a:latin typeface="Segoe UI Light"/>
                <a:cs typeface="Segoe UI Light"/>
              </a:rPr>
              <a:t>All content is NDA unless otherwise stated.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678" y="6379834"/>
            <a:ext cx="1395659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>
                <a:solidFill>
                  <a:schemeClr val="bg1"/>
                </a:solidFill>
                <a:latin typeface="Segoe UI"/>
                <a:cs typeface="Segoe UI"/>
              </a:rPr>
              <a:t>Microsoft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A9524-7E03-49F3-B3F0-0B5EFC23B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96" y="2438284"/>
            <a:ext cx="2940541" cy="2940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D61AB-7FDB-4188-878F-A38A5C088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32" y="2438284"/>
            <a:ext cx="2940541" cy="2940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2C919-265D-4079-8E2A-EFE703B153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65" y="2438284"/>
            <a:ext cx="2940541" cy="2940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07826-6852-4BE3-990E-01041A8BE8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9" y="2438284"/>
            <a:ext cx="2940541" cy="29405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2E73A8-E37F-4465-B77A-63683283F6F1}"/>
              </a:ext>
            </a:extLst>
          </p:cNvPr>
          <p:cNvSpPr txBox="1">
            <a:spLocks/>
          </p:cNvSpPr>
          <p:nvPr userDrawn="1"/>
        </p:nvSpPr>
        <p:spPr>
          <a:xfrm>
            <a:off x="27140" y="241958"/>
            <a:ext cx="11864622" cy="1799496"/>
          </a:xfrm>
          <a:prstGeom prst="rect">
            <a:avLst/>
          </a:prstGeom>
        </p:spPr>
        <p:txBody>
          <a:bodyPr lIns="248694" tIns="62174" rIns="248694" bIns="248694"/>
          <a:lstStyle>
            <a:lvl1pPr marL="0" indent="0">
              <a:spcBef>
                <a:spcPts val="1000"/>
              </a:spcBef>
              <a:buNone/>
              <a:defRPr sz="1800" baseline="0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600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400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200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1000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US" sz="5984" i="0" dirty="0">
                <a:solidFill>
                  <a:schemeClr val="bg1"/>
                </a:solidFill>
                <a:latin typeface="Segoe UI Light"/>
                <a:cs typeface="Segoe UI Light"/>
              </a:rPr>
              <a:t>Microsoft Confidential</a:t>
            </a:r>
          </a:p>
          <a:p>
            <a:pPr lvl="0">
              <a:spcBef>
                <a:spcPts val="0"/>
              </a:spcBef>
              <a:defRPr/>
            </a:pPr>
            <a:r>
              <a:rPr lang="en-US" sz="4080" i="1" dirty="0">
                <a:solidFill>
                  <a:schemeClr val="bg1"/>
                </a:solidFill>
                <a:latin typeface="Segoe UI Light"/>
                <a:cs typeface="Segoe UI Light"/>
              </a:rPr>
              <a:t>All content is NDA unless otherwise stated.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95BDF-3890-4710-B440-1A01899FF4BB}"/>
              </a:ext>
            </a:extLst>
          </p:cNvPr>
          <p:cNvSpPr txBox="1"/>
          <p:nvPr userDrawn="1"/>
        </p:nvSpPr>
        <p:spPr>
          <a:xfrm>
            <a:off x="297678" y="6379834"/>
            <a:ext cx="1395659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>
                <a:solidFill>
                  <a:schemeClr val="bg1"/>
                </a:solidFill>
                <a:latin typeface="Segoe UI"/>
                <a:cs typeface="Segoe UI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3399391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A3AC48-1A8B-4697-8FF1-944623C03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3213" y="2014129"/>
            <a:ext cx="8945573" cy="28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382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90966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8337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601" cy="443198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49DE9-6C27-440A-98B7-DAF581996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3000"/>
            <a:ext cx="11277601" cy="151118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795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7E480-E6C0-4A8E-B159-7169BC7772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11277602" cy="5410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970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443198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14026-6635-4AEF-B460-FD137DD42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5486400" cy="151118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55E736-A583-4CCC-A48A-4308D79CB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1142999"/>
            <a:ext cx="5486400" cy="151118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03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547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39472"/>
            <a:ext cx="11277599" cy="1089529"/>
          </a:xfrm>
          <a:noFill/>
        </p:spPr>
        <p:txBody>
          <a:bodyPr wrap="square" tIns="0" bIns="91440" anchor="b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DCE8642-D1ED-4E7B-AF0B-2844109E7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11277600" cy="675570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39940524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39472"/>
            <a:ext cx="11277600" cy="1089529"/>
          </a:xfrm>
          <a:noFill/>
        </p:spPr>
        <p:txBody>
          <a:bodyPr wrap="square" tIns="0" bIns="91440" anchor="b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DCE8642-D1ED-4E7B-AF0B-2844109E7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3429000"/>
            <a:ext cx="11277600" cy="675570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2753251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full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9BDF874-6569-4510-99DB-E8A5D2267C08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428721" y="6263662"/>
            <a:ext cx="1419662" cy="304828"/>
            <a:chOff x="457200" y="1643393"/>
            <a:chExt cx="4492753" cy="9645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34D76B-8B3C-4AFD-AEB8-D62383F5E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B29B8AD1-B833-4100-8F61-0683815C20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CF49477-ACB6-401A-932E-309F7C2B02A6}"/>
              </a:ext>
            </a:extLst>
          </p:cNvPr>
          <p:cNvSpPr/>
          <p:nvPr/>
        </p:nvSpPr>
        <p:spPr bwMode="auto">
          <a:xfrm>
            <a:off x="0" y="2"/>
            <a:ext cx="12192000" cy="3739566"/>
          </a:xfrm>
          <a:prstGeom prst="rect">
            <a:avLst/>
          </a:prstGeom>
          <a:gradFill>
            <a:gsLst>
              <a:gs pos="0">
                <a:schemeClr val="bg2">
                  <a:alpha val="92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9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B048C3-E68D-46E8-B0AB-27E7DB80D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04800" y="456630"/>
            <a:ext cx="11582400" cy="747769"/>
          </a:xfrm>
          <a:noFill/>
        </p:spPr>
        <p:txBody>
          <a:bodyPr lIns="0" tIns="0" rIns="0" bIns="0" anchor="t" anchorCtr="0"/>
          <a:lstStyle>
            <a:lvl1pPr marL="0" algn="l" defTabSz="896306" rtl="0" eaLnBrk="1" latinLnBrk="0" hangingPunct="1">
              <a:defRPr lang="en-US" sz="5399" b="0" kern="1200" spc="-147" dirty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67858E-0CB4-48F3-9955-C56A7813A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4800" y="1779489"/>
            <a:ext cx="11582400" cy="443198"/>
          </a:xfrm>
          <a:ln>
            <a:noFill/>
          </a:ln>
        </p:spPr>
        <p:txBody>
          <a:bodyPr tIns="0" bIns="0">
            <a:noAutofit/>
          </a:bodyPr>
          <a:lstStyle>
            <a:lvl1pPr marL="0" indent="0" algn="l" defTabSz="896306" rtl="0" eaLnBrk="1" latinLnBrk="0" hangingPunct="1">
              <a:spcBef>
                <a:spcPts val="0"/>
              </a:spcBef>
              <a:buNone/>
              <a:defRPr lang="en-US" sz="3200" kern="1200" spc="-147" baseline="0" dirty="0" smtClean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Bodoni Std Bold Italic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7AE16-70EA-45FD-B4DD-9DCE9DFEF975}"/>
              </a:ext>
            </a:extLst>
          </p:cNvPr>
          <p:cNvSpPr txBox="1"/>
          <p:nvPr/>
        </p:nvSpPr>
        <p:spPr>
          <a:xfrm>
            <a:off x="2527106" y="2980724"/>
            <a:ext cx="6112699" cy="223138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+mj-lt"/>
              <a:buNone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 a photo to the slide master layout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Switch to Slide Master view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 brand approved photo from Brand Central or</a:t>
            </a:r>
            <a:b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from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ODSP PMG Stock Art folder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Send to back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Delete this helper text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Alter gradient behind title to ensure readability over photo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F60E33-9A95-4F8C-BF6B-5BEB1A595467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0428721" y="6263662"/>
            <a:ext cx="1419662" cy="304828"/>
            <a:chOff x="457200" y="1643393"/>
            <a:chExt cx="4492753" cy="9645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B2648A-F1FD-4E32-BE41-B018F29C9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C5B5E50-754E-4F7E-8C52-83F907C307F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F1E0A-0C9F-47A7-A39D-DFC8E5B18FB3}"/>
              </a:ext>
            </a:extLst>
          </p:cNvPr>
          <p:cNvSpPr/>
          <p:nvPr userDrawn="1"/>
        </p:nvSpPr>
        <p:spPr bwMode="auto">
          <a:xfrm>
            <a:off x="0" y="2"/>
            <a:ext cx="12192000" cy="3739566"/>
          </a:xfrm>
          <a:prstGeom prst="rect">
            <a:avLst/>
          </a:prstGeom>
          <a:gradFill>
            <a:gsLst>
              <a:gs pos="0">
                <a:schemeClr val="bg2">
                  <a:alpha val="92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9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BEFBB-6763-4393-A525-64A429DFCBC6}"/>
              </a:ext>
            </a:extLst>
          </p:cNvPr>
          <p:cNvSpPr txBox="1"/>
          <p:nvPr userDrawn="1"/>
        </p:nvSpPr>
        <p:spPr>
          <a:xfrm>
            <a:off x="2527106" y="2980724"/>
            <a:ext cx="6112699" cy="223138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+mj-lt"/>
              <a:buNone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 a photo to the slide master layout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Switch to Slide Master view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Add brand approved photo from Brand Central or</a:t>
            </a:r>
            <a:b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from 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ODSP PMG Stock Art folder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Send to back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Delete this helper text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Alter gradient behind title to ensure readability over photo</a:t>
            </a:r>
          </a:p>
        </p:txBody>
      </p:sp>
    </p:spTree>
    <p:extLst>
      <p:ext uri="{BB962C8B-B14F-4D97-AF65-F5344CB8AC3E}">
        <p14:creationId xmlns:p14="http://schemas.microsoft.com/office/powerpoint/2010/main" val="40898592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1" y="1142999"/>
            <a:ext cx="11277602" cy="1511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/>
            <a:r>
              <a:rPr lang="en-US"/>
              <a:t>Click to edit Master text styles</a:t>
            </a:r>
          </a:p>
          <a:p>
            <a:pPr marL="342900" lvl="1" indent="-342900"/>
            <a:r>
              <a:rPr lang="en-US"/>
              <a:t>Second level</a:t>
            </a:r>
          </a:p>
          <a:p>
            <a:pPr marL="342900" lvl="2" indent="-342900"/>
            <a:r>
              <a:rPr lang="en-US"/>
              <a:t>Third level</a:t>
            </a:r>
          </a:p>
          <a:p>
            <a:pPr marL="342900" lvl="3" indent="-342900"/>
            <a:r>
              <a:rPr lang="en-US"/>
              <a:t>Fourth level</a:t>
            </a:r>
          </a:p>
          <a:p>
            <a:pPr marL="342900" lvl="4" indent="-342900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6" r:id="rId6"/>
    <p:sldLayoutId id="2147484487" r:id="rId7"/>
    <p:sldLayoutId id="2147484534" r:id="rId8"/>
    <p:sldLayoutId id="2147484489" r:id="rId9"/>
    <p:sldLayoutId id="2147484490" r:id="rId10"/>
    <p:sldLayoutId id="2147484491" r:id="rId11"/>
    <p:sldLayoutId id="2147484533" r:id="rId12"/>
    <p:sldLayoutId id="2147484492" r:id="rId13"/>
    <p:sldLayoutId id="2147484536" r:id="rId14"/>
    <p:sldLayoutId id="2147484494" r:id="rId15"/>
    <p:sldLayoutId id="2147484496" r:id="rId16"/>
    <p:sldLayoutId id="2147484497" r:id="rId17"/>
    <p:sldLayoutId id="2147484501" r:id="rId18"/>
    <p:sldLayoutId id="2147484529" r:id="rId19"/>
    <p:sldLayoutId id="2147484538" r:id="rId20"/>
    <p:sldLayoutId id="2147484531" r:id="rId21"/>
    <p:sldLayoutId id="2147484532" r:id="rId22"/>
    <p:sldLayoutId id="2147484537" r:id="rId23"/>
    <p:sldLayoutId id="2147484498" r:id="rId24"/>
    <p:sldLayoutId id="2147484499" r:id="rId25"/>
    <p:sldLayoutId id="2147484500" r:id="rId26"/>
    <p:sldLayoutId id="2147484540" r:id="rId27"/>
    <p:sldLayoutId id="2147484541" r:id="rId2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102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90000"/>
        <a:buFont typeface="Arial" pitchFamily="34" charset="0"/>
        <a:buNone/>
        <a:tabLst/>
        <a:defRPr lang="en-US" sz="2600" kern="1200" spc="0" baseline="0">
          <a:gradFill>
            <a:gsLst>
              <a:gs pos="1250">
                <a:schemeClr val="tx1"/>
              </a:gs>
              <a:gs pos="99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0" marR="0" indent="0" algn="l" defTabSz="932742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Arial" pitchFamily="34" charset="0"/>
        <a:buNone/>
        <a:tabLst/>
        <a:defRPr lang="en-US" sz="2000" kern="1200" spc="0" baseline="0"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228600" marR="0" indent="0" algn="l" defTabSz="932742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Arial" pitchFamily="34" charset="0"/>
        <a:buNone/>
        <a:tabLst/>
        <a:defRPr lang="en-US" sz="2000" kern="1200" spc="0" baseline="0"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457200" marR="0" indent="0" algn="l" defTabSz="932742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Arial" pitchFamily="34" charset="0"/>
        <a:buNone/>
        <a:tabLst/>
        <a:defRPr lang="en-US" sz="1600" kern="1200" spc="0" baseline="0"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685800" marR="0" indent="0" algn="l" defTabSz="932742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Arial" pitchFamily="34" charset="0"/>
        <a:buNone/>
        <a:tabLst/>
        <a:defRPr lang="en-US" sz="1600" kern="1200" spc="0" baseline="0" dirty="0"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5ACBF0"/>
          </p15:clr>
        </p15:guide>
        <p15:guide id="2" pos="96" userDrawn="1">
          <p15:clr>
            <a:srgbClr val="5ACBF0"/>
          </p15:clr>
        </p15:guide>
        <p15:guide id="3" pos="672" userDrawn="1">
          <p15:clr>
            <a:srgbClr val="5ACBF0"/>
          </p15:clr>
        </p15:guide>
        <p15:guide id="4" pos="1248" userDrawn="1">
          <p15:clr>
            <a:srgbClr val="5ACBF0"/>
          </p15:clr>
        </p15:guide>
        <p15:guide id="5" pos="1824" userDrawn="1">
          <p15:clr>
            <a:srgbClr val="5ACBF0"/>
          </p15:clr>
        </p15:guide>
        <p15:guide id="6" pos="2400" userDrawn="1">
          <p15:clr>
            <a:srgbClr val="5ACBF0"/>
          </p15:clr>
        </p15:guide>
        <p15:guide id="7" pos="2976" userDrawn="1">
          <p15:clr>
            <a:srgbClr val="5ACBF0"/>
          </p15:clr>
        </p15:guide>
        <p15:guide id="8" pos="3552" userDrawn="1">
          <p15:clr>
            <a:srgbClr val="5ACBF0"/>
          </p15:clr>
        </p15:guide>
        <p15:guide id="9" pos="4122" userDrawn="1">
          <p15:clr>
            <a:srgbClr val="5ACBF0"/>
          </p15:clr>
        </p15:guide>
        <p15:guide id="10" pos="4704" userDrawn="1">
          <p15:clr>
            <a:srgbClr val="5ACBF0"/>
          </p15:clr>
        </p15:guide>
        <p15:guide id="11" pos="5280" userDrawn="1">
          <p15:clr>
            <a:srgbClr val="5ACBF0"/>
          </p15:clr>
        </p15:guide>
        <p15:guide id="12" pos="5856" userDrawn="1">
          <p15:clr>
            <a:srgbClr val="5ACBF0"/>
          </p15:clr>
        </p15:guide>
        <p15:guide id="13" pos="6432" userDrawn="1">
          <p15:clr>
            <a:srgbClr val="5ACBF0"/>
          </p15:clr>
        </p15:guide>
        <p15:guide id="14" pos="7008" userDrawn="1">
          <p15:clr>
            <a:srgbClr val="5ACBF0"/>
          </p15:clr>
        </p15:guide>
        <p15:guide id="15" pos="7584" userDrawn="1">
          <p15:clr>
            <a:srgbClr val="5ACBF0"/>
          </p15:clr>
        </p15:guide>
        <p15:guide id="16" pos="192" userDrawn="1">
          <p15:clr>
            <a:srgbClr val="C35EA4"/>
          </p15:clr>
        </p15:guide>
        <p15:guide id="17" pos="7488" userDrawn="1">
          <p15:clr>
            <a:srgbClr val="C35EA4"/>
          </p15:clr>
        </p15:guide>
        <p15:guide id="18" orient="horz" pos="720" userDrawn="1">
          <p15:clr>
            <a:srgbClr val="5ACBF0"/>
          </p15:clr>
        </p15:guide>
        <p15:guide id="19" orient="horz" pos="1296" userDrawn="1">
          <p15:clr>
            <a:srgbClr val="5ACBF0"/>
          </p15:clr>
        </p15:guide>
        <p15:guide id="20" orient="horz" pos="1872" userDrawn="1">
          <p15:clr>
            <a:srgbClr val="5ACBF0"/>
          </p15:clr>
        </p15:guide>
        <p15:guide id="21" orient="horz" pos="2442" userDrawn="1">
          <p15:clr>
            <a:srgbClr val="5ACBF0"/>
          </p15:clr>
        </p15:guide>
        <p15:guide id="22" orient="horz" pos="3024" userDrawn="1">
          <p15:clr>
            <a:srgbClr val="5ACBF0"/>
          </p15:clr>
        </p15:guide>
        <p15:guide id="23" orient="horz" pos="3600" userDrawn="1">
          <p15:clr>
            <a:srgbClr val="5ACBF0"/>
          </p15:clr>
        </p15:guide>
        <p15:guide id="24" orient="horz" pos="4176" userDrawn="1">
          <p15:clr>
            <a:srgbClr val="5ACBF0"/>
          </p15:clr>
        </p15:guide>
        <p15:guide id="25" orient="horz" pos="288" userDrawn="1">
          <p15:clr>
            <a:srgbClr val="C35EA4"/>
          </p15:clr>
        </p15:guide>
        <p15:guide id="26" orient="horz" pos="4128" userDrawn="1">
          <p15:clr>
            <a:srgbClr val="C35EA4"/>
          </p15:clr>
        </p15:guide>
        <p15:guide id="27" pos="288" userDrawn="1">
          <p15:clr>
            <a:srgbClr val="547EBF"/>
          </p15:clr>
        </p15:guide>
        <p15:guide id="28" pos="7392" userDrawn="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643" y="440494"/>
            <a:ext cx="11354714" cy="739344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8643" y="1866616"/>
            <a:ext cx="11354714" cy="1511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10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15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600" kern="1200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342900" marR="0" indent="-1588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6858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914400" marR="0" indent="0" algn="l" defTabSz="932742" rtl="0" eaLnBrk="1" fontAlgn="auto" latinLnBrk="0" hangingPunct="1">
        <a:lnSpc>
          <a:spcPct val="90000"/>
        </a:lnSpc>
        <a:spcBef>
          <a:spcPts val="0"/>
        </a:spcBef>
        <a:spcAft>
          <a:spcPts val="80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46" userDrawn="1">
          <p15:clr>
            <a:srgbClr val="C35EA4"/>
          </p15:clr>
        </p15:guide>
        <p15:guide id="4" pos="1487" userDrawn="1">
          <p15:clr>
            <a:srgbClr val="C35EA4"/>
          </p15:clr>
        </p15:guide>
        <p15:guide id="5" pos="2557" userDrawn="1">
          <p15:clr>
            <a:srgbClr val="C35EA4"/>
          </p15:clr>
        </p15:guide>
        <p15:guide id="6" pos="2697" userDrawn="1">
          <p15:clr>
            <a:srgbClr val="C35EA4"/>
          </p15:clr>
        </p15:guide>
        <p15:guide id="7" pos="3769" userDrawn="1">
          <p15:clr>
            <a:srgbClr val="C35EA4"/>
          </p15:clr>
        </p15:guide>
        <p15:guide id="8" pos="3910" userDrawn="1">
          <p15:clr>
            <a:srgbClr val="C35EA4"/>
          </p15:clr>
        </p15:guide>
        <p15:guide id="9" pos="4979" userDrawn="1">
          <p15:clr>
            <a:srgbClr val="C35EA4"/>
          </p15:clr>
        </p15:guide>
        <p15:guide id="10" pos="5119" userDrawn="1">
          <p15:clr>
            <a:srgbClr val="C35EA4"/>
          </p15:clr>
        </p15:guide>
        <p15:guide id="11" pos="6193" userDrawn="1">
          <p15:clr>
            <a:srgbClr val="C35EA4"/>
          </p15:clr>
        </p15:guide>
        <p15:guide id="12" pos="6333" userDrawn="1">
          <p15:clr>
            <a:srgbClr val="C35EA4"/>
          </p15:clr>
        </p15:guide>
        <p15:guide id="16" pos="264" userDrawn="1">
          <p15:clr>
            <a:srgbClr val="F26B43"/>
          </p15:clr>
        </p15:guide>
        <p15:guide id="17" pos="7416" userDrawn="1">
          <p15:clr>
            <a:srgbClr val="F26B43"/>
          </p15:clr>
        </p15:guide>
        <p15:guide id="18" orient="horz" pos="743" userDrawn="1">
          <p15:clr>
            <a:srgbClr val="5ACBF0"/>
          </p15:clr>
        </p15:guide>
        <p15:guide id="19" orient="horz" pos="1345" userDrawn="1">
          <p15:clr>
            <a:srgbClr val="5ACBF0"/>
          </p15:clr>
        </p15:guide>
        <p15:guide id="20" orient="horz" pos="600" userDrawn="1">
          <p15:clr>
            <a:srgbClr val="5ACBF0"/>
          </p15:clr>
        </p15:guide>
        <p15:guide id="21" orient="horz" pos="1485" userDrawn="1">
          <p15:clr>
            <a:srgbClr val="5ACBF0"/>
          </p15:clr>
        </p15:guide>
        <p15:guide id="22" orient="horz" pos="2085" userDrawn="1">
          <p15:clr>
            <a:srgbClr val="5ACBF0"/>
          </p15:clr>
        </p15:guide>
        <p15:guide id="23" orient="horz" pos="2231" userDrawn="1">
          <p15:clr>
            <a:srgbClr val="5ACBF0"/>
          </p15:clr>
        </p15:guide>
        <p15:guide id="25" orient="horz" pos="277" userDrawn="1">
          <p15:clr>
            <a:srgbClr val="F26B43"/>
          </p15:clr>
        </p15:guide>
        <p15:guide id="26" orient="horz" pos="4046" userDrawn="1">
          <p15:clr>
            <a:srgbClr val="F26B43"/>
          </p15:clr>
        </p15:guide>
        <p15:guide id="27" orient="horz" pos="2833" userDrawn="1">
          <p15:clr>
            <a:srgbClr val="5ACBF0"/>
          </p15:clr>
        </p15:guide>
        <p15:guide id="28" orient="horz" pos="2973" userDrawn="1">
          <p15:clr>
            <a:srgbClr val="5ACBF0"/>
          </p15:clr>
        </p15:guide>
        <p15:guide id="29" orient="horz" pos="3577" userDrawn="1">
          <p15:clr>
            <a:srgbClr val="5ACBF0"/>
          </p15:clr>
        </p15:guide>
        <p15:guide id="30" orient="horz" pos="3718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@solliance.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1DBF6F-C1C2-4874-8B55-A3E2F270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94"/>
            <a:ext cx="12192000" cy="81320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19BD77-F99F-4A31-B9D6-83D531B5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632705"/>
            <a:ext cx="11277601" cy="102489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Predicting Sporting Outcomes with AI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1F0AB-E67F-48A6-8F04-E194025A6B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836773"/>
            <a:ext cx="11277600" cy="6724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Chris Givens</a:t>
            </a:r>
          </a:p>
          <a:p>
            <a:r>
              <a:rPr lang="en-US" dirty="0">
                <a:solidFill>
                  <a:schemeClr val="bg1"/>
                </a:solidFill>
              </a:rPr>
              <a:t>Security/AI Architect</a:t>
            </a:r>
          </a:p>
          <a:p>
            <a:r>
              <a:rPr lang="en-US" dirty="0">
                <a:solidFill>
                  <a:schemeClr val="bg1"/>
                </a:solidFill>
              </a:rPr>
              <a:t>Solliance.net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91001F-40BE-4AA7-BC86-C6CABEC5AA29}"/>
              </a:ext>
            </a:extLst>
          </p:cNvPr>
          <p:cNvSpPr txBox="1">
            <a:spLocks/>
          </p:cNvSpPr>
          <p:nvPr/>
        </p:nvSpPr>
        <p:spPr bwMode="auto">
          <a:xfrm>
            <a:off x="609600" y="3836773"/>
            <a:ext cx="11277600" cy="67241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>
            <a:lvl1pPr marL="0" marR="0" indent="0" algn="l" defTabSz="89630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800" kern="1200" spc="-147" baseline="0" dirty="0" smtClean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Bodoni Std Bold Italic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600" kern="1200" spc="0" baseline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600" kern="1200" spc="0" baseline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</p:spPr>
        <p:txBody>
          <a:bodyPr/>
          <a:lstStyle/>
          <a:p>
            <a:r>
              <a:rPr lang="en-US" dirty="0"/>
              <a:t>Wrangling the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at Moments in Time</a:t>
            </a:r>
          </a:p>
          <a:p>
            <a:r>
              <a:rPr lang="en-US" dirty="0"/>
              <a:t>		</a:t>
            </a:r>
          </a:p>
          <a:p>
            <a:pPr lvl="1"/>
            <a:r>
              <a:rPr lang="en-US" dirty="0"/>
              <a:t>Game based view</a:t>
            </a:r>
          </a:p>
          <a:p>
            <a:pPr lvl="1"/>
            <a:r>
              <a:rPr lang="en-US" dirty="0"/>
              <a:t>Game based view (at certain time\point during game)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Season based view (at a certain date)</a:t>
            </a:r>
          </a:p>
          <a:p>
            <a:pPr lvl="1"/>
            <a:r>
              <a:rPr lang="en-US" dirty="0"/>
              <a:t>Season view (all)</a:t>
            </a:r>
          </a:p>
          <a:p>
            <a:endParaRPr lang="en-US" dirty="0"/>
          </a:p>
          <a:p>
            <a:r>
              <a:rPr lang="en-US" dirty="0"/>
              <a:t>Can get compute expensive</a:t>
            </a:r>
          </a:p>
          <a:p>
            <a:r>
              <a:rPr lang="en-US" dirty="0"/>
              <a:t>	Player vs player (at moment in time)</a:t>
            </a:r>
          </a:p>
          <a:p>
            <a:r>
              <a:rPr lang="en-US" dirty="0"/>
              <a:t>	Player vs team of players (at moment in time)</a:t>
            </a:r>
          </a:p>
        </p:txBody>
      </p:sp>
    </p:spTree>
    <p:extLst>
      <p:ext uri="{BB962C8B-B14F-4D97-AF65-F5344CB8AC3E}">
        <p14:creationId xmlns:p14="http://schemas.microsoft.com/office/powerpoint/2010/main" val="37413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8A367-20E8-4549-90C7-97FD1E32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42276"/>
            <a:ext cx="11277599" cy="20867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Restrictions</a:t>
            </a:r>
          </a:p>
        </p:txBody>
      </p:sp>
    </p:spTree>
    <p:extLst>
      <p:ext uri="{BB962C8B-B14F-4D97-AF65-F5344CB8AC3E}">
        <p14:creationId xmlns:p14="http://schemas.microsoft.com/office/powerpoint/2010/main" val="24968410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CE71-0F0A-4EB2-8672-5A82CB3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have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0CEE-92F2-42F9-8DBA-85C5A2BE70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Is it possible in one day to: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Collect all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Wrangle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(Re)Train the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Run predictions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Make decisions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Place your bets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619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CE71-0F0A-4EB2-8672-5A82CB3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smart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0CEE-92F2-42F9-8DBA-85C5A2BE70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Optimize every step of the process</a:t>
            </a:r>
          </a:p>
          <a:p>
            <a:endParaRPr lang="en-US" dirty="0"/>
          </a:p>
          <a:p>
            <a:r>
              <a:rPr lang="en-US" dirty="0"/>
              <a:t>Limit the back and forth (ex: SQL Queries)</a:t>
            </a:r>
          </a:p>
          <a:p>
            <a:r>
              <a:rPr lang="en-US" dirty="0"/>
              <a:t>Cache and Batch</a:t>
            </a:r>
          </a:p>
          <a:p>
            <a:r>
              <a:rPr lang="en-US" dirty="0"/>
              <a:t>	Cache calculations *everywhere*</a:t>
            </a:r>
          </a:p>
          <a:p>
            <a:r>
              <a:rPr lang="en-US" dirty="0"/>
              <a:t>Do as much in memory as possible</a:t>
            </a:r>
          </a:p>
          <a:p>
            <a:r>
              <a:rPr lang="en-US" dirty="0"/>
              <a:t>	Disk to network to memory is *very* expensive</a:t>
            </a:r>
          </a:p>
          <a:p>
            <a:r>
              <a:rPr lang="en-US" dirty="0"/>
              <a:t>Multithread</a:t>
            </a:r>
          </a:p>
          <a:p>
            <a:r>
              <a:rPr lang="en-US" dirty="0"/>
              <a:t>	By player/By Team/By Game processing can be done in multiple threads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6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8A367-20E8-4549-90C7-97FD1E32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533400"/>
            <a:ext cx="11277599" cy="20867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18562574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CE71-0F0A-4EB2-8672-5A82CB3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data, now 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0CEE-92F2-42F9-8DBA-85C5A2BE70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Granularity is important</a:t>
            </a:r>
          </a:p>
          <a:p>
            <a:r>
              <a:rPr lang="en-US" sz="200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Majority of cases, you should ensure that the features in your training data set are of equal granularity</a:t>
            </a:r>
          </a:p>
          <a:p>
            <a:r>
              <a:rPr lang="en-US" sz="200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	Ex.  Month based aggregation comparing to Year based aggregation</a:t>
            </a:r>
          </a:p>
          <a:p>
            <a:endParaRPr lang="en-US" dirty="0"/>
          </a:p>
          <a:p>
            <a:r>
              <a:rPr lang="en-US" dirty="0"/>
              <a:t>Models will be different for each sport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NFL</a:t>
            </a:r>
          </a:p>
          <a:p>
            <a:pPr lvl="1"/>
            <a:r>
              <a:rPr lang="en-US" dirty="0"/>
              <a:t>NBA</a:t>
            </a:r>
          </a:p>
          <a:p>
            <a:pPr lvl="1"/>
            <a:r>
              <a:rPr lang="en-US" dirty="0"/>
              <a:t>MLB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77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CE71-0F0A-4EB2-8672-5A82CB3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0CEE-92F2-42F9-8DBA-85C5A2BE70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Model Possibilities are vast and wide…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Pitcher Models</a:t>
            </a:r>
          </a:p>
          <a:p>
            <a:pPr lvl="1"/>
            <a:r>
              <a:rPr lang="en-US" dirty="0"/>
              <a:t>Batter Models</a:t>
            </a:r>
          </a:p>
          <a:p>
            <a:pPr lvl="1"/>
            <a:r>
              <a:rPr lang="en-US" dirty="0"/>
              <a:t>Team Models</a:t>
            </a:r>
          </a:p>
          <a:p>
            <a:pPr lvl="1"/>
            <a:r>
              <a:rPr lang="en-US" dirty="0"/>
              <a:t>Heads up Models</a:t>
            </a:r>
          </a:p>
          <a:p>
            <a:pPr lvl="1"/>
            <a:r>
              <a:rPr lang="en-US" dirty="0"/>
              <a:t>Lineup Models</a:t>
            </a:r>
          </a:p>
          <a:p>
            <a:pPr lvl="1"/>
            <a:r>
              <a:rPr lang="en-US" dirty="0"/>
              <a:t>Stadium Models</a:t>
            </a:r>
          </a:p>
          <a:p>
            <a:pPr lvl="1"/>
            <a:r>
              <a:rPr lang="en-US" dirty="0"/>
              <a:t>Umpire Models</a:t>
            </a:r>
          </a:p>
          <a:p>
            <a:pPr lvl="1"/>
            <a:r>
              <a:rPr lang="en-US" dirty="0"/>
              <a:t>Weather Models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Leverage other people’s work</a:t>
            </a:r>
          </a:p>
          <a:p>
            <a:pPr lvl="1"/>
            <a:r>
              <a:rPr lang="en-US" dirty="0"/>
              <a:t>	Vegas</a:t>
            </a:r>
          </a:p>
          <a:p>
            <a:pPr lvl="1"/>
            <a:r>
              <a:rPr lang="en-US" dirty="0"/>
              <a:t>	“Experts”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29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CE71-0F0A-4EB2-8672-5A82CB3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Basketball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0CEE-92F2-42F9-8DBA-85C5A2BE70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Model Possibilities: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Position Models</a:t>
            </a:r>
          </a:p>
          <a:p>
            <a:pPr lvl="1"/>
            <a:r>
              <a:rPr lang="en-US" dirty="0"/>
              <a:t>Team Models</a:t>
            </a:r>
          </a:p>
          <a:p>
            <a:pPr lvl="1"/>
            <a:r>
              <a:rPr lang="en-US" dirty="0"/>
              <a:t>Heads up Models</a:t>
            </a:r>
          </a:p>
          <a:p>
            <a:pPr lvl="1"/>
            <a:r>
              <a:rPr lang="en-US" dirty="0"/>
              <a:t>Lineup Models</a:t>
            </a:r>
          </a:p>
          <a:p>
            <a:pPr lvl="1"/>
            <a:r>
              <a:rPr lang="en-US" dirty="0"/>
              <a:t>Stadium Models</a:t>
            </a:r>
          </a:p>
          <a:p>
            <a:pPr lvl="1"/>
            <a:r>
              <a:rPr lang="en-US" strike="sngStrike" dirty="0"/>
              <a:t>Weather Models</a:t>
            </a:r>
          </a:p>
          <a:p>
            <a:pPr lvl="1"/>
            <a:endParaRPr lang="en-US" strike="sngStrike" dirty="0"/>
          </a:p>
          <a:p>
            <a:pPr lvl="1"/>
            <a:r>
              <a:rPr lang="en-US" dirty="0"/>
              <a:t>Leverage other people’s work</a:t>
            </a:r>
          </a:p>
          <a:p>
            <a:pPr lvl="1"/>
            <a:r>
              <a:rPr lang="en-US" dirty="0"/>
              <a:t>	Vegas</a:t>
            </a:r>
          </a:p>
          <a:p>
            <a:pPr lvl="1"/>
            <a:r>
              <a:rPr lang="en-US" dirty="0"/>
              <a:t>	“Experts”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86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8A367-20E8-4549-90C7-97FD1E32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39472"/>
            <a:ext cx="11277599" cy="10895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Making Decisions</a:t>
            </a:r>
          </a:p>
        </p:txBody>
      </p:sp>
    </p:spTree>
    <p:extLst>
      <p:ext uri="{BB962C8B-B14F-4D97-AF65-F5344CB8AC3E}">
        <p14:creationId xmlns:p14="http://schemas.microsoft.com/office/powerpoint/2010/main" val="76932508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CE71-0F0A-4EB2-8672-5A82CB3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some point, you are ready.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0CEE-92F2-42F9-8DBA-85C5A2BE70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Create your lineups</a:t>
            </a:r>
          </a:p>
          <a:p>
            <a:r>
              <a:rPr lang="en-US" sz="200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You will have more than one lineup based on your various models</a:t>
            </a:r>
          </a:p>
          <a:p>
            <a:r>
              <a:rPr lang="en-US" sz="200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	High efficiency lineup</a:t>
            </a:r>
          </a:p>
          <a:p>
            <a:r>
              <a:rPr lang="en-US" sz="200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	Highest avg scoring lineup</a:t>
            </a:r>
          </a:p>
          <a:p>
            <a:r>
              <a:rPr lang="en-US" sz="200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	Predicted high score </a:t>
            </a:r>
            <a:r>
              <a:rPr lang="en-US" sz="2000" dirty="0" err="1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linup</a:t>
            </a:r>
            <a:r>
              <a:rPr lang="en-US" sz="200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 (x number of these)</a:t>
            </a:r>
          </a:p>
          <a:p>
            <a:endParaRPr lang="en-US" dirty="0"/>
          </a:p>
          <a:p>
            <a:r>
              <a:rPr lang="en-US" dirty="0"/>
              <a:t>Your lineups may change</a:t>
            </a:r>
          </a:p>
          <a:p>
            <a:r>
              <a:rPr lang="en-US" dirty="0"/>
              <a:t>	Automated process should watch for injuries or changes</a:t>
            </a:r>
          </a:p>
          <a:p>
            <a:endParaRPr lang="en-US" dirty="0"/>
          </a:p>
          <a:p>
            <a:r>
              <a:rPr lang="en-US" dirty="0"/>
              <a:t>Changes can be random</a:t>
            </a:r>
          </a:p>
          <a:p>
            <a:r>
              <a:rPr lang="en-US" dirty="0"/>
              <a:t>	Manager’s decision</a:t>
            </a:r>
          </a:p>
        </p:txBody>
      </p:sp>
    </p:spTree>
    <p:extLst>
      <p:ext uri="{BB962C8B-B14F-4D97-AF65-F5344CB8AC3E}">
        <p14:creationId xmlns:p14="http://schemas.microsoft.com/office/powerpoint/2010/main" val="2671341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AA147-2BE0-4E4F-8878-45C2E77E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998" y="-381000"/>
            <a:ext cx="14935199" cy="84010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31EAA4-CF20-46D4-8049-EA723B4E7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3000"/>
            <a:ext cx="11277603" cy="2416046"/>
          </a:xfrm>
        </p:spPr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Data, data and more data</a:t>
            </a:r>
          </a:p>
          <a:p>
            <a:r>
              <a:rPr lang="en-US" dirty="0"/>
              <a:t>Time Restrictions</a:t>
            </a:r>
          </a:p>
          <a:p>
            <a:r>
              <a:rPr lang="en-US" dirty="0" err="1"/>
              <a:t>NxM</a:t>
            </a:r>
            <a:r>
              <a:rPr lang="en-US" dirty="0"/>
              <a:t> models</a:t>
            </a:r>
          </a:p>
          <a:p>
            <a:r>
              <a:rPr lang="en-US" dirty="0"/>
              <a:t>Does it work?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0FC33-EA09-4B79-A685-DF150C85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9232398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8A367-20E8-4549-90C7-97FD1E32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39472"/>
            <a:ext cx="11277599" cy="10895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Feedback Loops</a:t>
            </a:r>
          </a:p>
        </p:txBody>
      </p:sp>
    </p:spTree>
    <p:extLst>
      <p:ext uri="{BB962C8B-B14F-4D97-AF65-F5344CB8AC3E}">
        <p14:creationId xmlns:p14="http://schemas.microsoft.com/office/powerpoint/2010/main" val="39633392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CE71-0F0A-4EB2-8672-5A82CB36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r>
              <a:rPr lang="en-US" sz="320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How did you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CA8E65-ACC7-4F43-AC24-D1AB627610E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94486739"/>
              </p:ext>
            </p:extLst>
          </p:nvPr>
        </p:nvGraphicFramePr>
        <p:xfrm>
          <a:off x="457200" y="1143000"/>
          <a:ext cx="1127760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06470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CE71-0F0A-4EB2-8672-5A82CB36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r>
              <a:rPr lang="en-US" sz="320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What did you just see?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628360-766A-4A04-9967-F481014DC43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8995600"/>
              </p:ext>
            </p:extLst>
          </p:nvPr>
        </p:nvGraphicFramePr>
        <p:xfrm>
          <a:off x="457200" y="1143000"/>
          <a:ext cx="1127760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51221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841791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905095"/>
            <a:ext cx="11541761" cy="4038505"/>
          </a:xfrm>
        </p:spPr>
        <p:txBody>
          <a:bodyPr/>
          <a:lstStyle/>
          <a:p>
            <a:r>
              <a:rPr lang="en-US" dirty="0"/>
              <a:t>Its all about the data (get it, clean it, maintain it)</a:t>
            </a:r>
          </a:p>
          <a:p>
            <a:r>
              <a:rPr lang="en-US" dirty="0"/>
              <a:t>Processing must be efficient - Time is of the essence</a:t>
            </a:r>
          </a:p>
          <a:p>
            <a:r>
              <a:rPr lang="en-US" dirty="0"/>
              <a:t>You will </a:t>
            </a:r>
            <a:r>
              <a:rPr lang="en-US"/>
              <a:t>have 100s\1000s </a:t>
            </a:r>
            <a:r>
              <a:rPr lang="en-US" dirty="0"/>
              <a:t>of trained models</a:t>
            </a:r>
          </a:p>
          <a:p>
            <a:r>
              <a:rPr lang="en-US" dirty="0"/>
              <a:t>Feedback loops are required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3" y="448699"/>
            <a:ext cx="11055908" cy="986232"/>
          </a:xfrm>
        </p:spPr>
        <p:txBody>
          <a:bodyPr/>
          <a:lstStyle/>
          <a:p>
            <a:r>
              <a:rPr lang="en-US" dirty="0"/>
              <a:t>Predicting Sport Outcomes</a:t>
            </a:r>
            <a:br>
              <a:rPr lang="en-US" dirty="0"/>
            </a:br>
            <a:r>
              <a:rPr lang="en-US" sz="392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645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905095"/>
            <a:ext cx="11653523" cy="2051739"/>
          </a:xfrm>
        </p:spPr>
        <p:txBody>
          <a:bodyPr/>
          <a:lstStyle/>
          <a:p>
            <a:r>
              <a:rPr lang="en-US" dirty="0"/>
              <a:t>What’s on your mind?</a:t>
            </a:r>
          </a:p>
          <a:p>
            <a:endParaRPr lang="en-US" dirty="0"/>
          </a:p>
          <a:p>
            <a:r>
              <a:rPr lang="en-US" dirty="0"/>
              <a:t>Need help?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3" y="448699"/>
            <a:ext cx="11055908" cy="986232"/>
          </a:xfrm>
        </p:spPr>
        <p:txBody>
          <a:bodyPr/>
          <a:lstStyle/>
          <a:p>
            <a:r>
              <a:rPr lang="en-US" dirty="0"/>
              <a:t>Predicting Sport Outcomes</a:t>
            </a:r>
            <a:br>
              <a:rPr lang="en-US" dirty="0"/>
            </a:br>
            <a:r>
              <a:rPr lang="en-US" sz="392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Questions\Comments?</a:t>
            </a:r>
          </a:p>
        </p:txBody>
      </p:sp>
    </p:spTree>
    <p:extLst>
      <p:ext uri="{BB962C8B-B14F-4D97-AF65-F5344CB8AC3E}">
        <p14:creationId xmlns:p14="http://schemas.microsoft.com/office/powerpoint/2010/main" val="26620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905095"/>
            <a:ext cx="11653523" cy="3512094"/>
          </a:xfrm>
        </p:spPr>
        <p:txBody>
          <a:bodyPr/>
          <a:lstStyle/>
          <a:p>
            <a:r>
              <a:rPr lang="en-US" dirty="0"/>
              <a:t>Chris Givens</a:t>
            </a:r>
          </a:p>
          <a:p>
            <a:pPr lvl="1"/>
            <a:r>
              <a:rPr lang="en-US" dirty="0">
                <a:hlinkClick r:id="rId3"/>
              </a:rPr>
              <a:t>chris@solliance.net</a:t>
            </a:r>
            <a:endParaRPr lang="en-US" dirty="0"/>
          </a:p>
          <a:p>
            <a:pPr lvl="1"/>
            <a:r>
              <a:rPr lang="en-US" dirty="0"/>
              <a:t>@givenscj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3" y="448699"/>
            <a:ext cx="11055908" cy="986232"/>
          </a:xfrm>
        </p:spPr>
        <p:txBody>
          <a:bodyPr/>
          <a:lstStyle/>
          <a:p>
            <a:r>
              <a:rPr lang="en-US" dirty="0"/>
              <a:t>Predicting Sport Outcomes</a:t>
            </a:r>
            <a:br>
              <a:rPr lang="en-US" dirty="0"/>
            </a:br>
            <a:r>
              <a:rPr lang="en-US" sz="3921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0326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r>
              <a:rPr lang="en-US" sz="320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Why?</a:t>
            </a:r>
          </a:p>
        </p:txBody>
      </p:sp>
      <p:pic>
        <p:nvPicPr>
          <p:cNvPr id="1026" name="Picture 2" descr="Basketball Ring And Ball">
            <a:extLst>
              <a:ext uri="{FF2B5EF4-FFF2-40B4-BE49-F238E27FC236}">
                <a16:creationId xmlns:a16="http://schemas.microsoft.com/office/drawing/2014/main" id="{48BE10AD-7215-44DC-9794-E78BCF920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8"/>
          <a:stretch/>
        </p:blipFill>
        <p:spPr bwMode="auto">
          <a:xfrm>
            <a:off x="457200" y="1143000"/>
            <a:ext cx="11277602" cy="5410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193378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5E489-70FD-4B51-B18E-295EC0D4D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3000"/>
            <a:ext cx="11277603" cy="2776145"/>
          </a:xfrm>
        </p:spPr>
        <p:txBody>
          <a:bodyPr/>
          <a:lstStyle/>
          <a:p>
            <a:r>
              <a:rPr lang="en-US" dirty="0"/>
              <a:t>Sports have some of the richest sets of data</a:t>
            </a:r>
          </a:p>
          <a:p>
            <a:endParaRPr lang="en-US" dirty="0"/>
          </a:p>
          <a:p>
            <a:r>
              <a:rPr lang="en-US" dirty="0"/>
              <a:t>Predicting outcomes are a big deal (Vegas anyone?)</a:t>
            </a:r>
          </a:p>
          <a:p>
            <a:endParaRPr lang="en-US" dirty="0"/>
          </a:p>
          <a:p>
            <a:r>
              <a:rPr lang="en-US" dirty="0"/>
              <a:t>Making better decisions as a sports manager is worth its weight in “contracts”?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E68C23-0506-48F2-A6DA-EE0B532A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1288822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r>
              <a:rPr lang="en-US" sz="320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Data, data and more data</a:t>
            </a:r>
          </a:p>
        </p:txBody>
      </p:sp>
      <p:graphicFrame>
        <p:nvGraphicFramePr>
          <p:cNvPr id="19" name="Text Placeholder 5">
            <a:extLst>
              <a:ext uri="{FF2B5EF4-FFF2-40B4-BE49-F238E27FC236}">
                <a16:creationId xmlns:a16="http://schemas.microsoft.com/office/drawing/2014/main" id="{E1FCF69D-58F4-462F-9109-91A8E1B9B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931290"/>
              </p:ext>
            </p:extLst>
          </p:nvPr>
        </p:nvGraphicFramePr>
        <p:xfrm>
          <a:off x="457200" y="1143000"/>
          <a:ext cx="1127760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5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</p:spPr>
        <p:txBody>
          <a:bodyPr/>
          <a:lstStyle/>
          <a:p>
            <a:r>
              <a:rPr lang="en-US" dirty="0"/>
              <a:t>Getting the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Two ways to get data</a:t>
            </a:r>
          </a:p>
          <a:p>
            <a:r>
              <a:rPr lang="en-US" dirty="0"/>
              <a:t>		</a:t>
            </a:r>
          </a:p>
          <a:p>
            <a:pPr lvl="1"/>
            <a:r>
              <a:rPr lang="en-US" dirty="0"/>
              <a:t>Pay for it</a:t>
            </a:r>
          </a:p>
          <a:p>
            <a:pPr lvl="2"/>
            <a:r>
              <a:rPr lang="en-US" dirty="0"/>
              <a:t>Backend systems have providers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Collect it</a:t>
            </a:r>
          </a:p>
          <a:p>
            <a:pPr lvl="2"/>
            <a:r>
              <a:rPr lang="en-US" dirty="0"/>
              <a:t>Screen scrap, </a:t>
            </a:r>
            <a:r>
              <a:rPr lang="en-US" dirty="0" err="1"/>
              <a:t>Api</a:t>
            </a:r>
            <a:r>
              <a:rPr lang="en-US" dirty="0"/>
              <a:t> scrap</a:t>
            </a:r>
          </a:p>
          <a:p>
            <a:pPr lvl="2"/>
            <a:r>
              <a:rPr lang="en-US" dirty="0"/>
              <a:t>How far down the rabbit hole do you want to go?</a:t>
            </a:r>
          </a:p>
          <a:p>
            <a:pPr lvl="2"/>
            <a:r>
              <a:rPr lang="en-US" dirty="0"/>
              <a:t>Be careful with copyright content </a:t>
            </a:r>
            <a:r>
              <a:rPr lang="en-US"/>
              <a:t>(personal-use </a:t>
            </a:r>
            <a:r>
              <a:rPr lang="en-US" dirty="0"/>
              <a:t>vs re-use for $)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</p:spPr>
        <p:txBody>
          <a:bodyPr/>
          <a:lstStyle/>
          <a:p>
            <a:r>
              <a:rPr lang="en-US" dirty="0"/>
              <a:t>Collecting 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Unspoken rules of the road</a:t>
            </a:r>
          </a:p>
          <a:p>
            <a:r>
              <a:rPr lang="en-US" dirty="0"/>
              <a:t>		</a:t>
            </a:r>
          </a:p>
          <a:p>
            <a:pPr lvl="1"/>
            <a:r>
              <a:rPr lang="en-US" dirty="0"/>
              <a:t>Don’t be greedy.</a:t>
            </a:r>
          </a:p>
          <a:p>
            <a:pPr lvl="1"/>
            <a:r>
              <a:rPr lang="en-US" dirty="0"/>
              <a:t>Respect others and the API(s).</a:t>
            </a:r>
          </a:p>
          <a:p>
            <a:pPr lvl="1"/>
            <a:r>
              <a:rPr lang="en-US" dirty="0"/>
              <a:t>Don’t purposefully try to take the system down</a:t>
            </a:r>
          </a:p>
          <a:p>
            <a:pPr lvl="1"/>
            <a:r>
              <a:rPr lang="en-US" dirty="0"/>
              <a:t>	NBA runs on SAP – good luck with that!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</p:spPr>
        <p:txBody>
          <a:bodyPr/>
          <a:lstStyle/>
          <a:p>
            <a:r>
              <a:rPr lang="en-US" dirty="0"/>
              <a:t>Wrangling the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can come in all shapes</a:t>
            </a:r>
          </a:p>
          <a:p>
            <a:r>
              <a:rPr lang="en-US" dirty="0"/>
              <a:t>		</a:t>
            </a:r>
          </a:p>
          <a:p>
            <a:pPr lvl="1"/>
            <a:r>
              <a:rPr lang="en-US" dirty="0"/>
              <a:t>Player Id mismatches</a:t>
            </a:r>
          </a:p>
          <a:p>
            <a:pPr lvl="1"/>
            <a:r>
              <a:rPr lang="en-US" dirty="0"/>
              <a:t>	Draft kings id vs </a:t>
            </a:r>
            <a:r>
              <a:rPr lang="en-US" dirty="0" err="1"/>
              <a:t>espn</a:t>
            </a:r>
            <a:r>
              <a:rPr lang="en-US" dirty="0"/>
              <a:t> id vs </a:t>
            </a:r>
            <a:r>
              <a:rPr lang="en-US" dirty="0" err="1"/>
              <a:t>nba</a:t>
            </a:r>
            <a:r>
              <a:rPr lang="en-US" dirty="0"/>
              <a:t> 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Team Id mismatches</a:t>
            </a:r>
          </a:p>
          <a:p>
            <a:pPr lvl="1"/>
            <a:r>
              <a:rPr lang="en-US" dirty="0"/>
              <a:t>	WAS vs WSH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Incomplete data</a:t>
            </a:r>
          </a:p>
          <a:p>
            <a:pPr lvl="1"/>
            <a:r>
              <a:rPr lang="en-US" dirty="0"/>
              <a:t>	Multi-feed aggregation (missing salary, missing health,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43198"/>
          </a:xfrm>
        </p:spPr>
        <p:txBody>
          <a:bodyPr/>
          <a:lstStyle/>
          <a:p>
            <a:r>
              <a:rPr lang="en-US" dirty="0"/>
              <a:t>Wrangling the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can get dirty\misaligned fast</a:t>
            </a:r>
          </a:p>
          <a:p>
            <a:r>
              <a:rPr lang="en-US" dirty="0"/>
              <a:t>		</a:t>
            </a:r>
          </a:p>
          <a:p>
            <a:pPr lvl="1"/>
            <a:r>
              <a:rPr lang="en-US" dirty="0"/>
              <a:t>Players are traded</a:t>
            </a:r>
          </a:p>
          <a:p>
            <a:pPr lvl="1"/>
            <a:r>
              <a:rPr lang="en-US" dirty="0"/>
              <a:t>Players are released</a:t>
            </a:r>
          </a:p>
          <a:p>
            <a:pPr lvl="1"/>
            <a:r>
              <a:rPr lang="en-US" dirty="0"/>
              <a:t>New players are added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ready to ‘clean’ the data</a:t>
            </a:r>
          </a:p>
          <a:p>
            <a:pPr lvl="1"/>
            <a:r>
              <a:rPr lang="en-US" dirty="0"/>
              <a:t>	Update the player team</a:t>
            </a:r>
          </a:p>
          <a:p>
            <a:pPr lvl="1"/>
            <a:r>
              <a:rPr lang="en-US" dirty="0"/>
              <a:t>	Create a new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YS 2019">
  <a:themeElements>
    <a:clrScheme name="SOY 2019 Template Colors">
      <a:dk1>
        <a:srgbClr val="000000"/>
      </a:dk1>
      <a:lt1>
        <a:srgbClr val="FFFFFF"/>
      </a:lt1>
      <a:dk2>
        <a:srgbClr val="282828"/>
      </a:dk2>
      <a:lt2>
        <a:srgbClr val="E6E6E6"/>
      </a:lt2>
      <a:accent1>
        <a:srgbClr val="0078D4"/>
      </a:accent1>
      <a:accent2>
        <a:srgbClr val="00BCF2"/>
      </a:accent2>
      <a:accent3>
        <a:srgbClr val="282828"/>
      </a:accent3>
      <a:accent4>
        <a:srgbClr val="505050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M365 2019 Heavy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1" forceAA="0" compatLnSpc="1">
        <a:prstTxWarp prst="textNoShape">
          <a:avLst/>
        </a:prstTxWarp>
        <a:noAutofit/>
      </a:bodyPr>
      <a:lstStyle>
        <a:defPPr algn="ctr"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YS Template 2019.potx" id="{62FFED96-2D9C-42AF-BC7A-D1700D20612F}" vid="{77266086-8133-486C-99F4-55457BEB0969}"/>
    </a:ext>
  </a:extLst>
</a:theme>
</file>

<file path=ppt/theme/theme2.xml><?xml version="1.0" encoding="utf-8"?>
<a:theme xmlns:a="http://schemas.openxmlformats.org/drawingml/2006/main" name="Microsoft 365 PPT Template - 2018">
  <a:themeElements>
    <a:clrScheme name="SOY 2019 Template Colors">
      <a:dk1>
        <a:srgbClr val="000000"/>
      </a:dk1>
      <a:lt1>
        <a:srgbClr val="FFFFFF"/>
      </a:lt1>
      <a:dk2>
        <a:srgbClr val="282828"/>
      </a:dk2>
      <a:lt2>
        <a:srgbClr val="E6E6E6"/>
      </a:lt2>
      <a:accent1>
        <a:srgbClr val="0078D4"/>
      </a:accent1>
      <a:accent2>
        <a:srgbClr val="00BCF2"/>
      </a:accent2>
      <a:accent3>
        <a:srgbClr val="282828"/>
      </a:accent3>
      <a:accent4>
        <a:srgbClr val="505050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M365 2019 Heavy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46304" tIns="146304" rIns="146304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600" dirty="0" err="1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46304" tIns="146304" rIns="146304" bIns="146304" rtlCol="0">
        <a:spAutoFit/>
      </a:bodyPr>
      <a:lstStyle>
        <a:defPPr algn="l">
          <a:lnSpc>
            <a:spcPct val="90000"/>
          </a:lnSpc>
          <a:spcAft>
            <a:spcPts val="600"/>
          </a:spcAft>
          <a:defRPr sz="2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SOYS Template 2019.potx" id="{62FFED96-2D9C-42AF-BC7A-D1700D20612F}" vid="{40AD06AD-B21F-490B-B745-796A7F5A7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f28a4e-bfde-4e1e-baae-62d4687ad87c">
      <UserInfo>
        <DisplayName>Kathrine Hammervold</DisplayName>
        <AccountId>927</AccountId>
        <AccountType/>
      </UserInfo>
    </SharedWithUsers>
    <MediaServiceKeyPoints xmlns="4f9085f5-062c-4f26-b86e-c2d3d92846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88DB75E3B554F9610F55A7554EF56" ma:contentTypeVersion="12" ma:contentTypeDescription="Create a new document." ma:contentTypeScope="" ma:versionID="c6ab1e93a4990a6ce287f41791d13929">
  <xsd:schema xmlns:xsd="http://www.w3.org/2001/XMLSchema" xmlns:xs="http://www.w3.org/2001/XMLSchema" xmlns:p="http://schemas.microsoft.com/office/2006/metadata/properties" xmlns:ns2="4f9085f5-062c-4f26-b86e-c2d3d92846fe" xmlns:ns3="cdf28a4e-bfde-4e1e-baae-62d4687ad87c" targetNamespace="http://schemas.microsoft.com/office/2006/metadata/properties" ma:root="true" ma:fieldsID="a208d56fb665e0873852db5718e210e0" ns2:_="" ns3:_="">
    <xsd:import namespace="4f9085f5-062c-4f26-b86e-c2d3d92846fe"/>
    <xsd:import namespace="cdf28a4e-bfde-4e1e-baae-62d4687ad8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085f5-062c-4f26-b86e-c2d3d9284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28a4e-bfde-4e1e-baae-62d4687ad8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schemas.microsoft.com/office/infopath/2007/PartnerControls"/>
    <ds:schemaRef ds:uri="cdf28a4e-bfde-4e1e-baae-62d4687ad87c"/>
    <ds:schemaRef ds:uri="4f9085f5-062c-4f26-b86e-c2d3d92846fe"/>
  </ds:schemaRefs>
</ds:datastoreItem>
</file>

<file path=customXml/itemProps2.xml><?xml version="1.0" encoding="utf-8"?>
<ds:datastoreItem xmlns:ds="http://schemas.openxmlformats.org/officeDocument/2006/customXml" ds:itemID="{9DFFABA6-61CE-4ABC-BF29-14F9239FA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9085f5-062c-4f26-b86e-c2d3d92846fe"/>
    <ds:schemaRef ds:uri="cdf28a4e-bfde-4e1e-baae-62d4687ad8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1292</Words>
  <Application>Microsoft Office PowerPoint</Application>
  <PresentationFormat>Widescreen</PresentationFormat>
  <Paragraphs>227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Consolas</vt:lpstr>
      <vt:lpstr>Segoe UI</vt:lpstr>
      <vt:lpstr>Segoe UI Light</vt:lpstr>
      <vt:lpstr>Segoe UI Semibold</vt:lpstr>
      <vt:lpstr>Wingdings</vt:lpstr>
      <vt:lpstr>SOYS 2019</vt:lpstr>
      <vt:lpstr>Microsoft 365 PPT Template - 2018</vt:lpstr>
      <vt:lpstr>Predicting Sporting Outcomes with AI</vt:lpstr>
      <vt:lpstr>Agenda</vt:lpstr>
      <vt:lpstr>Why?</vt:lpstr>
      <vt:lpstr>Why not?</vt:lpstr>
      <vt:lpstr>Data, data and more data</vt:lpstr>
      <vt:lpstr>Getting the Data</vt:lpstr>
      <vt:lpstr>Collecting it</vt:lpstr>
      <vt:lpstr>Wrangling the data</vt:lpstr>
      <vt:lpstr>Wrangling the data</vt:lpstr>
      <vt:lpstr>Wrangling the data</vt:lpstr>
      <vt:lpstr>Time  Restrictions</vt:lpstr>
      <vt:lpstr>Do we have time?</vt:lpstr>
      <vt:lpstr>Be smart</vt:lpstr>
      <vt:lpstr>Creating  Models</vt:lpstr>
      <vt:lpstr>We have data, now what do we do?</vt:lpstr>
      <vt:lpstr>Baseball Models</vt:lpstr>
      <vt:lpstr>Basketball Models</vt:lpstr>
      <vt:lpstr>Making Decisions</vt:lpstr>
      <vt:lpstr>At some point, you are ready.</vt:lpstr>
      <vt:lpstr>Feedback Loops</vt:lpstr>
      <vt:lpstr>How did you do?</vt:lpstr>
      <vt:lpstr>What did you just see?</vt:lpstr>
      <vt:lpstr>Summary</vt:lpstr>
      <vt:lpstr>Predicting Sport Outcomes Summary</vt:lpstr>
      <vt:lpstr>Predicting Sport Outcomes Questions\Comments?</vt:lpstr>
      <vt:lpstr>Predicting Sport Outcomes 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Sporting Outcomes with AI</dc:title>
  <dc:creator>Christopher Givens</dc:creator>
  <cp:lastModifiedBy>Christopher Givens</cp:lastModifiedBy>
  <cp:revision>1</cp:revision>
  <dcterms:created xsi:type="dcterms:W3CDTF">2019-10-29T18:55:18Z</dcterms:created>
  <dcterms:modified xsi:type="dcterms:W3CDTF">2019-11-26T03:45:29Z</dcterms:modified>
</cp:coreProperties>
</file>