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4" r:id="rId7"/>
  </p:sldMasterIdLst>
  <p:notesMasterIdLst>
    <p:notesMasterId r:id="rId50"/>
  </p:notesMasterIdLst>
  <p:handoutMasterIdLst>
    <p:handoutMasterId r:id="rId51"/>
  </p:handoutMasterIdLst>
  <p:sldIdLst>
    <p:sldId id="1393" r:id="rId8"/>
    <p:sldId id="1318" r:id="rId9"/>
    <p:sldId id="1514" r:id="rId10"/>
    <p:sldId id="1515" r:id="rId11"/>
    <p:sldId id="1536" r:id="rId12"/>
    <p:sldId id="1545" r:id="rId13"/>
    <p:sldId id="1546" r:id="rId14"/>
    <p:sldId id="1538" r:id="rId15"/>
    <p:sldId id="1530" r:id="rId16"/>
    <p:sldId id="1517" r:id="rId17"/>
    <p:sldId id="1531" r:id="rId18"/>
    <p:sldId id="1547" r:id="rId19"/>
    <p:sldId id="1411" r:id="rId20"/>
    <p:sldId id="1535" r:id="rId21"/>
    <p:sldId id="1548" r:id="rId22"/>
    <p:sldId id="1524" r:id="rId23"/>
    <p:sldId id="1542" r:id="rId24"/>
    <p:sldId id="1543" r:id="rId25"/>
    <p:sldId id="1521" r:id="rId26"/>
    <p:sldId id="1520" r:id="rId27"/>
    <p:sldId id="1523" r:id="rId28"/>
    <p:sldId id="1519" r:id="rId29"/>
    <p:sldId id="1522" r:id="rId30"/>
    <p:sldId id="1525" r:id="rId31"/>
    <p:sldId id="1526" r:id="rId32"/>
    <p:sldId id="1539" r:id="rId33"/>
    <p:sldId id="1540" r:id="rId34"/>
    <p:sldId id="1528" r:id="rId35"/>
    <p:sldId id="1534" r:id="rId36"/>
    <p:sldId id="1529" r:id="rId37"/>
    <p:sldId id="1544" r:id="rId38"/>
    <p:sldId id="1533" r:id="rId39"/>
    <p:sldId id="1532" r:id="rId40"/>
    <p:sldId id="1501" r:id="rId41"/>
    <p:sldId id="1502" r:id="rId42"/>
    <p:sldId id="1541" r:id="rId43"/>
    <p:sldId id="1516" r:id="rId44"/>
    <p:sldId id="1414" r:id="rId45"/>
    <p:sldId id="1433" r:id="rId46"/>
    <p:sldId id="1434" r:id="rId47"/>
    <p:sldId id="1435" r:id="rId48"/>
    <p:sldId id="1326" r:id="rId49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Light" id="{A073DAE3-B461-442F-A3D3-6642BD875E45}">
          <p14:sldIdLst>
            <p14:sldId id="1393"/>
            <p14:sldId id="1318"/>
            <p14:sldId id="1514"/>
            <p14:sldId id="1515"/>
            <p14:sldId id="1536"/>
            <p14:sldId id="1545"/>
            <p14:sldId id="1546"/>
            <p14:sldId id="1538"/>
            <p14:sldId id="1530"/>
            <p14:sldId id="1517"/>
            <p14:sldId id="1531"/>
            <p14:sldId id="1547"/>
            <p14:sldId id="1411"/>
            <p14:sldId id="1535"/>
            <p14:sldId id="1548"/>
            <p14:sldId id="1524"/>
            <p14:sldId id="1542"/>
            <p14:sldId id="1543"/>
            <p14:sldId id="1521"/>
            <p14:sldId id="1520"/>
            <p14:sldId id="1523"/>
            <p14:sldId id="1519"/>
            <p14:sldId id="1522"/>
            <p14:sldId id="1525"/>
            <p14:sldId id="1526"/>
            <p14:sldId id="1539"/>
            <p14:sldId id="1540"/>
            <p14:sldId id="1528"/>
            <p14:sldId id="1534"/>
            <p14:sldId id="1529"/>
            <p14:sldId id="1544"/>
            <p14:sldId id="1533"/>
            <p14:sldId id="1532"/>
            <p14:sldId id="1501"/>
            <p14:sldId id="1502"/>
            <p14:sldId id="1541"/>
            <p14:sldId id="1516"/>
            <p14:sldId id="1414"/>
            <p14:sldId id="1433"/>
            <p14:sldId id="1434"/>
            <p14:sldId id="1435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D3B0E-B664-41EE-B3F9-83A4F86FEAD1}" v="100" dt="2019-11-20T19:49:43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78165" autoAdjust="0"/>
  </p:normalViewPr>
  <p:slideViewPr>
    <p:cSldViewPr>
      <p:cViewPr varScale="1">
        <p:scale>
          <a:sx n="94" d="100"/>
          <a:sy n="94" d="100"/>
        </p:scale>
        <p:origin x="33" y="33"/>
      </p:cViewPr>
      <p:guideLst/>
    </p:cSldViewPr>
  </p:slideViewPr>
  <p:outlineViewPr>
    <p:cViewPr>
      <p:scale>
        <a:sx n="33" d="100"/>
        <a:sy n="33" d="100"/>
      </p:scale>
      <p:origin x="0" y="-6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64" d="100"/>
          <a:sy n="64" d="100"/>
        </p:scale>
        <p:origin x="2676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Givens" userId="080f9a8e9f7e1fe1" providerId="LiveId" clId="{4BA91454-13D0-44C6-9C44-E8CCDA84319B}"/>
    <pc:docChg chg="undo custSel addSld delSld modSld sldOrd modSection">
      <pc:chgData name="Christopher Givens" userId="080f9a8e9f7e1fe1" providerId="LiveId" clId="{4BA91454-13D0-44C6-9C44-E8CCDA84319B}" dt="2019-10-15T00:27:58.380" v="3492" actId="20577"/>
      <pc:docMkLst>
        <pc:docMk/>
      </pc:docMkLst>
      <pc:sldChg chg="modSp">
        <pc:chgData name="Christopher Givens" userId="080f9a8e9f7e1fe1" providerId="LiveId" clId="{4BA91454-13D0-44C6-9C44-E8CCDA84319B}" dt="2019-10-14T20:15:16.505" v="52" actId="20577"/>
        <pc:sldMkLst>
          <pc:docMk/>
          <pc:sldMk cId="3695894551" sldId="1318"/>
        </pc:sldMkLst>
        <pc:spChg chg="mod">
          <ac:chgData name="Christopher Givens" userId="080f9a8e9f7e1fe1" providerId="LiveId" clId="{4BA91454-13D0-44C6-9C44-E8CCDA84319B}" dt="2019-10-14T20:15:16.505" v="52" actId="20577"/>
          <ac:spMkLst>
            <pc:docMk/>
            <pc:sldMk cId="3695894551" sldId="1318"/>
            <ac:spMk id="6" creationId="{00000000-0000-0000-0000-000000000000}"/>
          </ac:spMkLst>
        </pc:spChg>
      </pc:sldChg>
      <pc:sldChg chg="add del">
        <pc:chgData name="Christopher Givens" userId="080f9a8e9f7e1fe1" providerId="LiveId" clId="{4BA91454-13D0-44C6-9C44-E8CCDA84319B}" dt="2019-10-14T20:18:22.867" v="210" actId="2696"/>
        <pc:sldMkLst>
          <pc:docMk/>
          <pc:sldMk cId="1234131017" sldId="1320"/>
        </pc:sldMkLst>
      </pc:sldChg>
      <pc:sldChg chg="modSp del ord">
        <pc:chgData name="Christopher Givens" userId="080f9a8e9f7e1fe1" providerId="LiveId" clId="{4BA91454-13D0-44C6-9C44-E8CCDA84319B}" dt="2019-10-14T20:18:15.420" v="208" actId="2696"/>
        <pc:sldMkLst>
          <pc:docMk/>
          <pc:sldMk cId="3612856080" sldId="1320"/>
        </pc:sldMkLst>
        <pc:spChg chg="mod">
          <ac:chgData name="Christopher Givens" userId="080f9a8e9f7e1fe1" providerId="LiveId" clId="{4BA91454-13D0-44C6-9C44-E8CCDA84319B}" dt="2019-10-14T20:15:33.082" v="90" actId="20577"/>
          <ac:spMkLst>
            <pc:docMk/>
            <pc:sldMk cId="3612856080" sldId="1320"/>
            <ac:spMk id="2" creationId="{00000000-0000-0000-0000-000000000000}"/>
          </ac:spMkLst>
        </pc:spChg>
        <pc:spChg chg="mod">
          <ac:chgData name="Christopher Givens" userId="080f9a8e9f7e1fe1" providerId="LiveId" clId="{4BA91454-13D0-44C6-9C44-E8CCDA84319B}" dt="2019-10-14T20:15:35.830" v="94" actId="20577"/>
          <ac:spMkLst>
            <pc:docMk/>
            <pc:sldMk cId="3612856080" sldId="1320"/>
            <ac:spMk id="3" creationId="{00000000-0000-0000-0000-000000000000}"/>
          </ac:spMkLst>
        </pc:spChg>
      </pc:sldChg>
      <pc:sldChg chg="add">
        <pc:chgData name="Christopher Givens" userId="080f9a8e9f7e1fe1" providerId="LiveId" clId="{4BA91454-13D0-44C6-9C44-E8CCDA84319B}" dt="2019-10-14T20:18:27.356" v="211"/>
        <pc:sldMkLst>
          <pc:docMk/>
          <pc:sldMk cId="3891607139" sldId="1320"/>
        </pc:sldMkLst>
      </pc:sldChg>
      <pc:sldChg chg="modSp">
        <pc:chgData name="Christopher Givens" userId="080f9a8e9f7e1fe1" providerId="LiveId" clId="{4BA91454-13D0-44C6-9C44-E8CCDA84319B}" dt="2019-10-14T20:14:50.658" v="15" actId="20577"/>
        <pc:sldMkLst>
          <pc:docMk/>
          <pc:sldMk cId="2760755950" sldId="1393"/>
        </pc:sldMkLst>
        <pc:spChg chg="mod">
          <ac:chgData name="Christopher Givens" userId="080f9a8e9f7e1fe1" providerId="LiveId" clId="{4BA91454-13D0-44C6-9C44-E8CCDA84319B}" dt="2019-10-14T20:14:50.658" v="15" actId="20577"/>
          <ac:spMkLst>
            <pc:docMk/>
            <pc:sldMk cId="2760755950" sldId="1393"/>
            <ac:spMk id="4" creationId="{00000000-0000-0000-0000-000000000000}"/>
          </ac:spMkLst>
        </pc:spChg>
      </pc:sldChg>
      <pc:sldChg chg="modSp">
        <pc:chgData name="Christopher Givens" userId="080f9a8e9f7e1fe1" providerId="LiveId" clId="{4BA91454-13D0-44C6-9C44-E8CCDA84319B}" dt="2019-10-14T20:15:22.459" v="72" actId="20577"/>
        <pc:sldMkLst>
          <pc:docMk/>
          <pc:sldMk cId="3004102394" sldId="1411"/>
        </pc:sldMkLst>
        <pc:spChg chg="mod">
          <ac:chgData name="Christopher Givens" userId="080f9a8e9f7e1fe1" providerId="LiveId" clId="{4BA91454-13D0-44C6-9C44-E8CCDA84319B}" dt="2019-10-14T20:15:22.459" v="72" actId="20577"/>
          <ac:spMkLst>
            <pc:docMk/>
            <pc:sldMk cId="3004102394" sldId="1411"/>
            <ac:spMk id="2" creationId="{00000000-0000-0000-0000-000000000000}"/>
          </ac:spMkLst>
        </pc:spChg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1569417760" sldId="1412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1510419935" sldId="1436"/>
        </pc:sldMkLst>
      </pc:sldChg>
      <pc:sldChg chg="del">
        <pc:chgData name="Christopher Givens" userId="080f9a8e9f7e1fe1" providerId="LiveId" clId="{4BA91454-13D0-44C6-9C44-E8CCDA84319B}" dt="2019-10-14T20:16:45.986" v="165" actId="47"/>
        <pc:sldMkLst>
          <pc:docMk/>
          <pc:sldMk cId="2901816171" sldId="1444"/>
        </pc:sldMkLst>
      </pc:sldChg>
      <pc:sldChg chg="del">
        <pc:chgData name="Christopher Givens" userId="080f9a8e9f7e1fe1" providerId="LiveId" clId="{4BA91454-13D0-44C6-9C44-E8CCDA84319B}" dt="2019-10-14T20:16:45.986" v="165" actId="47"/>
        <pc:sldMkLst>
          <pc:docMk/>
          <pc:sldMk cId="526117018" sldId="1462"/>
        </pc:sldMkLst>
      </pc:sldChg>
      <pc:sldChg chg="del">
        <pc:chgData name="Christopher Givens" userId="080f9a8e9f7e1fe1" providerId="LiveId" clId="{4BA91454-13D0-44C6-9C44-E8CCDA84319B}" dt="2019-10-14T20:16:50.094" v="168" actId="47"/>
        <pc:sldMkLst>
          <pc:docMk/>
          <pc:sldMk cId="729149136" sldId="1481"/>
        </pc:sldMkLst>
      </pc:sldChg>
      <pc:sldChg chg="add del">
        <pc:chgData name="Christopher Givens" userId="080f9a8e9f7e1fe1" providerId="LiveId" clId="{4BA91454-13D0-44C6-9C44-E8CCDA84319B}" dt="2019-10-14T20:16:24.201" v="155" actId="47"/>
        <pc:sldMkLst>
          <pc:docMk/>
          <pc:sldMk cId="2112271627" sldId="1484"/>
        </pc:sldMkLst>
      </pc:sldChg>
      <pc:sldChg chg="del">
        <pc:chgData name="Christopher Givens" userId="080f9a8e9f7e1fe1" providerId="LiveId" clId="{4BA91454-13D0-44C6-9C44-E8CCDA84319B}" dt="2019-10-14T20:16:24.811" v="156" actId="47"/>
        <pc:sldMkLst>
          <pc:docMk/>
          <pc:sldMk cId="482376070" sldId="1485"/>
        </pc:sldMkLst>
      </pc:sldChg>
      <pc:sldChg chg="del">
        <pc:chgData name="Christopher Givens" userId="080f9a8e9f7e1fe1" providerId="LiveId" clId="{4BA91454-13D0-44C6-9C44-E8CCDA84319B}" dt="2019-10-14T20:16:25.547" v="157" actId="47"/>
        <pc:sldMkLst>
          <pc:docMk/>
          <pc:sldMk cId="3530425170" sldId="1486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1344091152" sldId="1487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4113983234" sldId="1488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1648901918" sldId="1489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1065730454" sldId="1491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2937435852" sldId="1492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3259847870" sldId="1493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550538363" sldId="1494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1135097823" sldId="1495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883567901" sldId="1496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3191584218" sldId="1497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2448534972" sldId="1499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4267054542" sldId="1500"/>
        </pc:sldMkLst>
      </pc:sldChg>
      <pc:sldChg chg="del">
        <pc:chgData name="Christopher Givens" userId="080f9a8e9f7e1fe1" providerId="LiveId" clId="{4BA91454-13D0-44C6-9C44-E8CCDA84319B}" dt="2019-10-14T20:16:28.091" v="160" actId="47"/>
        <pc:sldMkLst>
          <pc:docMk/>
          <pc:sldMk cId="1059667169" sldId="1503"/>
        </pc:sldMkLst>
      </pc:sldChg>
      <pc:sldChg chg="del">
        <pc:chgData name="Christopher Givens" userId="080f9a8e9f7e1fe1" providerId="LiveId" clId="{4BA91454-13D0-44C6-9C44-E8CCDA84319B}" dt="2019-10-14T20:16:30.514" v="162" actId="47"/>
        <pc:sldMkLst>
          <pc:docMk/>
          <pc:sldMk cId="1084333637" sldId="1504"/>
        </pc:sldMkLst>
      </pc:sldChg>
      <pc:sldChg chg="del">
        <pc:chgData name="Christopher Givens" userId="080f9a8e9f7e1fe1" providerId="LiveId" clId="{4BA91454-13D0-44C6-9C44-E8CCDA84319B}" dt="2019-10-14T20:16:26.148" v="158" actId="47"/>
        <pc:sldMkLst>
          <pc:docMk/>
          <pc:sldMk cId="4074821954" sldId="1505"/>
        </pc:sldMkLst>
      </pc:sldChg>
      <pc:sldChg chg="del">
        <pc:chgData name="Christopher Givens" userId="080f9a8e9f7e1fe1" providerId="LiveId" clId="{4BA91454-13D0-44C6-9C44-E8CCDA84319B}" dt="2019-10-14T20:16:26.986" v="159" actId="47"/>
        <pc:sldMkLst>
          <pc:docMk/>
          <pc:sldMk cId="335536447" sldId="1506"/>
        </pc:sldMkLst>
      </pc:sldChg>
      <pc:sldChg chg="del">
        <pc:chgData name="Christopher Givens" userId="080f9a8e9f7e1fe1" providerId="LiveId" clId="{4BA91454-13D0-44C6-9C44-E8CCDA84319B}" dt="2019-10-14T20:16:38.200" v="164" actId="47"/>
        <pc:sldMkLst>
          <pc:docMk/>
          <pc:sldMk cId="742588255" sldId="1507"/>
        </pc:sldMkLst>
      </pc:sldChg>
      <pc:sldChg chg="del">
        <pc:chgData name="Christopher Givens" userId="080f9a8e9f7e1fe1" providerId="LiveId" clId="{4BA91454-13D0-44C6-9C44-E8CCDA84319B}" dt="2019-10-14T20:16:31.202" v="163" actId="47"/>
        <pc:sldMkLst>
          <pc:docMk/>
          <pc:sldMk cId="3362208042" sldId="1508"/>
        </pc:sldMkLst>
      </pc:sldChg>
      <pc:sldChg chg="del">
        <pc:chgData name="Christopher Givens" userId="080f9a8e9f7e1fe1" providerId="LiveId" clId="{4BA91454-13D0-44C6-9C44-E8CCDA84319B}" dt="2019-10-14T20:16:47.873" v="166" actId="47"/>
        <pc:sldMkLst>
          <pc:docMk/>
          <pc:sldMk cId="3896135703" sldId="1509"/>
        </pc:sldMkLst>
      </pc:sldChg>
      <pc:sldChg chg="del">
        <pc:chgData name="Christopher Givens" userId="080f9a8e9f7e1fe1" providerId="LiveId" clId="{4BA91454-13D0-44C6-9C44-E8CCDA84319B}" dt="2019-10-14T20:16:47.873" v="166" actId="47"/>
        <pc:sldMkLst>
          <pc:docMk/>
          <pc:sldMk cId="833373701" sldId="1510"/>
        </pc:sldMkLst>
      </pc:sldChg>
      <pc:sldChg chg="del">
        <pc:chgData name="Christopher Givens" userId="080f9a8e9f7e1fe1" providerId="LiveId" clId="{4BA91454-13D0-44C6-9C44-E8CCDA84319B}" dt="2019-10-14T20:16:49.076" v="167" actId="47"/>
        <pc:sldMkLst>
          <pc:docMk/>
          <pc:sldMk cId="803973354" sldId="1511"/>
        </pc:sldMkLst>
      </pc:sldChg>
      <pc:sldChg chg="del">
        <pc:chgData name="Christopher Givens" userId="080f9a8e9f7e1fe1" providerId="LiveId" clId="{4BA91454-13D0-44C6-9C44-E8CCDA84319B}" dt="2019-10-14T20:16:29.672" v="161" actId="47"/>
        <pc:sldMkLst>
          <pc:docMk/>
          <pc:sldMk cId="1250840505" sldId="1513"/>
        </pc:sldMkLst>
      </pc:sldChg>
      <pc:sldChg chg="modSp add">
        <pc:chgData name="Christopher Givens" userId="080f9a8e9f7e1fe1" providerId="LiveId" clId="{4BA91454-13D0-44C6-9C44-E8CCDA84319B}" dt="2019-10-14T20:15:51.182" v="105" actId="20577"/>
        <pc:sldMkLst>
          <pc:docMk/>
          <pc:sldMk cId="2374461740" sldId="1514"/>
        </pc:sldMkLst>
        <pc:spChg chg="mod">
          <ac:chgData name="Christopher Givens" userId="080f9a8e9f7e1fe1" providerId="LiveId" clId="{4BA91454-13D0-44C6-9C44-E8CCDA84319B}" dt="2019-10-14T20:15:51.182" v="105" actId="20577"/>
          <ac:spMkLst>
            <pc:docMk/>
            <pc:sldMk cId="2374461740" sldId="1514"/>
            <ac:spMk id="2" creationId="{00000000-0000-0000-0000-000000000000}"/>
          </ac:spMkLst>
        </pc:spChg>
      </pc:sldChg>
      <pc:sldChg chg="modSp add">
        <pc:chgData name="Christopher Givens" userId="080f9a8e9f7e1fe1" providerId="LiveId" clId="{4BA91454-13D0-44C6-9C44-E8CCDA84319B}" dt="2019-10-14T23:14:32.335" v="1949" actId="20577"/>
        <pc:sldMkLst>
          <pc:docMk/>
          <pc:sldMk cId="2419517580" sldId="1515"/>
        </pc:sldMkLst>
        <pc:spChg chg="mod">
          <ac:chgData name="Christopher Givens" userId="080f9a8e9f7e1fe1" providerId="LiveId" clId="{4BA91454-13D0-44C6-9C44-E8CCDA84319B}" dt="2019-10-14T20:18:59.376" v="269" actId="20577"/>
          <ac:spMkLst>
            <pc:docMk/>
            <pc:sldMk cId="2419517580" sldId="1515"/>
            <ac:spMk id="2" creationId="{00000000-0000-0000-0000-000000000000}"/>
          </ac:spMkLst>
        </pc:spChg>
        <pc:spChg chg="mod">
          <ac:chgData name="Christopher Givens" userId="080f9a8e9f7e1fe1" providerId="LiveId" clId="{4BA91454-13D0-44C6-9C44-E8CCDA84319B}" dt="2019-10-14T23:14:32.335" v="1949" actId="20577"/>
          <ac:spMkLst>
            <pc:docMk/>
            <pc:sldMk cId="2419517580" sldId="1515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4BA91454-13D0-44C6-9C44-E8CCDA84319B}" dt="2019-10-14T20:16:09.347" v="144" actId="20577"/>
        <pc:sldMkLst>
          <pc:docMk/>
          <pc:sldMk cId="1038324465" sldId="1516"/>
        </pc:sldMkLst>
        <pc:spChg chg="mod">
          <ac:chgData name="Christopher Givens" userId="080f9a8e9f7e1fe1" providerId="LiveId" clId="{4BA91454-13D0-44C6-9C44-E8CCDA84319B}" dt="2019-10-14T20:16:09.347" v="144" actId="20577"/>
          <ac:spMkLst>
            <pc:docMk/>
            <pc:sldMk cId="1038324465" sldId="1516"/>
            <ac:spMk id="2" creationId="{00000000-0000-0000-0000-000000000000}"/>
          </ac:spMkLst>
        </pc:spChg>
      </pc:sldChg>
      <pc:sldChg chg="modSp add del ord">
        <pc:chgData name="Christopher Givens" userId="080f9a8e9f7e1fe1" providerId="LiveId" clId="{4BA91454-13D0-44C6-9C44-E8CCDA84319B}" dt="2019-10-14T23:58:28.208" v="3174" actId="20577"/>
        <pc:sldMkLst>
          <pc:docMk/>
          <pc:sldMk cId="4239077671" sldId="1517"/>
        </pc:sldMkLst>
        <pc:spChg chg="mod">
          <ac:chgData name="Christopher Givens" userId="080f9a8e9f7e1fe1" providerId="LiveId" clId="{4BA91454-13D0-44C6-9C44-E8CCDA84319B}" dt="2019-10-14T23:31:16.109" v="2761" actId="20577"/>
          <ac:spMkLst>
            <pc:docMk/>
            <pc:sldMk cId="4239077671" sldId="1517"/>
            <ac:spMk id="2" creationId="{00000000-0000-0000-0000-000000000000}"/>
          </ac:spMkLst>
        </pc:spChg>
        <pc:spChg chg="mod">
          <ac:chgData name="Christopher Givens" userId="080f9a8e9f7e1fe1" providerId="LiveId" clId="{4BA91454-13D0-44C6-9C44-E8CCDA84319B}" dt="2019-10-14T23:58:28.208" v="3174" actId="20577"/>
          <ac:spMkLst>
            <pc:docMk/>
            <pc:sldMk cId="4239077671" sldId="1517"/>
            <ac:spMk id="3" creationId="{00000000-0000-0000-0000-000000000000}"/>
          </ac:spMkLst>
        </pc:spChg>
      </pc:sldChg>
      <pc:sldChg chg="add del">
        <pc:chgData name="Christopher Givens" userId="080f9a8e9f7e1fe1" providerId="LiveId" clId="{4BA91454-13D0-44C6-9C44-E8CCDA84319B}" dt="2019-10-14T20:18:22.867" v="210" actId="2696"/>
        <pc:sldMkLst>
          <pc:docMk/>
          <pc:sldMk cId="912760597" sldId="1518"/>
        </pc:sldMkLst>
      </pc:sldChg>
      <pc:sldChg chg="add">
        <pc:chgData name="Christopher Givens" userId="080f9a8e9f7e1fe1" providerId="LiveId" clId="{4BA91454-13D0-44C6-9C44-E8CCDA84319B}" dt="2019-10-14T20:18:27.356" v="211"/>
        <pc:sldMkLst>
          <pc:docMk/>
          <pc:sldMk cId="2143523862" sldId="1518"/>
        </pc:sldMkLst>
      </pc:sldChg>
      <pc:sldChg chg="modSp add del">
        <pc:chgData name="Christopher Givens" userId="080f9a8e9f7e1fe1" providerId="LiveId" clId="{4BA91454-13D0-44C6-9C44-E8CCDA84319B}" dt="2019-10-14T20:18:15.420" v="208" actId="2696"/>
        <pc:sldMkLst>
          <pc:docMk/>
          <pc:sldMk cId="3294792674" sldId="1518"/>
        </pc:sldMkLst>
        <pc:spChg chg="mod">
          <ac:chgData name="Christopher Givens" userId="080f9a8e9f7e1fe1" providerId="LiveId" clId="{4BA91454-13D0-44C6-9C44-E8CCDA84319B}" dt="2019-10-14T20:17:03.357" v="178" actId="20577"/>
          <ac:spMkLst>
            <pc:docMk/>
            <pc:sldMk cId="3294792674" sldId="1518"/>
            <ac:spMk id="2" creationId="{00000000-0000-0000-0000-000000000000}"/>
          </ac:spMkLst>
        </pc:spChg>
      </pc:sldChg>
      <pc:sldChg chg="add">
        <pc:chgData name="Christopher Givens" userId="080f9a8e9f7e1fe1" providerId="LiveId" clId="{4BA91454-13D0-44C6-9C44-E8CCDA84319B}" dt="2019-10-14T20:18:27.356" v="211"/>
        <pc:sldMkLst>
          <pc:docMk/>
          <pc:sldMk cId="589682861" sldId="1519"/>
        </pc:sldMkLst>
      </pc:sldChg>
      <pc:sldChg chg="modSp add del ord">
        <pc:chgData name="Christopher Givens" userId="080f9a8e9f7e1fe1" providerId="LiveId" clId="{4BA91454-13D0-44C6-9C44-E8CCDA84319B}" dt="2019-10-14T20:18:15.420" v="208" actId="2696"/>
        <pc:sldMkLst>
          <pc:docMk/>
          <pc:sldMk cId="927085223" sldId="1519"/>
        </pc:sldMkLst>
        <pc:spChg chg="mod">
          <ac:chgData name="Christopher Givens" userId="080f9a8e9f7e1fe1" providerId="LiveId" clId="{4BA91454-13D0-44C6-9C44-E8CCDA84319B}" dt="2019-10-14T20:17:07.496" v="180" actId="20577"/>
          <ac:spMkLst>
            <pc:docMk/>
            <pc:sldMk cId="927085223" sldId="1519"/>
            <ac:spMk id="2" creationId="{00000000-0000-0000-0000-000000000000}"/>
          </ac:spMkLst>
        </pc:spChg>
      </pc:sldChg>
      <pc:sldChg chg="add del">
        <pc:chgData name="Christopher Givens" userId="080f9a8e9f7e1fe1" providerId="LiveId" clId="{4BA91454-13D0-44C6-9C44-E8CCDA84319B}" dt="2019-10-14T20:18:22.867" v="210" actId="2696"/>
        <pc:sldMkLst>
          <pc:docMk/>
          <pc:sldMk cId="1443436724" sldId="1519"/>
        </pc:sldMkLst>
      </pc:sldChg>
      <pc:sldChg chg="modSp add del ord">
        <pc:chgData name="Christopher Givens" userId="080f9a8e9f7e1fe1" providerId="LiveId" clId="{4BA91454-13D0-44C6-9C44-E8CCDA84319B}" dt="2019-10-14T20:18:15.420" v="208" actId="2696"/>
        <pc:sldMkLst>
          <pc:docMk/>
          <pc:sldMk cId="936452757" sldId="1520"/>
        </pc:sldMkLst>
        <pc:spChg chg="mod">
          <ac:chgData name="Christopher Givens" userId="080f9a8e9f7e1fe1" providerId="LiveId" clId="{4BA91454-13D0-44C6-9C44-E8CCDA84319B}" dt="2019-10-14T20:17:13.105" v="182" actId="20577"/>
          <ac:spMkLst>
            <pc:docMk/>
            <pc:sldMk cId="936452757" sldId="1520"/>
            <ac:spMk id="2" creationId="{00000000-0000-0000-0000-000000000000}"/>
          </ac:spMkLst>
        </pc:spChg>
      </pc:sldChg>
      <pc:sldChg chg="add del">
        <pc:chgData name="Christopher Givens" userId="080f9a8e9f7e1fe1" providerId="LiveId" clId="{4BA91454-13D0-44C6-9C44-E8CCDA84319B}" dt="2019-10-14T20:18:22.867" v="210" actId="2696"/>
        <pc:sldMkLst>
          <pc:docMk/>
          <pc:sldMk cId="2617448522" sldId="1520"/>
        </pc:sldMkLst>
      </pc:sldChg>
      <pc:sldChg chg="modSp add">
        <pc:chgData name="Christopher Givens" userId="080f9a8e9f7e1fe1" providerId="LiveId" clId="{4BA91454-13D0-44C6-9C44-E8CCDA84319B}" dt="2019-10-15T00:27:58.380" v="3492" actId="20577"/>
        <pc:sldMkLst>
          <pc:docMk/>
          <pc:sldMk cId="3789740659" sldId="1520"/>
        </pc:sldMkLst>
        <pc:spChg chg="mod">
          <ac:chgData name="Christopher Givens" userId="080f9a8e9f7e1fe1" providerId="LiveId" clId="{4BA91454-13D0-44C6-9C44-E8CCDA84319B}" dt="2019-10-15T00:27:23.758" v="3438" actId="20577"/>
          <ac:spMkLst>
            <pc:docMk/>
            <pc:sldMk cId="3789740659" sldId="1520"/>
            <ac:spMk id="2" creationId="{00000000-0000-0000-0000-000000000000}"/>
          </ac:spMkLst>
        </pc:spChg>
        <pc:spChg chg="mod">
          <ac:chgData name="Christopher Givens" userId="080f9a8e9f7e1fe1" providerId="LiveId" clId="{4BA91454-13D0-44C6-9C44-E8CCDA84319B}" dt="2019-10-15T00:27:58.380" v="3492" actId="20577"/>
          <ac:spMkLst>
            <pc:docMk/>
            <pc:sldMk cId="3789740659" sldId="1520"/>
            <ac:spMk id="3" creationId="{00000000-0000-0000-0000-000000000000}"/>
          </ac:spMkLst>
        </pc:spChg>
      </pc:sldChg>
      <pc:sldChg chg="add">
        <pc:chgData name="Christopher Givens" userId="080f9a8e9f7e1fe1" providerId="LiveId" clId="{4BA91454-13D0-44C6-9C44-E8CCDA84319B}" dt="2019-10-14T20:18:27.356" v="211"/>
        <pc:sldMkLst>
          <pc:docMk/>
          <pc:sldMk cId="525338955" sldId="1521"/>
        </pc:sldMkLst>
      </pc:sldChg>
      <pc:sldChg chg="add del">
        <pc:chgData name="Christopher Givens" userId="080f9a8e9f7e1fe1" providerId="LiveId" clId="{4BA91454-13D0-44C6-9C44-E8CCDA84319B}" dt="2019-10-14T20:18:22.867" v="210" actId="2696"/>
        <pc:sldMkLst>
          <pc:docMk/>
          <pc:sldMk cId="918468561" sldId="1521"/>
        </pc:sldMkLst>
      </pc:sldChg>
      <pc:sldChg chg="modSp add del ord">
        <pc:chgData name="Christopher Givens" userId="080f9a8e9f7e1fe1" providerId="LiveId" clId="{4BA91454-13D0-44C6-9C44-E8CCDA84319B}" dt="2019-10-14T20:18:15.420" v="208" actId="2696"/>
        <pc:sldMkLst>
          <pc:docMk/>
          <pc:sldMk cId="2230588272" sldId="1521"/>
        </pc:sldMkLst>
        <pc:spChg chg="mod">
          <ac:chgData name="Christopher Givens" userId="080f9a8e9f7e1fe1" providerId="LiveId" clId="{4BA91454-13D0-44C6-9C44-E8CCDA84319B}" dt="2019-10-14T20:17:17.908" v="186" actId="20577"/>
          <ac:spMkLst>
            <pc:docMk/>
            <pc:sldMk cId="2230588272" sldId="1521"/>
            <ac:spMk id="2" creationId="{00000000-0000-0000-0000-000000000000}"/>
          </ac:spMkLst>
        </pc:spChg>
      </pc:sldChg>
      <pc:sldChg chg="modSp add ord">
        <pc:chgData name="Christopher Givens" userId="080f9a8e9f7e1fe1" providerId="LiveId" clId="{4BA91454-13D0-44C6-9C44-E8CCDA84319B}" dt="2019-10-14T20:18:02.156" v="203"/>
        <pc:sldMkLst>
          <pc:docMk/>
          <pc:sldMk cId="3870476282" sldId="1522"/>
        </pc:sldMkLst>
        <pc:spChg chg="mod">
          <ac:chgData name="Christopher Givens" userId="080f9a8e9f7e1fe1" providerId="LiveId" clId="{4BA91454-13D0-44C6-9C44-E8CCDA84319B}" dt="2019-10-14T20:17:23.458" v="188" actId="20577"/>
          <ac:spMkLst>
            <pc:docMk/>
            <pc:sldMk cId="3870476282" sldId="1522"/>
            <ac:spMk id="2" creationId="{00000000-0000-0000-0000-000000000000}"/>
          </ac:spMkLst>
        </pc:spChg>
      </pc:sldChg>
      <pc:sldChg chg="modSp add ord">
        <pc:chgData name="Christopher Givens" userId="080f9a8e9f7e1fe1" providerId="LiveId" clId="{4BA91454-13D0-44C6-9C44-E8CCDA84319B}" dt="2019-10-14T20:17:58.309" v="201"/>
        <pc:sldMkLst>
          <pc:docMk/>
          <pc:sldMk cId="1384035599" sldId="1523"/>
        </pc:sldMkLst>
        <pc:spChg chg="mod">
          <ac:chgData name="Christopher Givens" userId="080f9a8e9f7e1fe1" providerId="LiveId" clId="{4BA91454-13D0-44C6-9C44-E8CCDA84319B}" dt="2019-10-14T20:17:28.810" v="190" actId="20577"/>
          <ac:spMkLst>
            <pc:docMk/>
            <pc:sldMk cId="1384035599" sldId="1523"/>
            <ac:spMk id="2" creationId="{00000000-0000-0000-0000-000000000000}"/>
          </ac:spMkLst>
        </pc:spChg>
      </pc:sldChg>
      <pc:sldChg chg="modSp add ord">
        <pc:chgData name="Christopher Givens" userId="080f9a8e9f7e1fe1" providerId="LiveId" clId="{4BA91454-13D0-44C6-9C44-E8CCDA84319B}" dt="2019-10-14T20:17:59.899" v="202"/>
        <pc:sldMkLst>
          <pc:docMk/>
          <pc:sldMk cId="1328555748" sldId="1524"/>
        </pc:sldMkLst>
        <pc:spChg chg="mod">
          <ac:chgData name="Christopher Givens" userId="080f9a8e9f7e1fe1" providerId="LiveId" clId="{4BA91454-13D0-44C6-9C44-E8CCDA84319B}" dt="2019-10-14T20:17:33.685" v="192" actId="20577"/>
          <ac:spMkLst>
            <pc:docMk/>
            <pc:sldMk cId="1328555748" sldId="1524"/>
            <ac:spMk id="2" creationId="{00000000-0000-0000-0000-000000000000}"/>
          </ac:spMkLst>
        </pc:spChg>
      </pc:sldChg>
      <pc:sldChg chg="modSp add">
        <pc:chgData name="Christopher Givens" userId="080f9a8e9f7e1fe1" providerId="LiveId" clId="{4BA91454-13D0-44C6-9C44-E8CCDA84319B}" dt="2019-10-14T20:17:37.669" v="194" actId="20577"/>
        <pc:sldMkLst>
          <pc:docMk/>
          <pc:sldMk cId="294074408" sldId="1525"/>
        </pc:sldMkLst>
        <pc:spChg chg="mod">
          <ac:chgData name="Christopher Givens" userId="080f9a8e9f7e1fe1" providerId="LiveId" clId="{4BA91454-13D0-44C6-9C44-E8CCDA84319B}" dt="2019-10-14T20:17:37.669" v="194" actId="20577"/>
          <ac:spMkLst>
            <pc:docMk/>
            <pc:sldMk cId="294074408" sldId="1525"/>
            <ac:spMk id="2" creationId="{00000000-0000-0000-0000-000000000000}"/>
          </ac:spMkLst>
        </pc:spChg>
      </pc:sldChg>
      <pc:sldChg chg="modSp add ord">
        <pc:chgData name="Christopher Givens" userId="080f9a8e9f7e1fe1" providerId="LiveId" clId="{4BA91454-13D0-44C6-9C44-E8CCDA84319B}" dt="2019-10-14T23:58:42.380" v="3187" actId="20577"/>
        <pc:sldMkLst>
          <pc:docMk/>
          <pc:sldMk cId="882012989" sldId="1526"/>
        </pc:sldMkLst>
        <pc:spChg chg="mod">
          <ac:chgData name="Christopher Givens" userId="080f9a8e9f7e1fe1" providerId="LiveId" clId="{4BA91454-13D0-44C6-9C44-E8CCDA84319B}" dt="2019-10-14T23:58:42.380" v="3187" actId="20577"/>
          <ac:spMkLst>
            <pc:docMk/>
            <pc:sldMk cId="882012989" sldId="1526"/>
            <ac:spMk id="2" creationId="{00000000-0000-0000-0000-000000000000}"/>
          </ac:spMkLst>
        </pc:spChg>
        <pc:spChg chg="mod">
          <ac:chgData name="Christopher Givens" userId="080f9a8e9f7e1fe1" providerId="LiveId" clId="{4BA91454-13D0-44C6-9C44-E8CCDA84319B}" dt="2019-10-14T23:25:34.732" v="2484" actId="20577"/>
          <ac:spMkLst>
            <pc:docMk/>
            <pc:sldMk cId="882012989" sldId="1526"/>
            <ac:spMk id="3" creationId="{00000000-0000-0000-0000-000000000000}"/>
          </ac:spMkLst>
        </pc:spChg>
      </pc:sldChg>
      <pc:sldChg chg="add del">
        <pc:chgData name="Christopher Givens" userId="080f9a8e9f7e1fe1" providerId="LiveId" clId="{4BA91454-13D0-44C6-9C44-E8CCDA84319B}" dt="2019-10-14T20:49:55.061" v="513" actId="47"/>
        <pc:sldMkLst>
          <pc:docMk/>
          <pc:sldMk cId="1418183619" sldId="1527"/>
        </pc:sldMkLst>
      </pc:sldChg>
      <pc:sldChg chg="modSp add ord">
        <pc:chgData name="Christopher Givens" userId="080f9a8e9f7e1fe1" providerId="LiveId" clId="{4BA91454-13D0-44C6-9C44-E8CCDA84319B}" dt="2019-10-14T23:58:55.994" v="3206" actId="20577"/>
        <pc:sldMkLst>
          <pc:docMk/>
          <pc:sldMk cId="3093421827" sldId="1527"/>
        </pc:sldMkLst>
        <pc:spChg chg="mod">
          <ac:chgData name="Christopher Givens" userId="080f9a8e9f7e1fe1" providerId="LiveId" clId="{4BA91454-13D0-44C6-9C44-E8CCDA84319B}" dt="2019-10-14T23:58:55.994" v="3206" actId="20577"/>
          <ac:spMkLst>
            <pc:docMk/>
            <pc:sldMk cId="3093421827" sldId="1527"/>
            <ac:spMk id="2" creationId="{00000000-0000-0000-0000-000000000000}"/>
          </ac:spMkLst>
        </pc:spChg>
        <pc:spChg chg="mod">
          <ac:chgData name="Christopher Givens" userId="080f9a8e9f7e1fe1" providerId="LiveId" clId="{4BA91454-13D0-44C6-9C44-E8CCDA84319B}" dt="2019-10-14T23:01:45.113" v="1785" actId="20577"/>
          <ac:spMkLst>
            <pc:docMk/>
            <pc:sldMk cId="3093421827" sldId="1527"/>
            <ac:spMk id="3" creationId="{00000000-0000-0000-0000-000000000000}"/>
          </ac:spMkLst>
        </pc:spChg>
      </pc:sldChg>
      <pc:sldChg chg="add del">
        <pc:chgData name="Christopher Givens" userId="080f9a8e9f7e1fe1" providerId="LiveId" clId="{4BA91454-13D0-44C6-9C44-E8CCDA84319B}" dt="2019-10-14T20:50:07.343" v="540"/>
        <pc:sldMkLst>
          <pc:docMk/>
          <pc:sldMk cId="504773239" sldId="1528"/>
        </pc:sldMkLst>
      </pc:sldChg>
      <pc:sldChg chg="modSp add">
        <pc:chgData name="Christopher Givens" userId="080f9a8e9f7e1fe1" providerId="LiveId" clId="{4BA91454-13D0-44C6-9C44-E8CCDA84319B}" dt="2019-10-14T21:14:55.820" v="634" actId="20577"/>
        <pc:sldMkLst>
          <pc:docMk/>
          <pc:sldMk cId="957850288" sldId="1528"/>
        </pc:sldMkLst>
        <pc:spChg chg="mod">
          <ac:chgData name="Christopher Givens" userId="080f9a8e9f7e1fe1" providerId="LiveId" clId="{4BA91454-13D0-44C6-9C44-E8CCDA84319B}" dt="2019-10-14T21:14:55.820" v="634" actId="20577"/>
          <ac:spMkLst>
            <pc:docMk/>
            <pc:sldMk cId="957850288" sldId="1528"/>
            <ac:spMk id="2" creationId="{00000000-0000-0000-0000-000000000000}"/>
          </ac:spMkLst>
        </pc:spChg>
      </pc:sldChg>
      <pc:sldChg chg="modSp add">
        <pc:chgData name="Christopher Givens" userId="080f9a8e9f7e1fe1" providerId="LiveId" clId="{4BA91454-13D0-44C6-9C44-E8CCDA84319B}" dt="2019-10-14T21:44:28.022" v="1463" actId="27636"/>
        <pc:sldMkLst>
          <pc:docMk/>
          <pc:sldMk cId="3146185061" sldId="1529"/>
        </pc:sldMkLst>
        <pc:spChg chg="mod">
          <ac:chgData name="Christopher Givens" userId="080f9a8e9f7e1fe1" providerId="LiveId" clId="{4BA91454-13D0-44C6-9C44-E8CCDA84319B}" dt="2019-10-14T21:41:18.783" v="1079" actId="20577"/>
          <ac:spMkLst>
            <pc:docMk/>
            <pc:sldMk cId="3146185061" sldId="1529"/>
            <ac:spMk id="2" creationId="{00000000-0000-0000-0000-000000000000}"/>
          </ac:spMkLst>
        </pc:spChg>
        <pc:spChg chg="mod">
          <ac:chgData name="Christopher Givens" userId="080f9a8e9f7e1fe1" providerId="LiveId" clId="{4BA91454-13D0-44C6-9C44-E8CCDA84319B}" dt="2019-10-14T21:44:28.022" v="1463" actId="27636"/>
          <ac:spMkLst>
            <pc:docMk/>
            <pc:sldMk cId="3146185061" sldId="1529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4BA91454-13D0-44C6-9C44-E8CCDA84319B}" dt="2019-10-14T23:30:58.194" v="2738" actId="20577"/>
        <pc:sldMkLst>
          <pc:docMk/>
          <pc:sldMk cId="1593262411" sldId="1530"/>
        </pc:sldMkLst>
        <pc:spChg chg="mod">
          <ac:chgData name="Christopher Givens" userId="080f9a8e9f7e1fe1" providerId="LiveId" clId="{4BA91454-13D0-44C6-9C44-E8CCDA84319B}" dt="2019-10-14T23:30:58.194" v="2738" actId="20577"/>
          <ac:spMkLst>
            <pc:docMk/>
            <pc:sldMk cId="1593262411" sldId="1530"/>
            <ac:spMk id="2" creationId="{00000000-0000-0000-0000-000000000000}"/>
          </ac:spMkLst>
        </pc:spChg>
      </pc:sldChg>
      <pc:sldChg chg="modSp add del">
        <pc:chgData name="Christopher Givens" userId="080f9a8e9f7e1fe1" providerId="LiveId" clId="{4BA91454-13D0-44C6-9C44-E8CCDA84319B}" dt="2019-10-14T23:30:43.427" v="2724" actId="2696"/>
        <pc:sldMkLst>
          <pc:docMk/>
          <pc:sldMk cId="4120819741" sldId="1530"/>
        </pc:sldMkLst>
        <pc:spChg chg="mod">
          <ac:chgData name="Christopher Givens" userId="080f9a8e9f7e1fe1" providerId="LiveId" clId="{4BA91454-13D0-44C6-9C44-E8CCDA84319B}" dt="2019-10-14T21:16:24.762" v="777" actId="20577"/>
          <ac:spMkLst>
            <pc:docMk/>
            <pc:sldMk cId="4120819741" sldId="1530"/>
            <ac:spMk id="2" creationId="{00000000-0000-0000-0000-000000000000}"/>
          </ac:spMkLst>
        </pc:spChg>
      </pc:sldChg>
      <pc:sldChg chg="modSp add del">
        <pc:chgData name="Christopher Givens" userId="080f9a8e9f7e1fe1" providerId="LiveId" clId="{4BA91454-13D0-44C6-9C44-E8CCDA84319B}" dt="2019-10-14T23:30:43.427" v="2724" actId="2696"/>
        <pc:sldMkLst>
          <pc:docMk/>
          <pc:sldMk cId="3134265995" sldId="1531"/>
        </pc:sldMkLst>
        <pc:spChg chg="mod">
          <ac:chgData name="Christopher Givens" userId="080f9a8e9f7e1fe1" providerId="LiveId" clId="{4BA91454-13D0-44C6-9C44-E8CCDA84319B}" dt="2019-10-14T21:16:39.506" v="818" actId="20577"/>
          <ac:spMkLst>
            <pc:docMk/>
            <pc:sldMk cId="3134265995" sldId="1531"/>
            <ac:spMk id="2" creationId="{00000000-0000-0000-0000-000000000000}"/>
          </ac:spMkLst>
        </pc:spChg>
        <pc:spChg chg="mod">
          <ac:chgData name="Christopher Givens" userId="080f9a8e9f7e1fe1" providerId="LiveId" clId="{4BA91454-13D0-44C6-9C44-E8CCDA84319B}" dt="2019-10-14T23:18:54.192" v="1974"/>
          <ac:spMkLst>
            <pc:docMk/>
            <pc:sldMk cId="3134265995" sldId="1531"/>
            <ac:spMk id="3" creationId="{00000000-0000-0000-0000-000000000000}"/>
          </ac:spMkLst>
        </pc:spChg>
      </pc:sldChg>
      <pc:sldChg chg="add">
        <pc:chgData name="Christopher Givens" userId="080f9a8e9f7e1fe1" providerId="LiveId" clId="{4BA91454-13D0-44C6-9C44-E8CCDA84319B}" dt="2019-10-14T23:30:47.702" v="2725"/>
        <pc:sldMkLst>
          <pc:docMk/>
          <pc:sldMk cId="4169493135" sldId="1531"/>
        </pc:sldMkLst>
      </pc:sldChg>
      <pc:sldChg chg="modSp add">
        <pc:chgData name="Christopher Givens" userId="080f9a8e9f7e1fe1" providerId="LiveId" clId="{4BA91454-13D0-44C6-9C44-E8CCDA84319B}" dt="2019-10-14T21:22:10.757" v="991" actId="20577"/>
        <pc:sldMkLst>
          <pc:docMk/>
          <pc:sldMk cId="3293049788" sldId="1532"/>
        </pc:sldMkLst>
        <pc:spChg chg="mod">
          <ac:chgData name="Christopher Givens" userId="080f9a8e9f7e1fe1" providerId="LiveId" clId="{4BA91454-13D0-44C6-9C44-E8CCDA84319B}" dt="2019-10-14T21:18:26.042" v="916" actId="20577"/>
          <ac:spMkLst>
            <pc:docMk/>
            <pc:sldMk cId="3293049788" sldId="1532"/>
            <ac:spMk id="2" creationId="{00000000-0000-0000-0000-000000000000}"/>
          </ac:spMkLst>
        </pc:spChg>
        <pc:spChg chg="mod">
          <ac:chgData name="Christopher Givens" userId="080f9a8e9f7e1fe1" providerId="LiveId" clId="{4BA91454-13D0-44C6-9C44-E8CCDA84319B}" dt="2019-10-14T21:22:10.757" v="991" actId="20577"/>
          <ac:spMkLst>
            <pc:docMk/>
            <pc:sldMk cId="3293049788" sldId="1532"/>
            <ac:spMk id="3" creationId="{00000000-0000-0000-0000-000000000000}"/>
          </ac:spMkLst>
        </pc:spChg>
      </pc:sldChg>
      <pc:sldChg chg="add">
        <pc:chgData name="Christopher Givens" userId="080f9a8e9f7e1fe1" providerId="LiveId" clId="{4BA91454-13D0-44C6-9C44-E8CCDA84319B}" dt="2019-10-14T21:40:30.533" v="992"/>
        <pc:sldMkLst>
          <pc:docMk/>
          <pc:sldMk cId="3870034493" sldId="1533"/>
        </pc:sldMkLst>
      </pc:sldChg>
      <pc:sldChg chg="modSp add ord">
        <pc:chgData name="Christopher Givens" userId="080f9a8e9f7e1fe1" providerId="LiveId" clId="{4BA91454-13D0-44C6-9C44-E8CCDA84319B}" dt="2019-10-14T21:45:24.798" v="1483"/>
        <pc:sldMkLst>
          <pc:docMk/>
          <pc:sldMk cId="3196928382" sldId="1534"/>
        </pc:sldMkLst>
        <pc:spChg chg="mod">
          <ac:chgData name="Christopher Givens" userId="080f9a8e9f7e1fe1" providerId="LiveId" clId="{4BA91454-13D0-44C6-9C44-E8CCDA84319B}" dt="2019-10-14T21:45:18.699" v="1478" actId="20577"/>
          <ac:spMkLst>
            <pc:docMk/>
            <pc:sldMk cId="3196928382" sldId="1534"/>
            <ac:spMk id="2" creationId="{00000000-0000-0000-0000-000000000000}"/>
          </ac:spMkLst>
        </pc:spChg>
        <pc:spChg chg="mod">
          <ac:chgData name="Christopher Givens" userId="080f9a8e9f7e1fe1" providerId="LiveId" clId="{4BA91454-13D0-44C6-9C44-E8CCDA84319B}" dt="2019-10-14T21:45:21.902" v="1482" actId="20577"/>
          <ac:spMkLst>
            <pc:docMk/>
            <pc:sldMk cId="3196928382" sldId="1534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4BA91454-13D0-44C6-9C44-E8CCDA84319B}" dt="2019-10-14T23:33:16.784" v="3086" actId="27636"/>
        <pc:sldMkLst>
          <pc:docMk/>
          <pc:sldMk cId="2482164767" sldId="1535"/>
        </pc:sldMkLst>
        <pc:spChg chg="mod">
          <ac:chgData name="Christopher Givens" userId="080f9a8e9f7e1fe1" providerId="LiveId" clId="{4BA91454-13D0-44C6-9C44-E8CCDA84319B}" dt="2019-10-14T23:30:29.119" v="2717" actId="20577"/>
          <ac:spMkLst>
            <pc:docMk/>
            <pc:sldMk cId="2482164767" sldId="1535"/>
            <ac:spMk id="2" creationId="{00000000-0000-0000-0000-000000000000}"/>
          </ac:spMkLst>
        </pc:spChg>
        <pc:spChg chg="mod">
          <ac:chgData name="Christopher Givens" userId="080f9a8e9f7e1fe1" providerId="LiveId" clId="{4BA91454-13D0-44C6-9C44-E8CCDA84319B}" dt="2019-10-14T23:33:16.784" v="3086" actId="27636"/>
          <ac:spMkLst>
            <pc:docMk/>
            <pc:sldMk cId="2482164767" sldId="1535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4BA91454-13D0-44C6-9C44-E8CCDA84319B}" dt="2019-10-14T23:24:26.713" v="2472" actId="20577"/>
        <pc:sldMkLst>
          <pc:docMk/>
          <pc:sldMk cId="1514338346" sldId="1536"/>
        </pc:sldMkLst>
        <pc:spChg chg="mod">
          <ac:chgData name="Christopher Givens" userId="080f9a8e9f7e1fe1" providerId="LiveId" clId="{4BA91454-13D0-44C6-9C44-E8CCDA84319B}" dt="2019-10-14T23:21:33.801" v="2003" actId="20577"/>
          <ac:spMkLst>
            <pc:docMk/>
            <pc:sldMk cId="1514338346" sldId="1536"/>
            <ac:spMk id="2" creationId="{00000000-0000-0000-0000-000000000000}"/>
          </ac:spMkLst>
        </pc:spChg>
        <pc:spChg chg="mod">
          <ac:chgData name="Christopher Givens" userId="080f9a8e9f7e1fe1" providerId="LiveId" clId="{4BA91454-13D0-44C6-9C44-E8CCDA84319B}" dt="2019-10-14T23:24:26.713" v="2472" actId="20577"/>
          <ac:spMkLst>
            <pc:docMk/>
            <pc:sldMk cId="1514338346" sldId="1536"/>
            <ac:spMk id="3" creationId="{00000000-0000-0000-0000-000000000000}"/>
          </ac:spMkLst>
        </pc:spChg>
      </pc:sldChg>
      <pc:sldChg chg="add del">
        <pc:chgData name="Christopher Givens" userId="080f9a8e9f7e1fe1" providerId="LiveId" clId="{4BA91454-13D0-44C6-9C44-E8CCDA84319B}" dt="2019-10-14T23:01:26.883" v="1778"/>
        <pc:sldMkLst>
          <pc:docMk/>
          <pc:sldMk cId="1901746371" sldId="1536"/>
        </pc:sldMkLst>
      </pc:sldChg>
      <pc:sldChg chg="add del">
        <pc:chgData name="Christopher Givens" userId="080f9a8e9f7e1fe1" providerId="LiveId" clId="{4BA91454-13D0-44C6-9C44-E8CCDA84319B}" dt="2019-10-14T23:56:46.422" v="3089" actId="47"/>
        <pc:sldMkLst>
          <pc:docMk/>
          <pc:sldMk cId="604376906" sldId="1537"/>
        </pc:sldMkLst>
      </pc:sldChg>
      <pc:sldChg chg="addSp delSp modSp add">
        <pc:chgData name="Christopher Givens" userId="080f9a8e9f7e1fe1" providerId="LiveId" clId="{4BA91454-13D0-44C6-9C44-E8CCDA84319B}" dt="2019-10-14T23:57:23.727" v="3153" actId="1076"/>
        <pc:sldMkLst>
          <pc:docMk/>
          <pc:sldMk cId="515783207" sldId="1538"/>
        </pc:sldMkLst>
        <pc:spChg chg="mod">
          <ac:chgData name="Christopher Givens" userId="080f9a8e9f7e1fe1" providerId="LiveId" clId="{4BA91454-13D0-44C6-9C44-E8CCDA84319B}" dt="2019-10-14T23:57:03.844" v="3146" actId="20577"/>
          <ac:spMkLst>
            <pc:docMk/>
            <pc:sldMk cId="515783207" sldId="1538"/>
            <ac:spMk id="2" creationId="{00000000-0000-0000-0000-000000000000}"/>
          </ac:spMkLst>
        </pc:spChg>
        <pc:spChg chg="del">
          <ac:chgData name="Christopher Givens" userId="080f9a8e9f7e1fe1" providerId="LiveId" clId="{4BA91454-13D0-44C6-9C44-E8CCDA84319B}" dt="2019-10-14T23:57:09.582" v="3147" actId="478"/>
          <ac:spMkLst>
            <pc:docMk/>
            <pc:sldMk cId="515783207" sldId="1538"/>
            <ac:spMk id="3" creationId="{00000000-0000-0000-0000-000000000000}"/>
          </ac:spMkLst>
        </pc:spChg>
        <pc:spChg chg="add del mod">
          <ac:chgData name="Christopher Givens" userId="080f9a8e9f7e1fe1" providerId="LiveId" clId="{4BA91454-13D0-44C6-9C44-E8CCDA84319B}" dt="2019-10-14T23:57:12.888" v="3148" actId="478"/>
          <ac:spMkLst>
            <pc:docMk/>
            <pc:sldMk cId="515783207" sldId="1538"/>
            <ac:spMk id="5" creationId="{3BD21F7D-B4FF-4644-A23C-63A23FFF1BC5}"/>
          </ac:spMkLst>
        </pc:spChg>
        <pc:picChg chg="add mod">
          <ac:chgData name="Christopher Givens" userId="080f9a8e9f7e1fe1" providerId="LiveId" clId="{4BA91454-13D0-44C6-9C44-E8CCDA84319B}" dt="2019-10-14T23:57:23.727" v="3153" actId="1076"/>
          <ac:picMkLst>
            <pc:docMk/>
            <pc:sldMk cId="515783207" sldId="1538"/>
            <ac:picMk id="3074" creationId="{DD395252-8D14-4E2D-97CB-724A60CEAD20}"/>
          </ac:picMkLst>
        </pc:picChg>
      </pc:sldChg>
      <pc:sldChg chg="modSp add">
        <pc:chgData name="Christopher Givens" userId="080f9a8e9f7e1fe1" providerId="LiveId" clId="{4BA91454-13D0-44C6-9C44-E8CCDA84319B}" dt="2019-10-15T00:21:20.549" v="3238" actId="20577"/>
        <pc:sldMkLst>
          <pc:docMk/>
          <pc:sldMk cId="4255094329" sldId="1539"/>
        </pc:sldMkLst>
        <pc:spChg chg="mod">
          <ac:chgData name="Christopher Givens" userId="080f9a8e9f7e1fe1" providerId="LiveId" clId="{4BA91454-13D0-44C6-9C44-E8CCDA84319B}" dt="2019-10-15T00:21:20.549" v="3238" actId="20577"/>
          <ac:spMkLst>
            <pc:docMk/>
            <pc:sldMk cId="4255094329" sldId="1539"/>
            <ac:spMk id="2" creationId="{00000000-0000-0000-0000-000000000000}"/>
          </ac:spMkLst>
        </pc:spChg>
      </pc:sldChg>
      <pc:sldChg chg="modSp add modNotesTx">
        <pc:chgData name="Christopher Givens" userId="080f9a8e9f7e1fe1" providerId="LiveId" clId="{4BA91454-13D0-44C6-9C44-E8CCDA84319B}" dt="2019-10-15T00:26:06.131" v="3421" actId="6549"/>
        <pc:sldMkLst>
          <pc:docMk/>
          <pc:sldMk cId="3905331037" sldId="1540"/>
        </pc:sldMkLst>
        <pc:spChg chg="mod">
          <ac:chgData name="Christopher Givens" userId="080f9a8e9f7e1fe1" providerId="LiveId" clId="{4BA91454-13D0-44C6-9C44-E8CCDA84319B}" dt="2019-10-15T00:21:46.484" v="3299" actId="20577"/>
          <ac:spMkLst>
            <pc:docMk/>
            <pc:sldMk cId="3905331037" sldId="1540"/>
            <ac:spMk id="2" creationId="{00000000-0000-0000-0000-000000000000}"/>
          </ac:spMkLst>
        </pc:spChg>
        <pc:spChg chg="mod">
          <ac:chgData name="Christopher Givens" userId="080f9a8e9f7e1fe1" providerId="LiveId" clId="{4BA91454-13D0-44C6-9C44-E8CCDA84319B}" dt="2019-10-15T00:24:07.003" v="3420" actId="27636"/>
          <ac:spMkLst>
            <pc:docMk/>
            <pc:sldMk cId="3905331037" sldId="1540"/>
            <ac:spMk id="3" creationId="{00000000-0000-0000-0000-000000000000}"/>
          </ac:spMkLst>
        </pc:spChg>
      </pc:sldChg>
      <pc:sldChg chg="add del">
        <pc:chgData name="Christopher Givens" userId="080f9a8e9f7e1fe1" providerId="LiveId" clId="{4BA91454-13D0-44C6-9C44-E8CCDA84319B}" dt="2019-10-15T00:21:54.183" v="3310"/>
        <pc:sldMkLst>
          <pc:docMk/>
          <pc:sldMk cId="1866943251" sldId="1541"/>
        </pc:sldMkLst>
      </pc:sldChg>
      <pc:sldChg chg="add del">
        <pc:chgData name="Christopher Givens" userId="080f9a8e9f7e1fe1" providerId="LiveId" clId="{4BA91454-13D0-44C6-9C44-E8CCDA84319B}" dt="2019-10-15T00:21:54.183" v="3310"/>
        <pc:sldMkLst>
          <pc:docMk/>
          <pc:sldMk cId="271653069" sldId="1542"/>
        </pc:sldMkLst>
      </pc:sldChg>
    </pc:docChg>
  </pc:docChgLst>
  <pc:docChgLst>
    <pc:chgData name="Christopher Givens" userId="080f9a8e9f7e1fe1" providerId="LiveId" clId="{447D3B0E-B664-41EE-B3F9-83A4F86FEAD1}"/>
    <pc:docChg chg="undo custSel addSld delSld modSld sldOrd modSection">
      <pc:chgData name="Christopher Givens" userId="080f9a8e9f7e1fe1" providerId="LiveId" clId="{447D3B0E-B664-41EE-B3F9-83A4F86FEAD1}" dt="2019-11-26T03:41:50.141" v="4774" actId="20577"/>
      <pc:docMkLst>
        <pc:docMk/>
      </pc:docMkLst>
      <pc:sldChg chg="modSp">
        <pc:chgData name="Christopher Givens" userId="080f9a8e9f7e1fe1" providerId="LiveId" clId="{447D3B0E-B664-41EE-B3F9-83A4F86FEAD1}" dt="2019-11-11T18:39:52.422" v="1931" actId="20577"/>
        <pc:sldMkLst>
          <pc:docMk/>
          <pc:sldMk cId="3695894551" sldId="1318"/>
        </pc:sldMkLst>
        <pc:spChg chg="mod">
          <ac:chgData name="Christopher Givens" userId="080f9a8e9f7e1fe1" providerId="LiveId" clId="{447D3B0E-B664-41EE-B3F9-83A4F86FEAD1}" dt="2019-11-11T18:39:52.422" v="1931" actId="20577"/>
          <ac:spMkLst>
            <pc:docMk/>
            <pc:sldMk cId="3695894551" sldId="1318"/>
            <ac:spMk id="6" creationId="{00000000-0000-0000-0000-000000000000}"/>
          </ac:spMkLst>
        </pc:spChg>
      </pc:sldChg>
      <pc:sldChg chg="del">
        <pc:chgData name="Christopher Givens" userId="080f9a8e9f7e1fe1" providerId="LiveId" clId="{447D3B0E-B664-41EE-B3F9-83A4F86FEAD1}" dt="2019-11-11T18:32:26.058" v="1837" actId="47"/>
        <pc:sldMkLst>
          <pc:docMk/>
          <pc:sldMk cId="3891607139" sldId="1320"/>
        </pc:sldMkLst>
      </pc:sldChg>
      <pc:sldChg chg="modSp">
        <pc:chgData name="Christopher Givens" userId="080f9a8e9f7e1fe1" providerId="LiveId" clId="{447D3B0E-B664-41EE-B3F9-83A4F86FEAD1}" dt="2019-11-20T19:57:48.220" v="4634" actId="20577"/>
        <pc:sldMkLst>
          <pc:docMk/>
          <pc:sldMk cId="2964595739" sldId="1433"/>
        </pc:sldMkLst>
        <pc:spChg chg="mod">
          <ac:chgData name="Christopher Givens" userId="080f9a8e9f7e1fe1" providerId="LiveId" clId="{447D3B0E-B664-41EE-B3F9-83A4F86FEAD1}" dt="2019-11-05T17:10:53.744" v="826" actId="20577"/>
          <ac:spMkLst>
            <pc:docMk/>
            <pc:sldMk cId="2964595739" sldId="1433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0T19:57:48.220" v="4634" actId="20577"/>
          <ac:spMkLst>
            <pc:docMk/>
            <pc:sldMk cId="2964595739" sldId="1433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05T17:11:01.441" v="828" actId="20577"/>
        <pc:sldMkLst>
          <pc:docMk/>
          <pc:sldMk cId="2662052895" sldId="1434"/>
        </pc:sldMkLst>
        <pc:spChg chg="mod">
          <ac:chgData name="Christopher Givens" userId="080f9a8e9f7e1fe1" providerId="LiveId" clId="{447D3B0E-B664-41EE-B3F9-83A4F86FEAD1}" dt="2019-11-05T17:11:01.441" v="828" actId="20577"/>
          <ac:spMkLst>
            <pc:docMk/>
            <pc:sldMk cId="2662052895" sldId="1434"/>
            <ac:spMk id="2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26T03:41:50.141" v="4774" actId="20577"/>
        <pc:sldMkLst>
          <pc:docMk/>
          <pc:sldMk cId="4032662693" sldId="1435"/>
        </pc:sldMkLst>
        <pc:spChg chg="mod">
          <ac:chgData name="Christopher Givens" userId="080f9a8e9f7e1fe1" providerId="LiveId" clId="{447D3B0E-B664-41EE-B3F9-83A4F86FEAD1}" dt="2019-11-05T17:11:05.640" v="830" actId="6549"/>
          <ac:spMkLst>
            <pc:docMk/>
            <pc:sldMk cId="4032662693" sldId="1435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6T03:41:50.141" v="4774" actId="20577"/>
          <ac:spMkLst>
            <pc:docMk/>
            <pc:sldMk cId="4032662693" sldId="1435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20T19:51:16.474" v="4414" actId="20577"/>
        <pc:sldMkLst>
          <pc:docMk/>
          <pc:sldMk cId="965954077" sldId="1502"/>
        </pc:sldMkLst>
        <pc:spChg chg="mod">
          <ac:chgData name="Christopher Givens" userId="080f9a8e9f7e1fe1" providerId="LiveId" clId="{447D3B0E-B664-41EE-B3F9-83A4F86FEAD1}" dt="2019-11-20T19:51:16.474" v="4414" actId="20577"/>
          <ac:spMkLst>
            <pc:docMk/>
            <pc:sldMk cId="965954077" sldId="1502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20T18:36:51.302" v="3168" actId="20577"/>
        <pc:sldMkLst>
          <pc:docMk/>
          <pc:sldMk cId="2419517580" sldId="1515"/>
        </pc:sldMkLst>
        <pc:spChg chg="mod">
          <ac:chgData name="Christopher Givens" userId="080f9a8e9f7e1fe1" providerId="LiveId" clId="{447D3B0E-B664-41EE-B3F9-83A4F86FEAD1}" dt="2019-11-20T18:36:51.302" v="3168" actId="20577"/>
          <ac:spMkLst>
            <pc:docMk/>
            <pc:sldMk cId="2419517580" sldId="1515"/>
            <ac:spMk id="3" creationId="{00000000-0000-0000-0000-000000000000}"/>
          </ac:spMkLst>
        </pc:spChg>
      </pc:sldChg>
      <pc:sldChg chg="modSp add del">
        <pc:chgData name="Christopher Givens" userId="080f9a8e9f7e1fe1" providerId="LiveId" clId="{447D3B0E-B664-41EE-B3F9-83A4F86FEAD1}" dt="2019-11-05T17:08:51.484" v="682" actId="2696"/>
        <pc:sldMkLst>
          <pc:docMk/>
          <pc:sldMk cId="1038324465" sldId="1516"/>
        </pc:sldMkLst>
        <pc:spChg chg="mod">
          <ac:chgData name="Christopher Givens" userId="080f9a8e9f7e1fe1" providerId="LiveId" clId="{447D3B0E-B664-41EE-B3F9-83A4F86FEAD1}" dt="2019-11-05T14:54:35.293" v="388" actId="20577"/>
          <ac:spMkLst>
            <pc:docMk/>
            <pc:sldMk cId="1038324465" sldId="1516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05T15:14:13.326" v="679" actId="20577"/>
          <ac:spMkLst>
            <pc:docMk/>
            <pc:sldMk cId="1038324465" sldId="1516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447D3B0E-B664-41EE-B3F9-83A4F86FEAD1}" dt="2019-11-20T19:52:34.457" v="4554" actId="20577"/>
        <pc:sldMkLst>
          <pc:docMk/>
          <pc:sldMk cId="4055312231" sldId="1516"/>
        </pc:sldMkLst>
        <pc:spChg chg="mod">
          <ac:chgData name="Christopher Givens" userId="080f9a8e9f7e1fe1" providerId="LiveId" clId="{447D3B0E-B664-41EE-B3F9-83A4F86FEAD1}" dt="2019-11-20T19:52:34.457" v="4554" actId="20577"/>
          <ac:spMkLst>
            <pc:docMk/>
            <pc:sldMk cId="4055312231" sldId="1516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20T18:40:51.054" v="3392" actId="27636"/>
        <pc:sldMkLst>
          <pc:docMk/>
          <pc:sldMk cId="4239077671" sldId="1517"/>
        </pc:sldMkLst>
        <pc:spChg chg="mod">
          <ac:chgData name="Christopher Givens" userId="080f9a8e9f7e1fe1" providerId="LiveId" clId="{447D3B0E-B664-41EE-B3F9-83A4F86FEAD1}" dt="2019-11-20T18:40:51.054" v="3392" actId="27636"/>
          <ac:spMkLst>
            <pc:docMk/>
            <pc:sldMk cId="4239077671" sldId="1517"/>
            <ac:spMk id="3" creationId="{00000000-0000-0000-0000-000000000000}"/>
          </ac:spMkLst>
        </pc:spChg>
      </pc:sldChg>
      <pc:sldChg chg="modSp del">
        <pc:chgData name="Christopher Givens" userId="080f9a8e9f7e1fe1" providerId="LiveId" clId="{447D3B0E-B664-41EE-B3F9-83A4F86FEAD1}" dt="2019-11-11T20:44:48.211" v="2309" actId="47"/>
        <pc:sldMkLst>
          <pc:docMk/>
          <pc:sldMk cId="2143523862" sldId="1518"/>
        </pc:sldMkLst>
        <pc:spChg chg="mod">
          <ac:chgData name="Christopher Givens" userId="080f9a8e9f7e1fe1" providerId="LiveId" clId="{447D3B0E-B664-41EE-B3F9-83A4F86FEAD1}" dt="2019-11-11T18:32:24.293" v="1836" actId="20577"/>
          <ac:spMkLst>
            <pc:docMk/>
            <pc:sldMk cId="2143523862" sldId="1518"/>
            <ac:spMk id="2" creationId="{00000000-0000-0000-0000-000000000000}"/>
          </ac:spMkLst>
        </pc:spChg>
      </pc:sldChg>
      <pc:sldChg chg="modSp ord">
        <pc:chgData name="Christopher Givens" userId="080f9a8e9f7e1fe1" providerId="LiveId" clId="{447D3B0E-B664-41EE-B3F9-83A4F86FEAD1}" dt="2019-11-11T20:43:19.152" v="2227" actId="20577"/>
        <pc:sldMkLst>
          <pc:docMk/>
          <pc:sldMk cId="589682861" sldId="1519"/>
        </pc:sldMkLst>
        <pc:spChg chg="mod">
          <ac:chgData name="Christopher Givens" userId="080f9a8e9f7e1fe1" providerId="LiveId" clId="{447D3B0E-B664-41EE-B3F9-83A4F86FEAD1}" dt="2019-11-11T20:43:19.152" v="2227" actId="20577"/>
          <ac:spMkLst>
            <pc:docMk/>
            <pc:sldMk cId="589682861" sldId="1519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11T18:09:42.155" v="1771" actId="113"/>
          <ac:spMkLst>
            <pc:docMk/>
            <pc:sldMk cId="589682861" sldId="1519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20T19:38:21.983" v="4129"/>
        <pc:sldMkLst>
          <pc:docMk/>
          <pc:sldMk cId="3789740659" sldId="1520"/>
        </pc:sldMkLst>
        <pc:spChg chg="mod">
          <ac:chgData name="Christopher Givens" userId="080f9a8e9f7e1fe1" providerId="LiveId" clId="{447D3B0E-B664-41EE-B3F9-83A4F86FEAD1}" dt="2019-11-11T20:43:11.407" v="2223" actId="20577"/>
          <ac:spMkLst>
            <pc:docMk/>
            <pc:sldMk cId="3789740659" sldId="1520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0T19:38:21.983" v="4129"/>
          <ac:spMkLst>
            <pc:docMk/>
            <pc:sldMk cId="3789740659" sldId="1520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20T19:36:32.329" v="4105"/>
        <pc:sldMkLst>
          <pc:docMk/>
          <pc:sldMk cId="525338955" sldId="1521"/>
        </pc:sldMkLst>
        <pc:spChg chg="mod">
          <ac:chgData name="Christopher Givens" userId="080f9a8e9f7e1fe1" providerId="LiveId" clId="{447D3B0E-B664-41EE-B3F9-83A4F86FEAD1}" dt="2019-11-11T20:43:08.014" v="2221" actId="20577"/>
          <ac:spMkLst>
            <pc:docMk/>
            <pc:sldMk cId="525338955" sldId="1521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0T19:36:32.329" v="4105"/>
          <ac:spMkLst>
            <pc:docMk/>
            <pc:sldMk cId="525338955" sldId="1521"/>
            <ac:spMk id="3" creationId="{00000000-0000-0000-0000-000000000000}"/>
          </ac:spMkLst>
        </pc:spChg>
      </pc:sldChg>
      <pc:sldChg chg="modSp ord">
        <pc:chgData name="Christopher Givens" userId="080f9a8e9f7e1fe1" providerId="LiveId" clId="{447D3B0E-B664-41EE-B3F9-83A4F86FEAD1}" dt="2019-11-20T19:44:03.965" v="4307" actId="20577"/>
        <pc:sldMkLst>
          <pc:docMk/>
          <pc:sldMk cId="3870476282" sldId="1522"/>
        </pc:sldMkLst>
        <pc:spChg chg="mod">
          <ac:chgData name="Christopher Givens" userId="080f9a8e9f7e1fe1" providerId="LiveId" clId="{447D3B0E-B664-41EE-B3F9-83A4F86FEAD1}" dt="2019-11-11T20:43:23.172" v="2229" actId="20577"/>
          <ac:spMkLst>
            <pc:docMk/>
            <pc:sldMk cId="3870476282" sldId="1522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0T19:44:03.965" v="4307" actId="20577"/>
          <ac:spMkLst>
            <pc:docMk/>
            <pc:sldMk cId="3870476282" sldId="1522"/>
            <ac:spMk id="3" creationId="{00000000-0000-0000-0000-000000000000}"/>
          </ac:spMkLst>
        </pc:spChg>
      </pc:sldChg>
      <pc:sldChg chg="modSp ord">
        <pc:chgData name="Christopher Givens" userId="080f9a8e9f7e1fe1" providerId="LiveId" clId="{447D3B0E-B664-41EE-B3F9-83A4F86FEAD1}" dt="2019-11-20T19:41:50.322" v="4186" actId="27636"/>
        <pc:sldMkLst>
          <pc:docMk/>
          <pc:sldMk cId="1384035599" sldId="1523"/>
        </pc:sldMkLst>
        <pc:spChg chg="mod">
          <ac:chgData name="Christopher Givens" userId="080f9a8e9f7e1fe1" providerId="LiveId" clId="{447D3B0E-B664-41EE-B3F9-83A4F86FEAD1}" dt="2019-11-11T20:43:16.163" v="2225" actId="20577"/>
          <ac:spMkLst>
            <pc:docMk/>
            <pc:sldMk cId="1384035599" sldId="1523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0T19:41:50.322" v="4186" actId="27636"/>
          <ac:spMkLst>
            <pc:docMk/>
            <pc:sldMk cId="1384035599" sldId="1523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20T19:25:31.788" v="3934" actId="20577"/>
        <pc:sldMkLst>
          <pc:docMk/>
          <pc:sldMk cId="1328555748" sldId="1524"/>
        </pc:sldMkLst>
        <pc:spChg chg="mod">
          <ac:chgData name="Christopher Givens" userId="080f9a8e9f7e1fe1" providerId="LiveId" clId="{447D3B0E-B664-41EE-B3F9-83A4F86FEAD1}" dt="2019-11-11T18:31:50.329" v="1826" actId="20577"/>
          <ac:spMkLst>
            <pc:docMk/>
            <pc:sldMk cId="1328555748" sldId="1524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0T19:25:31.788" v="3934" actId="20577"/>
          <ac:spMkLst>
            <pc:docMk/>
            <pc:sldMk cId="1328555748" sldId="1524"/>
            <ac:spMk id="3" creationId="{00000000-0000-0000-0000-000000000000}"/>
          </ac:spMkLst>
        </pc:spChg>
      </pc:sldChg>
      <pc:sldChg chg="modSp ord">
        <pc:chgData name="Christopher Givens" userId="080f9a8e9f7e1fe1" providerId="LiveId" clId="{447D3B0E-B664-41EE-B3F9-83A4F86FEAD1}" dt="2019-11-11T20:43:26.777" v="2231" actId="20577"/>
        <pc:sldMkLst>
          <pc:docMk/>
          <pc:sldMk cId="294074408" sldId="1525"/>
        </pc:sldMkLst>
        <pc:spChg chg="mod">
          <ac:chgData name="Christopher Givens" userId="080f9a8e9f7e1fe1" providerId="LiveId" clId="{447D3B0E-B664-41EE-B3F9-83A4F86FEAD1}" dt="2019-11-11T20:43:26.777" v="2231" actId="20577"/>
          <ac:spMkLst>
            <pc:docMk/>
            <pc:sldMk cId="294074408" sldId="1525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11T16:50:44.049" v="1621"/>
          <ac:spMkLst>
            <pc:docMk/>
            <pc:sldMk cId="294074408" sldId="1525"/>
            <ac:spMk id="3" creationId="{00000000-0000-0000-0000-000000000000}"/>
          </ac:spMkLst>
        </pc:spChg>
      </pc:sldChg>
      <pc:sldChg chg="modSp ord">
        <pc:chgData name="Christopher Givens" userId="080f9a8e9f7e1fe1" providerId="LiveId" clId="{447D3B0E-B664-41EE-B3F9-83A4F86FEAD1}" dt="2019-11-20T19:49:50.004" v="4360" actId="20577"/>
        <pc:sldMkLst>
          <pc:docMk/>
          <pc:sldMk cId="882012989" sldId="1526"/>
        </pc:sldMkLst>
        <pc:spChg chg="mod">
          <ac:chgData name="Christopher Givens" userId="080f9a8e9f7e1fe1" providerId="LiveId" clId="{447D3B0E-B664-41EE-B3F9-83A4F86FEAD1}" dt="2019-11-11T20:39:01.754" v="2126" actId="20577"/>
          <ac:spMkLst>
            <pc:docMk/>
            <pc:sldMk cId="882012989" sldId="1526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0T19:49:50.004" v="4360" actId="20577"/>
          <ac:spMkLst>
            <pc:docMk/>
            <pc:sldMk cId="882012989" sldId="1526"/>
            <ac:spMk id="3" creationId="{00000000-0000-0000-0000-000000000000}"/>
          </ac:spMkLst>
        </pc:spChg>
      </pc:sldChg>
      <pc:sldChg chg="modSp del">
        <pc:chgData name="Christopher Givens" userId="080f9a8e9f7e1fe1" providerId="LiveId" clId="{447D3B0E-B664-41EE-B3F9-83A4F86FEAD1}" dt="2019-11-11T18:43:09.422" v="1938" actId="47"/>
        <pc:sldMkLst>
          <pc:docMk/>
          <pc:sldMk cId="3093421827" sldId="1527"/>
        </pc:sldMkLst>
        <pc:spChg chg="mod">
          <ac:chgData name="Christopher Givens" userId="080f9a8e9f7e1fe1" providerId="LiveId" clId="{447D3B0E-B664-41EE-B3F9-83A4F86FEAD1}" dt="2019-11-11T18:43:01.931" v="1933"/>
          <ac:spMkLst>
            <pc:docMk/>
            <pc:sldMk cId="3093421827" sldId="1527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20T19:50:36.534" v="4392" actId="113"/>
        <pc:sldMkLst>
          <pc:docMk/>
          <pc:sldMk cId="3146185061" sldId="1529"/>
        </pc:sldMkLst>
        <pc:spChg chg="mod">
          <ac:chgData name="Christopher Givens" userId="080f9a8e9f7e1fe1" providerId="LiveId" clId="{447D3B0E-B664-41EE-B3F9-83A4F86FEAD1}" dt="2019-11-20T19:50:36.534" v="4392" actId="113"/>
          <ac:spMkLst>
            <pc:docMk/>
            <pc:sldMk cId="3146185061" sldId="1529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11T20:35:20.133" v="2043" actId="20577"/>
        <pc:sldMkLst>
          <pc:docMk/>
          <pc:sldMk cId="4169493135" sldId="1531"/>
        </pc:sldMkLst>
        <pc:spChg chg="mod">
          <ac:chgData name="Christopher Givens" userId="080f9a8e9f7e1fe1" providerId="LiveId" clId="{447D3B0E-B664-41EE-B3F9-83A4F86FEAD1}" dt="2019-11-11T20:35:20.133" v="2043" actId="20577"/>
          <ac:spMkLst>
            <pc:docMk/>
            <pc:sldMk cId="4169493135" sldId="1531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12T00:04:06.298" v="2884"/>
        <pc:sldMkLst>
          <pc:docMk/>
          <pc:sldMk cId="3293049788" sldId="1532"/>
        </pc:sldMkLst>
        <pc:spChg chg="mod">
          <ac:chgData name="Christopher Givens" userId="080f9a8e9f7e1fe1" providerId="LiveId" clId="{447D3B0E-B664-41EE-B3F9-83A4F86FEAD1}" dt="2019-11-12T00:03:41.918" v="2862" actId="20577"/>
          <ac:spMkLst>
            <pc:docMk/>
            <pc:sldMk cId="3293049788" sldId="1532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12T00:04:06.298" v="2884"/>
          <ac:spMkLst>
            <pc:docMk/>
            <pc:sldMk cId="3293049788" sldId="1532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11T21:26:44.873" v="2820" actId="27636"/>
        <pc:sldMkLst>
          <pc:docMk/>
          <pc:sldMk cId="3870034493" sldId="1533"/>
        </pc:sldMkLst>
        <pc:spChg chg="mod">
          <ac:chgData name="Christopher Givens" userId="080f9a8e9f7e1fe1" providerId="LiveId" clId="{447D3B0E-B664-41EE-B3F9-83A4F86FEAD1}" dt="2019-11-11T21:10:27.559" v="2506" actId="20577"/>
          <ac:spMkLst>
            <pc:docMk/>
            <pc:sldMk cId="3870034493" sldId="1533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11T21:26:44.873" v="2820" actId="27636"/>
          <ac:spMkLst>
            <pc:docMk/>
            <pc:sldMk cId="3870034493" sldId="1533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11T21:06:16.306" v="2481" actId="20577"/>
        <pc:sldMkLst>
          <pc:docMk/>
          <pc:sldMk cId="3196928382" sldId="1534"/>
        </pc:sldMkLst>
        <pc:spChg chg="mod">
          <ac:chgData name="Christopher Givens" userId="080f9a8e9f7e1fe1" providerId="LiveId" clId="{447D3B0E-B664-41EE-B3F9-83A4F86FEAD1}" dt="2019-11-11T21:04:01.478" v="2411" actId="20577"/>
          <ac:spMkLst>
            <pc:docMk/>
            <pc:sldMk cId="3196928382" sldId="1534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11T21:06:16.306" v="2481" actId="20577"/>
          <ac:spMkLst>
            <pc:docMk/>
            <pc:sldMk cId="3196928382" sldId="1534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20T19:29:52.028" v="3999" actId="20577"/>
        <pc:sldMkLst>
          <pc:docMk/>
          <pc:sldMk cId="2482164767" sldId="1535"/>
        </pc:sldMkLst>
        <pc:spChg chg="mod">
          <ac:chgData name="Christopher Givens" userId="080f9a8e9f7e1fe1" providerId="LiveId" clId="{447D3B0E-B664-41EE-B3F9-83A4F86FEAD1}" dt="2019-11-20T18:47:17.848" v="3675" actId="20577"/>
          <ac:spMkLst>
            <pc:docMk/>
            <pc:sldMk cId="2482164767" sldId="1535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0T19:29:52.028" v="3999" actId="20577"/>
          <ac:spMkLst>
            <pc:docMk/>
            <pc:sldMk cId="2482164767" sldId="1535"/>
            <ac:spMk id="3" creationId="{00000000-0000-0000-0000-000000000000}"/>
          </ac:spMkLst>
        </pc:spChg>
      </pc:sldChg>
      <pc:sldChg chg="modSp">
        <pc:chgData name="Christopher Givens" userId="080f9a8e9f7e1fe1" providerId="LiveId" clId="{447D3B0E-B664-41EE-B3F9-83A4F86FEAD1}" dt="2019-11-20T18:07:32.520" v="3112" actId="20577"/>
        <pc:sldMkLst>
          <pc:docMk/>
          <pc:sldMk cId="1514338346" sldId="1536"/>
        </pc:sldMkLst>
        <pc:spChg chg="mod">
          <ac:chgData name="Christopher Givens" userId="080f9a8e9f7e1fe1" providerId="LiveId" clId="{447D3B0E-B664-41EE-B3F9-83A4F86FEAD1}" dt="2019-11-20T18:07:32.520" v="3112" actId="20577"/>
          <ac:spMkLst>
            <pc:docMk/>
            <pc:sldMk cId="1514338346" sldId="1536"/>
            <ac:spMk id="3" creationId="{00000000-0000-0000-0000-000000000000}"/>
          </ac:spMkLst>
        </pc:spChg>
      </pc:sldChg>
      <pc:sldChg chg="ord">
        <pc:chgData name="Christopher Givens" userId="080f9a8e9f7e1fe1" providerId="LiveId" clId="{447D3B0E-B664-41EE-B3F9-83A4F86FEAD1}" dt="2019-11-11T20:35:09.333" v="2041"/>
        <pc:sldMkLst>
          <pc:docMk/>
          <pc:sldMk cId="515783207" sldId="1538"/>
        </pc:sldMkLst>
      </pc:sldChg>
      <pc:sldChg chg="modSp">
        <pc:chgData name="Christopher Givens" userId="080f9a8e9f7e1fe1" providerId="LiveId" clId="{447D3B0E-B664-41EE-B3F9-83A4F86FEAD1}" dt="2019-11-20T19:50:10.615" v="4390" actId="20577"/>
        <pc:sldMkLst>
          <pc:docMk/>
          <pc:sldMk cId="3905331037" sldId="1540"/>
        </pc:sldMkLst>
        <pc:spChg chg="mod">
          <ac:chgData name="Christopher Givens" userId="080f9a8e9f7e1fe1" providerId="LiveId" clId="{447D3B0E-B664-41EE-B3F9-83A4F86FEAD1}" dt="2019-11-20T19:50:10.615" v="4390" actId="20577"/>
          <ac:spMkLst>
            <pc:docMk/>
            <pc:sldMk cId="3905331037" sldId="1540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447D3B0E-B664-41EE-B3F9-83A4F86FEAD1}" dt="2019-11-20T19:51:54.128" v="4510" actId="20577"/>
        <pc:sldMkLst>
          <pc:docMk/>
          <pc:sldMk cId="2123547894" sldId="1541"/>
        </pc:sldMkLst>
        <pc:spChg chg="mod">
          <ac:chgData name="Christopher Givens" userId="080f9a8e9f7e1fe1" providerId="LiveId" clId="{447D3B0E-B664-41EE-B3F9-83A4F86FEAD1}" dt="2019-11-20T19:51:54.128" v="4510" actId="20577"/>
          <ac:spMkLst>
            <pc:docMk/>
            <pc:sldMk cId="2123547894" sldId="1541"/>
            <ac:spMk id="3" creationId="{00000000-0000-0000-0000-000000000000}"/>
          </ac:spMkLst>
        </pc:spChg>
      </pc:sldChg>
      <pc:sldChg chg="modSp add del">
        <pc:chgData name="Christopher Givens" userId="080f9a8e9f7e1fe1" providerId="LiveId" clId="{447D3B0E-B664-41EE-B3F9-83A4F86FEAD1}" dt="2019-11-05T17:08:51.484" v="682" actId="2696"/>
        <pc:sldMkLst>
          <pc:docMk/>
          <pc:sldMk cId="3958365430" sldId="1541"/>
        </pc:sldMkLst>
        <pc:spChg chg="mod">
          <ac:chgData name="Christopher Givens" userId="080f9a8e9f7e1fe1" providerId="LiveId" clId="{447D3B0E-B664-41EE-B3F9-83A4F86FEAD1}" dt="2019-11-05T14:37:58.496" v="47" actId="20577"/>
          <ac:spMkLst>
            <pc:docMk/>
            <pc:sldMk cId="3958365430" sldId="1541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05T14:52:52.576" v="376" actId="20577"/>
          <ac:spMkLst>
            <pc:docMk/>
            <pc:sldMk cId="3958365430" sldId="1541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447D3B0E-B664-41EE-B3F9-83A4F86FEAD1}" dt="2019-11-20T19:33:37.039" v="4103" actId="20577"/>
        <pc:sldMkLst>
          <pc:docMk/>
          <pc:sldMk cId="2968417858" sldId="1542"/>
        </pc:sldMkLst>
        <pc:spChg chg="mod">
          <ac:chgData name="Christopher Givens" userId="080f9a8e9f7e1fe1" providerId="LiveId" clId="{447D3B0E-B664-41EE-B3F9-83A4F86FEAD1}" dt="2019-11-11T18:31:15.707" v="1781" actId="20577"/>
          <ac:spMkLst>
            <pc:docMk/>
            <pc:sldMk cId="2968417858" sldId="1542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0T19:33:37.039" v="4103" actId="20577"/>
          <ac:spMkLst>
            <pc:docMk/>
            <pc:sldMk cId="2968417858" sldId="1542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447D3B0E-B664-41EE-B3F9-83A4F86FEAD1}" dt="2019-11-11T20:44:36.552" v="2308" actId="20577"/>
        <pc:sldMkLst>
          <pc:docMk/>
          <pc:sldMk cId="4127993680" sldId="1543"/>
        </pc:sldMkLst>
        <pc:spChg chg="mod">
          <ac:chgData name="Christopher Givens" userId="080f9a8e9f7e1fe1" providerId="LiveId" clId="{447D3B0E-B664-41EE-B3F9-83A4F86FEAD1}" dt="2019-11-11T20:43:02.077" v="2219" actId="20577"/>
          <ac:spMkLst>
            <pc:docMk/>
            <pc:sldMk cId="4127993680" sldId="1543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11T20:44:36.552" v="2308" actId="20577"/>
          <ac:spMkLst>
            <pc:docMk/>
            <pc:sldMk cId="4127993680" sldId="1543"/>
            <ac:spMk id="3" creationId="{00000000-0000-0000-0000-000000000000}"/>
          </ac:spMkLst>
        </pc:spChg>
      </pc:sldChg>
      <pc:sldChg chg="modSp add ord">
        <pc:chgData name="Christopher Givens" userId="080f9a8e9f7e1fe1" providerId="LiveId" clId="{447D3B0E-B664-41EE-B3F9-83A4F86FEAD1}" dt="2019-11-20T19:50:31.964" v="4391" actId="113"/>
        <pc:sldMkLst>
          <pc:docMk/>
          <pc:sldMk cId="2797441395" sldId="1544"/>
        </pc:sldMkLst>
        <pc:spChg chg="mod">
          <ac:chgData name="Christopher Givens" userId="080f9a8e9f7e1fe1" providerId="LiveId" clId="{447D3B0E-B664-41EE-B3F9-83A4F86FEAD1}" dt="2019-11-11T21:12:59.583" v="2549" actId="20577"/>
          <ac:spMkLst>
            <pc:docMk/>
            <pc:sldMk cId="2797441395" sldId="1544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0T19:50:31.964" v="4391" actId="113"/>
          <ac:spMkLst>
            <pc:docMk/>
            <pc:sldMk cId="2797441395" sldId="1544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447D3B0E-B664-41EE-B3F9-83A4F86FEAD1}" dt="2019-11-20T18:37:50.065" v="3184" actId="20577"/>
        <pc:sldMkLst>
          <pc:docMk/>
          <pc:sldMk cId="3538967211" sldId="1545"/>
        </pc:sldMkLst>
        <pc:spChg chg="mod">
          <ac:chgData name="Christopher Givens" userId="080f9a8e9f7e1fe1" providerId="LiveId" clId="{447D3B0E-B664-41EE-B3F9-83A4F86FEAD1}" dt="2019-11-20T18:30:57.731" v="3113" actId="313"/>
          <ac:spMkLst>
            <pc:docMk/>
            <pc:sldMk cId="3538967211" sldId="1545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0T18:37:50.065" v="3184" actId="20577"/>
          <ac:spMkLst>
            <pc:docMk/>
            <pc:sldMk cId="3538967211" sldId="1545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447D3B0E-B664-41EE-B3F9-83A4F86FEAD1}" dt="2019-11-20T18:38:46.257" v="3235" actId="20577"/>
        <pc:sldMkLst>
          <pc:docMk/>
          <pc:sldMk cId="3217079860" sldId="1546"/>
        </pc:sldMkLst>
        <pc:spChg chg="mod">
          <ac:chgData name="Christopher Givens" userId="080f9a8e9f7e1fe1" providerId="LiveId" clId="{447D3B0E-B664-41EE-B3F9-83A4F86FEAD1}" dt="2019-11-20T18:37:41.789" v="3180" actId="20577"/>
          <ac:spMkLst>
            <pc:docMk/>
            <pc:sldMk cId="3217079860" sldId="1546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0T18:38:46.257" v="3235" actId="20577"/>
          <ac:spMkLst>
            <pc:docMk/>
            <pc:sldMk cId="3217079860" sldId="1546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447D3B0E-B664-41EE-B3F9-83A4F86FEAD1}" dt="2019-11-20T18:43:08.056" v="3647" actId="20577"/>
        <pc:sldMkLst>
          <pc:docMk/>
          <pc:sldMk cId="2096193282" sldId="1547"/>
        </pc:sldMkLst>
        <pc:spChg chg="mod">
          <ac:chgData name="Christopher Givens" userId="080f9a8e9f7e1fe1" providerId="LiveId" clId="{447D3B0E-B664-41EE-B3F9-83A4F86FEAD1}" dt="2019-11-20T18:42:05.188" v="3413" actId="20577"/>
          <ac:spMkLst>
            <pc:docMk/>
            <pc:sldMk cId="2096193282" sldId="1547"/>
            <ac:spMk id="2" creationId="{00000000-0000-0000-0000-000000000000}"/>
          </ac:spMkLst>
        </pc:spChg>
        <pc:spChg chg="mod">
          <ac:chgData name="Christopher Givens" userId="080f9a8e9f7e1fe1" providerId="LiveId" clId="{447D3B0E-B664-41EE-B3F9-83A4F86FEAD1}" dt="2019-11-20T18:43:08.056" v="3647" actId="20577"/>
          <ac:spMkLst>
            <pc:docMk/>
            <pc:sldMk cId="2096193282" sldId="1547"/>
            <ac:spMk id="3" creationId="{00000000-0000-0000-0000-000000000000}"/>
          </ac:spMkLst>
        </pc:spChg>
      </pc:sldChg>
      <pc:sldChg chg="add">
        <pc:chgData name="Christopher Givens" userId="080f9a8e9f7e1fe1" providerId="LiveId" clId="{447D3B0E-B664-41EE-B3F9-83A4F86FEAD1}" dt="2019-11-20T18:46:56.915" v="3648"/>
        <pc:sldMkLst>
          <pc:docMk/>
          <pc:sldMk cId="1841394795" sldId="1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11/25/2019 7:41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eras.io/applications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79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59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3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13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93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23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72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56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8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1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44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72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18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73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22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3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https://keras.io/applications/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54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00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70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78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3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8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4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4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46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45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11/25/2019 7:41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252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03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710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092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380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8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644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61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11/25/2019 7:41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9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5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02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11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11/25/2019 7:41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1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87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98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3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1371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18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07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7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00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7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30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55987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4162439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953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93953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6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1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115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969" y="295274"/>
            <a:ext cx="7043233" cy="9175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0970" y="4868863"/>
            <a:ext cx="7042456" cy="1828800"/>
          </a:xfrm>
        </p:spPr>
        <p:txBody>
          <a:bodyPr wrap="square">
            <a:noAutofit/>
          </a:bodyPr>
          <a:lstStyle>
            <a:lvl1pPr marL="0" indent="0">
              <a:spcBef>
                <a:spcPts val="1800"/>
              </a:spcBef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43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42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436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24" r:id="rId14"/>
    <p:sldLayoutId id="2147484325" r:id="rId15"/>
    <p:sldLayoutId id="2147484326" r:id="rId16"/>
    <p:sldLayoutId id="2147484327" r:id="rId17"/>
    <p:sldLayoutId id="2147484328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4357" r:id="rId16"/>
    <p:sldLayoutId id="2147484358" r:id="rId17"/>
    <p:sldLayoutId id="2147484359" r:id="rId18"/>
    <p:sldLayoutId id="2147484360" r:id="rId19"/>
    <p:sldLayoutId id="2147484361" r:id="rId20"/>
    <p:sldLayoutId id="2147484362" r:id="rId21"/>
    <p:sldLayoutId id="21474843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  <p:sldLayoutId id="2147484377" r:id="rId13"/>
    <p:sldLayoutId id="2147484378" r:id="rId14"/>
    <p:sldLayoutId id="2147484379" r:id="rId15"/>
    <p:sldLayoutId id="2147484380" r:id="rId16"/>
    <p:sldLayoutId id="2147484381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age.googleapis.com/openimages/web/inde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yann.lecun.com/exdb/mnist/" TargetMode="External"/><Relationship Id="rId4" Type="http://schemas.openxmlformats.org/officeDocument/2006/relationships/hyperlink" Target="https://magenta.tensorflow.org/datasets/maestr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eras.io/application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03/Attention-OC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nimaxir/reactionrn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adimrehurek.com/gensim/models/doc2vec.html" TargetMode="External"/><Relationship Id="rId4" Type="http://schemas.openxmlformats.org/officeDocument/2006/relationships/hyperlink" Target="https://en.wikipedia.org/wiki/Word2ve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8.0503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AzureCosmosDB/scenario-based-lab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google.com/seedbank/seed/deepdrea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eepdreamgenerato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ldepot.io/nisikk42/glove-on-twee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ldepot.io/afowler/sentiment-neuro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lp.stanford.edu/sentiment/treebank.html" TargetMode="External"/><Relationship Id="rId5" Type="http://schemas.openxmlformats.org/officeDocument/2006/relationships/hyperlink" Target="https://arxiv.org/abs/1704.01444" TargetMode="External"/><Relationship Id="rId4" Type="http://schemas.openxmlformats.org/officeDocument/2006/relationships/hyperlink" Target="https://github.com/openai/generating-reviews-discovering-sentimen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magenta/onsets_frames_transcription/onsets_frames_transcription.ipynb#scrollTo=IiIFvcvy7dH5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github.com/tensorflow/magenta/tree/master/magenta/models/onsets_frames_transcription" TargetMode="External"/><Relationship Id="rId4" Type="http://schemas.openxmlformats.org/officeDocument/2006/relationships/hyperlink" Target="https://storage.googleapis.com/magentadata/papers/onsets-frames/index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mind.com/blog/article/wavenet-generative-model-raw-audi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/dopamin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torage.googleapis.com/deepmind-media/dqn/DQNNaturePaper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2.0736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mathworks.com/help/deeplearning/ug/pretrained-convolutional-neural-networks.html" TargetMode="External"/><Relationship Id="rId4" Type="http://schemas.openxmlformats.org/officeDocument/2006/relationships/hyperlink" Target="https://github.com/tensorflow/luci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VLC/caffe/wiki/Model-Zoo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aggle.com/" TargetMode="External"/><Relationship Id="rId5" Type="http://schemas.openxmlformats.org/officeDocument/2006/relationships/hyperlink" Target="https://modeldepot.io/" TargetMode="External"/><Relationship Id="rId4" Type="http://schemas.openxmlformats.org/officeDocument/2006/relationships/hyperlink" Target="https://github.com/tensorflow/models/tree/master/research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GRAAL-Research/pytoune" TargetMode="External"/><Relationship Id="rId13" Type="http://schemas.openxmlformats.org/officeDocument/2006/relationships/hyperlink" Target="https://github.com/achaiah/pywick" TargetMode="External"/><Relationship Id="rId3" Type="http://schemas.openxmlformats.org/officeDocument/2006/relationships/hyperlink" Target="https://github.com/pytorch/glow" TargetMode="External"/><Relationship Id="rId7" Type="http://schemas.openxmlformats.org/officeDocument/2006/relationships/hyperlink" Target="https://github.com/dnouri/skorch" TargetMode="External"/><Relationship Id="rId12" Type="http://schemas.openxmlformats.org/officeDocument/2006/relationships/hyperlink" Target="https://github.com/williamFalcon/pytorch-lightnin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hub.com/pytorchbearer/torchbearer" TargetMode="External"/><Relationship Id="rId11" Type="http://schemas.openxmlformats.org/officeDocument/2006/relationships/hyperlink" Target="https://github.com/inferno-pytorch/inferno" TargetMode="External"/><Relationship Id="rId5" Type="http://schemas.openxmlformats.org/officeDocument/2006/relationships/hyperlink" Target="https://captum.ai/docs/introduction.html" TargetMode="External"/><Relationship Id="rId10" Type="http://schemas.openxmlformats.org/officeDocument/2006/relationships/hyperlink" Target="https://github.com/pytorch/tnt" TargetMode="External"/><Relationship Id="rId4" Type="http://schemas.openxmlformats.org/officeDocument/2006/relationships/hyperlink" Target="https://github.com/rusty1s/pytorch_geometric" TargetMode="External"/><Relationship Id="rId9" Type="http://schemas.openxmlformats.org/officeDocument/2006/relationships/hyperlink" Target="https://github.com/pytorch/ignit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dene/pretrained-models.pytorch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@solliance.net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1679645"/>
            <a:ext cx="12161773" cy="1828786"/>
          </a:xfrm>
        </p:spPr>
        <p:txBody>
          <a:bodyPr/>
          <a:lstStyle/>
          <a:p>
            <a:r>
              <a:rPr lang="en-US" b="1" dirty="0"/>
              <a:t>Top 10 AI Models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Chris Givens</a:t>
            </a:r>
          </a:p>
          <a:p>
            <a:r>
              <a:rPr lang="en-US" dirty="0"/>
              <a:t>Solliance.net</a:t>
            </a:r>
          </a:p>
          <a:p>
            <a:r>
              <a:rPr lang="en-US" dirty="0"/>
              <a:t>@givenscj</a:t>
            </a:r>
          </a:p>
        </p:txBody>
      </p:sp>
    </p:spTree>
    <p:extLst>
      <p:ext uri="{BB962C8B-B14F-4D97-AF65-F5344CB8AC3E}">
        <p14:creationId xmlns:p14="http://schemas.microsoft.com/office/powerpoint/2010/main" val="27607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Generate or select a data set</a:t>
            </a:r>
          </a:p>
          <a:p>
            <a:pPr lvl="1"/>
            <a:r>
              <a:rPr lang="en-US" dirty="0"/>
              <a:t>This alone is a very involved process</a:t>
            </a:r>
          </a:p>
          <a:p>
            <a:pPr lvl="1"/>
            <a:r>
              <a:rPr lang="en-US" dirty="0"/>
              <a:t>Many data set repos available on the internet</a:t>
            </a:r>
          </a:p>
          <a:p>
            <a:endParaRPr lang="en-US" dirty="0"/>
          </a:p>
          <a:p>
            <a:r>
              <a:rPr lang="en-US" dirty="0"/>
              <a:t>Other steps</a:t>
            </a:r>
          </a:p>
          <a:p>
            <a:pPr lvl="1"/>
            <a:r>
              <a:rPr lang="en-US" dirty="0"/>
              <a:t>Freeze unnecessary layers</a:t>
            </a:r>
          </a:p>
          <a:p>
            <a:pPr lvl="1"/>
            <a:r>
              <a:rPr lang="en-US" dirty="0"/>
              <a:t>Add/substitute your own layers (ex: classification)</a:t>
            </a:r>
          </a:p>
          <a:p>
            <a:pPr lvl="1"/>
            <a:r>
              <a:rPr lang="en-US" dirty="0"/>
              <a:t>Call the model with the pre-trained weightings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Consuming Models</a:t>
            </a:r>
            <a:br>
              <a:rPr lang="en-US" dirty="0"/>
            </a:br>
            <a:r>
              <a:rPr lang="en-US" sz="4000" dirty="0" err="1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Models</a:t>
            </a: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 need data</a:t>
            </a:r>
          </a:p>
        </p:txBody>
      </p:sp>
    </p:spTree>
    <p:extLst>
      <p:ext uri="{BB962C8B-B14F-4D97-AF65-F5344CB8AC3E}">
        <p14:creationId xmlns:p14="http://schemas.microsoft.com/office/powerpoint/2010/main" val="42390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Imagenet</a:t>
            </a:r>
            <a:endParaRPr lang="en-US" dirty="0"/>
          </a:p>
          <a:p>
            <a:pPr lvl="1"/>
            <a:r>
              <a:rPr lang="en-US" dirty="0"/>
              <a:t>Dataset with 1000 layers</a:t>
            </a:r>
          </a:p>
          <a:p>
            <a:pPr lvl="1"/>
            <a:r>
              <a:rPr lang="en-US" dirty="0"/>
              <a:t>Used to train image processing models</a:t>
            </a:r>
          </a:p>
          <a:p>
            <a:pPr lvl="1"/>
            <a:r>
              <a:rPr lang="en-US" dirty="0"/>
              <a:t>Lots of dogs (120 categories) and birds</a:t>
            </a:r>
          </a:p>
          <a:p>
            <a:pPr lvl="1"/>
            <a:endParaRPr lang="en-US" dirty="0"/>
          </a:p>
          <a:p>
            <a:r>
              <a:rPr lang="en-US" dirty="0"/>
              <a:t>Places &amp; Places2</a:t>
            </a:r>
          </a:p>
          <a:p>
            <a:pPr lvl="1"/>
            <a:r>
              <a:rPr lang="en-US" dirty="0"/>
              <a:t>Architecture and landscapes (2.5 million with category label)</a:t>
            </a:r>
          </a:p>
          <a:p>
            <a:pPr lvl="1"/>
            <a:endParaRPr lang="en-US" dirty="0"/>
          </a:p>
          <a:p>
            <a:r>
              <a:rPr lang="en-US" dirty="0"/>
              <a:t>Open Images V5</a:t>
            </a:r>
          </a:p>
          <a:p>
            <a:pPr lvl="1"/>
            <a:r>
              <a:rPr lang="en-US" dirty="0">
                <a:hlinkClick r:id="rId3"/>
              </a:rPr>
              <a:t>https://storage.googleapis.com/openimages/web/index.html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MAESTRO</a:t>
            </a:r>
          </a:p>
          <a:p>
            <a:pPr lvl="1"/>
            <a:r>
              <a:rPr lang="en-US" dirty="0"/>
              <a:t>200 hours of virtuosic piano</a:t>
            </a:r>
          </a:p>
          <a:p>
            <a:pPr lvl="1"/>
            <a:r>
              <a:rPr lang="en-US" dirty="0">
                <a:hlinkClick r:id="rId4"/>
              </a:rPr>
              <a:t>https://magenta.tensorflow.org/datasets/maestro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MNIST</a:t>
            </a:r>
          </a:p>
          <a:p>
            <a:pPr lvl="1"/>
            <a:r>
              <a:rPr lang="en-US" dirty="0"/>
              <a:t>Hand-written digits</a:t>
            </a:r>
          </a:p>
          <a:p>
            <a:pPr lvl="1"/>
            <a:r>
              <a:rPr lang="en-US" dirty="0">
                <a:hlinkClick r:id="rId5"/>
              </a:rPr>
              <a:t>http://yann.lecun.com/exdb/mnist/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Need Data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Top Testing Data Sets</a:t>
            </a:r>
          </a:p>
        </p:txBody>
      </p:sp>
    </p:spTree>
    <p:extLst>
      <p:ext uri="{BB962C8B-B14F-4D97-AF65-F5344CB8AC3E}">
        <p14:creationId xmlns:p14="http://schemas.microsoft.com/office/powerpoint/2010/main" val="416949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Many datasets were generated by universities</a:t>
            </a:r>
          </a:p>
          <a:p>
            <a:pPr lvl="1"/>
            <a:r>
              <a:rPr lang="en-US" dirty="0"/>
              <a:t>Undergrad, grad students</a:t>
            </a:r>
          </a:p>
          <a:p>
            <a:pPr lvl="1"/>
            <a:endParaRPr lang="en-US" dirty="0"/>
          </a:p>
          <a:p>
            <a:r>
              <a:rPr lang="en-US" dirty="0"/>
              <a:t>Do you trust that the data is sufficient to support a pretrained model based on your analysis needs?</a:t>
            </a:r>
          </a:p>
          <a:p>
            <a:endParaRPr lang="en-US" dirty="0"/>
          </a:p>
          <a:p>
            <a:r>
              <a:rPr lang="en-US" dirty="0"/>
              <a:t>Do you trust your own data?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Sets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0961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Top 10 AI Models</a:t>
            </a:r>
          </a:p>
        </p:txBody>
      </p:sp>
    </p:spTree>
    <p:extLst>
      <p:ext uri="{BB962C8B-B14F-4D97-AF65-F5344CB8AC3E}">
        <p14:creationId xmlns:p14="http://schemas.microsoft.com/office/powerpoint/2010/main" val="300410239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Expand your knowledge of the breadth of models available</a:t>
            </a:r>
          </a:p>
          <a:p>
            <a:pPr lvl="1"/>
            <a:r>
              <a:rPr lang="en-US" dirty="0"/>
              <a:t>I will not run every model ($$$ - $TIME)</a:t>
            </a:r>
          </a:p>
          <a:p>
            <a:endParaRPr lang="en-US" dirty="0"/>
          </a:p>
          <a:p>
            <a:r>
              <a:rPr lang="en-US" dirty="0"/>
              <a:t>Show you where you can find/search for models</a:t>
            </a:r>
          </a:p>
          <a:p>
            <a:endParaRPr lang="en-US" dirty="0"/>
          </a:p>
          <a:p>
            <a:r>
              <a:rPr lang="en-US" dirty="0"/>
              <a:t>Have some fun</a:t>
            </a:r>
          </a:p>
          <a:p>
            <a:endParaRPr lang="en-US" dirty="0"/>
          </a:p>
          <a:p>
            <a:r>
              <a:rPr lang="en-US" dirty="0"/>
              <a:t>So…AI Model #10 is…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Huh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4821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Keras</a:t>
            </a:r>
            <a:r>
              <a:rPr lang="en-US" b="1" dirty="0"/>
              <a:t> includes pre-trained weights on ImageNet for</a:t>
            </a:r>
          </a:p>
          <a:p>
            <a:pPr lvl="1"/>
            <a:r>
              <a:rPr lang="en-US" b="1" dirty="0" err="1"/>
              <a:t>Xception</a:t>
            </a:r>
            <a:endParaRPr lang="en-US" b="1" dirty="0"/>
          </a:p>
          <a:p>
            <a:pPr lvl="1"/>
            <a:r>
              <a:rPr lang="en-US" b="1" dirty="0"/>
              <a:t>VGG(16,19)</a:t>
            </a:r>
          </a:p>
          <a:p>
            <a:pPr lvl="1"/>
            <a:r>
              <a:rPr lang="en-US" b="1" dirty="0" err="1"/>
              <a:t>ResNet</a:t>
            </a:r>
            <a:r>
              <a:rPr lang="en-US" b="1" dirty="0"/>
              <a:t>, ResNetV2</a:t>
            </a:r>
          </a:p>
          <a:p>
            <a:pPr lvl="1"/>
            <a:r>
              <a:rPr lang="en-US" b="1" dirty="0"/>
              <a:t>Inception V3</a:t>
            </a:r>
          </a:p>
          <a:p>
            <a:pPr lvl="1"/>
            <a:r>
              <a:rPr lang="en-US" b="1" dirty="0"/>
              <a:t>InceptionResNetV2</a:t>
            </a:r>
          </a:p>
          <a:p>
            <a:pPr lvl="1"/>
            <a:r>
              <a:rPr lang="en-US" b="1" dirty="0" err="1"/>
              <a:t>MobileNet</a:t>
            </a:r>
            <a:r>
              <a:rPr lang="en-US" b="1" dirty="0"/>
              <a:t>, MobilenetV2</a:t>
            </a:r>
          </a:p>
          <a:p>
            <a:pPr lvl="1"/>
            <a:r>
              <a:rPr lang="en-US" b="1" dirty="0" err="1"/>
              <a:t>DenseNet</a:t>
            </a:r>
            <a:endParaRPr lang="en-US" b="1" dirty="0"/>
          </a:p>
          <a:p>
            <a:pPr lvl="1"/>
            <a:r>
              <a:rPr lang="en-US" b="1" dirty="0" err="1"/>
              <a:t>NASNet</a:t>
            </a:r>
            <a:endParaRPr lang="en-US" b="1" dirty="0"/>
          </a:p>
          <a:p>
            <a:r>
              <a:rPr lang="en-US" dirty="0">
                <a:hlinkClick r:id="rId3"/>
              </a:rPr>
              <a:t>https://keras.io/applications/</a:t>
            </a:r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Model #10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Everything already in </a:t>
            </a:r>
            <a:r>
              <a:rPr lang="en-US" sz="4000" dirty="0" err="1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Keras</a:t>
            </a:r>
            <a:endParaRPr lang="en-US" sz="4000" dirty="0">
              <a:gradFill>
                <a:gsLst>
                  <a:gs pos="0">
                    <a:schemeClr val="tx2"/>
                  </a:gs>
                  <a:gs pos="100000">
                    <a:schemeClr val="tx2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413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Tensorflow</a:t>
            </a:r>
            <a:r>
              <a:rPr lang="en-US" dirty="0"/>
              <a:t> model for text recognition (CNN + seq2seq with visual attention)</a:t>
            </a:r>
          </a:p>
          <a:p>
            <a:pPr lvl="1"/>
            <a:r>
              <a:rPr lang="en-US" dirty="0">
                <a:hlinkClick r:id="rId3"/>
              </a:rPr>
              <a:t>https://github.com/da03/Attention-OCR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New/updated spin on tesseract</a:t>
            </a:r>
          </a:p>
          <a:p>
            <a:pPr lvl="1"/>
            <a:r>
              <a:rPr lang="en-US" dirty="0"/>
              <a:t>Think Computer Vision of cognitive services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Model #9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Attention-OCR</a:t>
            </a:r>
          </a:p>
        </p:txBody>
      </p:sp>
    </p:spTree>
    <p:extLst>
      <p:ext uri="{BB962C8B-B14F-4D97-AF65-F5344CB8AC3E}">
        <p14:creationId xmlns:p14="http://schemas.microsoft.com/office/powerpoint/2010/main" val="13285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Recurrent Neural Network (RNN) Model trained on Facebook reactions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https://github.com/minimaxir/reactionrnn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Will pick the appropriate “like” response for a post</a:t>
            </a:r>
          </a:p>
          <a:p>
            <a:pPr lvl="1"/>
            <a:r>
              <a:rPr lang="en-US" dirty="0"/>
              <a:t>Does not use </a:t>
            </a:r>
            <a:r>
              <a:rPr lang="en-US" dirty="0">
                <a:hlinkClick r:id="rId4"/>
              </a:rPr>
              <a:t>word2vec</a:t>
            </a:r>
            <a:r>
              <a:rPr lang="en-US" dirty="0"/>
              <a:t>/</a:t>
            </a:r>
            <a:r>
              <a:rPr lang="en-US" dirty="0">
                <a:hlinkClick r:id="rId5"/>
              </a:rPr>
              <a:t>doc2vec</a:t>
            </a:r>
            <a:endParaRPr lang="en-US" dirty="0"/>
          </a:p>
          <a:p>
            <a:pPr lvl="1"/>
            <a:r>
              <a:rPr lang="en-US" dirty="0"/>
              <a:t>Network is trained on modern (2016-2017) language (posts)</a:t>
            </a:r>
          </a:p>
          <a:p>
            <a:pPr lvl="2"/>
            <a:r>
              <a:rPr lang="en-US" dirty="0"/>
              <a:t>What does this mean?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Model #8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Reaction RNN</a:t>
            </a:r>
          </a:p>
        </p:txBody>
      </p:sp>
    </p:spTree>
    <p:extLst>
      <p:ext uri="{BB962C8B-B14F-4D97-AF65-F5344CB8AC3E}">
        <p14:creationId xmlns:p14="http://schemas.microsoft.com/office/powerpoint/2010/main" val="29684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generic classification </a:t>
            </a:r>
            <a:r>
              <a:rPr lang="en-US" dirty="0" err="1"/>
              <a:t>algo</a:t>
            </a:r>
            <a:r>
              <a:rPr lang="en-US" dirty="0"/>
              <a:t> used for implicit ranking of items</a:t>
            </a:r>
          </a:p>
          <a:p>
            <a:pPr lvl="1"/>
            <a:r>
              <a:rPr lang="en-US" dirty="0">
                <a:hlinkClick r:id="rId3"/>
              </a:rPr>
              <a:t>https://arxiv.org/abs/1708.05031</a:t>
            </a:r>
            <a:endParaRPr lang="en-US" dirty="0"/>
          </a:p>
          <a:p>
            <a:endParaRPr lang="en-US" dirty="0"/>
          </a:p>
          <a:p>
            <a:r>
              <a:rPr lang="en-US" dirty="0"/>
              <a:t>NCF, short for Neural network-based Collaborative Filtering</a:t>
            </a:r>
          </a:p>
          <a:p>
            <a:pPr lvl="1"/>
            <a:r>
              <a:rPr lang="en-US" dirty="0"/>
              <a:t>NCF is generic and can express and generalize matrix factorization under its framework</a:t>
            </a:r>
          </a:p>
          <a:p>
            <a:pPr lvl="1"/>
            <a:endParaRPr lang="en-US" dirty="0"/>
          </a:p>
          <a:p>
            <a:r>
              <a:rPr lang="en-US" dirty="0"/>
              <a:t>Microsoft example of collaborative filtering with </a:t>
            </a:r>
            <a:r>
              <a:rPr lang="en-US" dirty="0" err="1"/>
              <a:t>CosmosDB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https://github.com/AzureCosmosDB/scenario-based-labs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Model #7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Neural Collaborative Filtering (NCF)</a:t>
            </a:r>
          </a:p>
        </p:txBody>
      </p:sp>
    </p:spTree>
    <p:extLst>
      <p:ext uri="{BB962C8B-B14F-4D97-AF65-F5344CB8AC3E}">
        <p14:creationId xmlns:p14="http://schemas.microsoft.com/office/powerpoint/2010/main" val="41279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b="1" dirty="0"/>
              <a:t>Deep “Dreaming”</a:t>
            </a:r>
          </a:p>
          <a:p>
            <a:pPr lvl="1"/>
            <a:r>
              <a:rPr lang="en-US" dirty="0">
                <a:hlinkClick r:id="rId3"/>
              </a:rPr>
              <a:t>https://research.google.com/seedbank/seed/deepdream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https://deepdreamgenerator.com/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Combine two images into “AI art”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Model #6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Deep Dreaming (Google)</a:t>
            </a:r>
          </a:p>
        </p:txBody>
      </p:sp>
    </p:spTree>
    <p:extLst>
      <p:ext uri="{BB962C8B-B14F-4D97-AF65-F5344CB8AC3E}">
        <p14:creationId xmlns:p14="http://schemas.microsoft.com/office/powerpoint/2010/main" val="5253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Top Datasets</a:t>
            </a:r>
          </a:p>
          <a:p>
            <a:r>
              <a:rPr lang="en-US" dirty="0"/>
              <a:t>Top 10 AI Models</a:t>
            </a:r>
          </a:p>
          <a:p>
            <a:r>
              <a:rPr lang="en-US" dirty="0"/>
              <a:t>AI Model Registries</a:t>
            </a:r>
          </a:p>
          <a:p>
            <a:r>
              <a:rPr lang="en-US" dirty="0"/>
              <a:t>AI Model Tools</a:t>
            </a:r>
          </a:p>
          <a:p>
            <a:r>
              <a:rPr lang="en-US" dirty="0"/>
              <a:t>Publishing your Models</a:t>
            </a:r>
          </a:p>
        </p:txBody>
      </p:sp>
    </p:spTree>
    <p:extLst>
      <p:ext uri="{BB962C8B-B14F-4D97-AF65-F5344CB8AC3E}">
        <p14:creationId xmlns:p14="http://schemas.microsoft.com/office/powerpoint/2010/main" val="36958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Uses Stanford’s </a:t>
            </a:r>
            <a:r>
              <a:rPr lang="en-US" dirty="0" err="1"/>
              <a:t>GloVe</a:t>
            </a:r>
            <a:r>
              <a:rPr lang="en-US" dirty="0"/>
              <a:t> to scan twitter posts</a:t>
            </a:r>
          </a:p>
          <a:p>
            <a:pPr lvl="1"/>
            <a:r>
              <a:rPr lang="en-US" dirty="0"/>
              <a:t>Allows you to find words that are similar in meaning</a:t>
            </a:r>
            <a:endParaRPr lang="en-US" dirty="0">
              <a:hlinkClick r:id="rId3"/>
            </a:endParaRPr>
          </a:p>
          <a:p>
            <a:pPr lvl="1"/>
            <a:r>
              <a:rPr lang="en-US" dirty="0"/>
              <a:t>Trained on 2 billion Twitter posts, with 1.2 million unique words</a:t>
            </a:r>
          </a:p>
          <a:p>
            <a:pPr lvl="1"/>
            <a:r>
              <a:rPr lang="en-US" dirty="0">
                <a:hlinkClick r:id="rId3"/>
              </a:rPr>
              <a:t>https://modeldepot.io/nisikk42/glove-on-tweets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Model #5</a:t>
            </a:r>
            <a:br>
              <a:rPr lang="en-US" dirty="0"/>
            </a:br>
            <a:r>
              <a:rPr lang="en-US" sz="4000" dirty="0" err="1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GloVe</a:t>
            </a: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 on Tweets</a:t>
            </a:r>
          </a:p>
        </p:txBody>
      </p:sp>
    </p:spTree>
    <p:extLst>
      <p:ext uri="{BB962C8B-B14F-4D97-AF65-F5344CB8AC3E}">
        <p14:creationId xmlns:p14="http://schemas.microsoft.com/office/powerpoint/2010/main" val="37897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sentiment model trained on 82M Amazon product reviews</a:t>
            </a:r>
          </a:p>
          <a:p>
            <a:pPr lvl="1"/>
            <a:r>
              <a:rPr lang="en-US" dirty="0"/>
              <a:t>Utilized by Elon Musk Open AI</a:t>
            </a:r>
          </a:p>
          <a:p>
            <a:pPr lvl="1"/>
            <a:r>
              <a:rPr lang="en-US" dirty="0">
                <a:hlinkClick r:id="rId3"/>
              </a:rPr>
              <a:t>https://modeldepot.io/afowler/sentiment-neuron</a:t>
            </a:r>
            <a:endParaRPr lang="en-US" dirty="0">
              <a:hlinkClick r:id="rId4"/>
            </a:endParaRPr>
          </a:p>
          <a:p>
            <a:pPr lvl="1"/>
            <a:r>
              <a:rPr lang="en-US" dirty="0">
                <a:hlinkClick r:id="rId4"/>
              </a:rPr>
              <a:t>https://github.com/openai/generating-reviews-discovering-sentiment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Training took one month across four NVIDIA Pascal GPUs, processing 12,500 characters per second.</a:t>
            </a:r>
          </a:p>
          <a:p>
            <a:endParaRPr lang="en-US" dirty="0"/>
          </a:p>
          <a:p>
            <a:r>
              <a:rPr lang="en-US" dirty="0"/>
              <a:t>Original model by Cornell University research</a:t>
            </a:r>
          </a:p>
          <a:p>
            <a:pPr lvl="1"/>
            <a:r>
              <a:rPr lang="en-US" dirty="0">
                <a:hlinkClick r:id="rId5"/>
              </a:rPr>
              <a:t>https://arxiv.org/abs/1704.01444</a:t>
            </a:r>
            <a:endParaRPr lang="en-US" dirty="0">
              <a:hlinkClick r:id="rId4"/>
            </a:endParaRPr>
          </a:p>
          <a:p>
            <a:pPr lvl="1"/>
            <a:r>
              <a:rPr lang="en-US" dirty="0"/>
              <a:t>Trained on Stanford Sentiment Treebank</a:t>
            </a:r>
          </a:p>
          <a:p>
            <a:pPr lvl="2"/>
            <a:r>
              <a:rPr lang="en-US" dirty="0">
                <a:hlinkClick r:id="rId6"/>
              </a:rPr>
              <a:t>https://nlp.stanford.edu/sentiment/treebank.html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Model #4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Sentiment Neuron</a:t>
            </a:r>
          </a:p>
        </p:txBody>
      </p:sp>
    </p:spTree>
    <p:extLst>
      <p:ext uri="{BB962C8B-B14F-4D97-AF65-F5344CB8AC3E}">
        <p14:creationId xmlns:p14="http://schemas.microsoft.com/office/powerpoint/2010/main" val="13840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Dual-Objective Piano Transcription</a:t>
            </a:r>
          </a:p>
          <a:p>
            <a:pPr lvl="1"/>
            <a:r>
              <a:rPr lang="en-US" dirty="0"/>
              <a:t>Takes a piano sound file and converts to transcript</a:t>
            </a:r>
          </a:p>
          <a:p>
            <a:r>
              <a:rPr lang="en-US" dirty="0"/>
              <a:t>Links</a:t>
            </a:r>
          </a:p>
          <a:p>
            <a:pPr lvl="1"/>
            <a:r>
              <a:rPr lang="en-US" dirty="0">
                <a:hlinkClick r:id="rId3"/>
              </a:rPr>
              <a:t>https://colab.research.google.com/notebooks/magenta/onsets_frames_transcription/onsets_frames_transcription.ipynb#scrollTo=IiIFvcvy7dH5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https://storage.googleapis.com/magentadata/papers/onsets-frames/index.html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https://github.com/tensorflow/magenta/tree/master/magenta/models/onsets_frames_transcription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Model #3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Dual-Objective Piano Transcription</a:t>
            </a:r>
          </a:p>
        </p:txBody>
      </p:sp>
    </p:spTree>
    <p:extLst>
      <p:ext uri="{BB962C8B-B14F-4D97-AF65-F5344CB8AC3E}">
        <p14:creationId xmlns:p14="http://schemas.microsoft.com/office/powerpoint/2010/main" val="5896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WaveNet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https://deepmind.com/blog/article/wavenet-generative-model-raw-audio</a:t>
            </a:r>
            <a:endParaRPr lang="en-US" dirty="0"/>
          </a:p>
          <a:p>
            <a:pPr lvl="1"/>
            <a:r>
              <a:rPr lang="en-US" dirty="0"/>
              <a:t>Text to Speech</a:t>
            </a:r>
          </a:p>
          <a:p>
            <a:pPr lvl="1"/>
            <a:r>
              <a:rPr lang="en-US" dirty="0"/>
              <a:t>Concatenative vs Parametric</a:t>
            </a:r>
          </a:p>
          <a:p>
            <a:pPr lvl="1"/>
            <a:endParaRPr lang="en-US" dirty="0"/>
          </a:p>
          <a:p>
            <a:r>
              <a:rPr lang="en-US" dirty="0"/>
              <a:t>A deep generative model of raw audio waveforms</a:t>
            </a:r>
          </a:p>
          <a:p>
            <a:pPr lvl="1"/>
            <a:r>
              <a:rPr lang="en-US" dirty="0" err="1"/>
              <a:t>WaveNets</a:t>
            </a:r>
            <a:r>
              <a:rPr lang="en-US" dirty="0"/>
              <a:t> are able to generate speech which mimics any human voice</a:t>
            </a:r>
          </a:p>
          <a:p>
            <a:pPr lvl="1"/>
            <a:r>
              <a:rPr lang="en-US" dirty="0"/>
              <a:t>Sounds more natural than the best existing Text-to-Speech systems</a:t>
            </a:r>
          </a:p>
          <a:p>
            <a:pPr lvl="1"/>
            <a:r>
              <a:rPr lang="en-US" dirty="0"/>
              <a:t>Reduces the gap with human performance by over 50%</a:t>
            </a:r>
          </a:p>
          <a:p>
            <a:pPr lvl="1"/>
            <a:endParaRPr lang="en-US" dirty="0"/>
          </a:p>
          <a:p>
            <a:r>
              <a:rPr lang="en-US" dirty="0" err="1"/>
              <a:t>Ciprian’s</a:t>
            </a:r>
            <a:r>
              <a:rPr lang="en-US" dirty="0"/>
              <a:t> talk – a 30 minute clip of you talking can be used to create an almost perfect likeness of you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Model #2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DeepMind - </a:t>
            </a:r>
            <a:r>
              <a:rPr lang="en-US" sz="4000" dirty="0" err="1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WaveNet</a:t>
            </a:r>
            <a:endParaRPr lang="en-US" sz="4000" dirty="0">
              <a:gradFill>
                <a:gsLst>
                  <a:gs pos="0">
                    <a:schemeClr val="tx2"/>
                  </a:gs>
                  <a:gs pos="100000">
                    <a:schemeClr val="tx2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704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A game learning model based on reinforcement learning and deep learning</a:t>
            </a:r>
          </a:p>
          <a:p>
            <a:pPr lvl="1"/>
            <a:r>
              <a:rPr lang="en-US" dirty="0">
                <a:hlinkClick r:id="rId3"/>
              </a:rPr>
              <a:t>https://github.com/google/dopamine</a:t>
            </a:r>
            <a:endParaRPr lang="en-US" dirty="0"/>
          </a:p>
          <a:p>
            <a:pPr lvl="1"/>
            <a:r>
              <a:rPr lang="en-US" dirty="0"/>
              <a:t>Provide an implementation of Deep Q Network (DQN)</a:t>
            </a:r>
          </a:p>
          <a:p>
            <a:pPr lvl="1"/>
            <a:r>
              <a:rPr lang="en-US" dirty="0">
                <a:hlinkClick r:id="rId4"/>
              </a:rPr>
              <a:t>https://storage.googleapis.com/deepmind-media/dqn/DQNNaturePaper.pdf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Model #1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Dopamine</a:t>
            </a:r>
          </a:p>
        </p:txBody>
      </p:sp>
    </p:spTree>
    <p:extLst>
      <p:ext uri="{BB962C8B-B14F-4D97-AF65-F5344CB8AC3E}">
        <p14:creationId xmlns:p14="http://schemas.microsoft.com/office/powerpoint/2010/main" val="29407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SqueezeNet</a:t>
            </a:r>
            <a:endParaRPr lang="en-US" b="1" dirty="0"/>
          </a:p>
          <a:p>
            <a:pPr lvl="1"/>
            <a:r>
              <a:rPr lang="en-US" dirty="0">
                <a:hlinkClick r:id="rId3"/>
              </a:rPr>
              <a:t>https://arxiv.org/abs/1602.07360</a:t>
            </a:r>
            <a:endParaRPr lang="en-US" dirty="0"/>
          </a:p>
          <a:p>
            <a:pPr lvl="1"/>
            <a:r>
              <a:rPr lang="en-US" dirty="0" err="1"/>
              <a:t>AlexNet</a:t>
            </a:r>
            <a:r>
              <a:rPr lang="en-US" dirty="0"/>
              <a:t>-level accuracy with 50x fewer parameters (imaging)</a:t>
            </a:r>
          </a:p>
          <a:p>
            <a:r>
              <a:rPr lang="en-US" b="1" dirty="0"/>
              <a:t>Lucid</a:t>
            </a:r>
          </a:p>
          <a:p>
            <a:pPr lvl="1"/>
            <a:r>
              <a:rPr lang="en-US" dirty="0">
                <a:hlinkClick r:id="rId4"/>
              </a:rPr>
              <a:t>https://github.com/tensorflow/lucid</a:t>
            </a:r>
            <a:endParaRPr lang="en-US" dirty="0"/>
          </a:p>
          <a:p>
            <a:pPr lvl="1"/>
            <a:r>
              <a:rPr lang="en-US" dirty="0"/>
              <a:t>a network for visualizing neural networks (similar to </a:t>
            </a:r>
            <a:r>
              <a:rPr lang="en-US" dirty="0" err="1"/>
              <a:t>DeepDream</a:t>
            </a:r>
            <a:r>
              <a:rPr lang="en-US" dirty="0"/>
              <a:t>)</a:t>
            </a:r>
          </a:p>
          <a:p>
            <a:r>
              <a:rPr lang="en-US" b="1" dirty="0" err="1"/>
              <a:t>Mathworks</a:t>
            </a:r>
            <a:endParaRPr lang="en-US" b="1" dirty="0"/>
          </a:p>
          <a:p>
            <a:pPr lvl="1"/>
            <a:r>
              <a:rPr lang="en-US" dirty="0"/>
              <a:t>Anything in this package</a:t>
            </a:r>
          </a:p>
          <a:p>
            <a:pPr lvl="1"/>
            <a:r>
              <a:rPr lang="en-US" dirty="0">
                <a:hlinkClick r:id="rId5"/>
              </a:rPr>
              <a:t>https://www.mathworks.com/help/deeplearning/ug/pretrained-convolutional-neural-networks.html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Models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Notable Mentions</a:t>
            </a:r>
          </a:p>
        </p:txBody>
      </p:sp>
    </p:spTree>
    <p:extLst>
      <p:ext uri="{BB962C8B-B14F-4D97-AF65-F5344CB8AC3E}">
        <p14:creationId xmlns:p14="http://schemas.microsoft.com/office/powerpoint/2010/main" val="8820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AI Model Registries</a:t>
            </a:r>
          </a:p>
        </p:txBody>
      </p:sp>
    </p:spTree>
    <p:extLst>
      <p:ext uri="{BB962C8B-B14F-4D97-AF65-F5344CB8AC3E}">
        <p14:creationId xmlns:p14="http://schemas.microsoft.com/office/powerpoint/2010/main" val="425509432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Caffe wiki</a:t>
            </a:r>
          </a:p>
          <a:p>
            <a:pPr lvl="1"/>
            <a:r>
              <a:rPr lang="en-US" dirty="0">
                <a:hlinkClick r:id="rId3"/>
              </a:rPr>
              <a:t>https://github.com/BVLC/caffe/wiki/Model-Zoo</a:t>
            </a:r>
            <a:endParaRPr lang="en-US" dirty="0"/>
          </a:p>
          <a:p>
            <a:r>
              <a:rPr lang="en-US" dirty="0"/>
              <a:t>TensorFlow</a:t>
            </a:r>
          </a:p>
          <a:p>
            <a:pPr lvl="1"/>
            <a:r>
              <a:rPr lang="en-US" dirty="0">
                <a:hlinkClick r:id="rId4"/>
              </a:rPr>
              <a:t>https://github.com/tensorflow/models/tree/master/research</a:t>
            </a:r>
            <a:endParaRPr lang="en-US" dirty="0"/>
          </a:p>
          <a:p>
            <a:r>
              <a:rPr lang="en-US" dirty="0"/>
              <a:t>ModelDepot.io</a:t>
            </a:r>
          </a:p>
          <a:p>
            <a:pPr lvl="1"/>
            <a:r>
              <a:rPr lang="en-US" dirty="0">
                <a:hlinkClick r:id="rId5"/>
              </a:rPr>
              <a:t>https://modeldepot.io/</a:t>
            </a:r>
            <a:endParaRPr lang="en-US" b="1" dirty="0"/>
          </a:p>
          <a:p>
            <a:r>
              <a:rPr lang="en-US" dirty="0"/>
              <a:t>Kaggle</a:t>
            </a:r>
          </a:p>
          <a:p>
            <a:pPr lvl="1"/>
            <a:r>
              <a:rPr lang="en-US" dirty="0">
                <a:hlinkClick r:id="rId6"/>
              </a:rPr>
              <a:t>https://Kaggle.com</a:t>
            </a:r>
            <a:endParaRPr lang="en-US" dirty="0"/>
          </a:p>
          <a:p>
            <a:pPr lvl="1"/>
            <a:r>
              <a:rPr lang="en-US" dirty="0"/>
              <a:t>19K datasets, 200K notebooks</a:t>
            </a:r>
          </a:p>
          <a:p>
            <a:r>
              <a:rPr lang="en-US" dirty="0"/>
              <a:t>Azure ML Studio gallery</a:t>
            </a:r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your own AI Models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There can be, more than one</a:t>
            </a:r>
          </a:p>
        </p:txBody>
      </p:sp>
    </p:spTree>
    <p:extLst>
      <p:ext uri="{BB962C8B-B14F-4D97-AF65-F5344CB8AC3E}">
        <p14:creationId xmlns:p14="http://schemas.microsoft.com/office/powerpoint/2010/main" val="3905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Model Tools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5785028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TensorFlow’s high-level APIs are based on the </a:t>
            </a:r>
            <a:r>
              <a:rPr lang="en-US" dirty="0" err="1"/>
              <a:t>Keras</a:t>
            </a:r>
            <a:r>
              <a:rPr lang="en-US" dirty="0"/>
              <a:t> API standard for defining and training neural networks. </a:t>
            </a:r>
          </a:p>
          <a:p>
            <a:pPr lvl="1"/>
            <a:r>
              <a:rPr lang="en-US" dirty="0" err="1"/>
              <a:t>Keras</a:t>
            </a:r>
            <a:r>
              <a:rPr lang="en-US" dirty="0"/>
              <a:t> enables fast prototyping, state-of-the-art research, and production—all with user-friendly APIs.</a:t>
            </a:r>
          </a:p>
          <a:p>
            <a:pPr lvl="1"/>
            <a:r>
              <a:rPr lang="en-US" dirty="0"/>
              <a:t>Created by Google Brain team within Google's Machine Intelligence Research organization for the purposes of conducting machine learning and deep neural networks research</a:t>
            </a:r>
          </a:p>
          <a:p>
            <a:pPr lvl="1"/>
            <a:r>
              <a:rPr lang="en-US" dirty="0"/>
              <a:t>Multi-platform (mobile, browser, </a:t>
            </a:r>
            <a:r>
              <a:rPr lang="en-US" dirty="0" err="1"/>
              <a:t>iot</a:t>
            </a:r>
            <a:r>
              <a:rPr lang="en-US" dirty="0"/>
              <a:t>/edge,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Popular open source tool</a:t>
            </a:r>
          </a:p>
        </p:txBody>
      </p:sp>
    </p:spTree>
    <p:extLst>
      <p:ext uri="{BB962C8B-B14F-4D97-AF65-F5344CB8AC3E}">
        <p14:creationId xmlns:p14="http://schemas.microsoft.com/office/powerpoint/2010/main" val="31969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37446174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A higher-level abstraction layer</a:t>
            </a:r>
          </a:p>
          <a:p>
            <a:pPr lvl="1"/>
            <a:r>
              <a:rPr lang="en-US" dirty="0"/>
              <a:t>2017: Added to TensorFlow’s core library</a:t>
            </a:r>
          </a:p>
          <a:p>
            <a:pPr lvl="1"/>
            <a:endParaRPr lang="en-US" dirty="0"/>
          </a:p>
          <a:p>
            <a:r>
              <a:rPr lang="en-US" dirty="0"/>
              <a:t>Contains common Neural Net items:</a:t>
            </a:r>
          </a:p>
          <a:p>
            <a:pPr lvl="1"/>
            <a:r>
              <a:rPr lang="en-US" dirty="0"/>
              <a:t>Layers, Objectives, Activation Functions, Optimizers</a:t>
            </a:r>
          </a:p>
          <a:p>
            <a:pPr lvl="1"/>
            <a:endParaRPr lang="en-US" b="1" dirty="0"/>
          </a:p>
          <a:p>
            <a:r>
              <a:rPr lang="en-US" dirty="0"/>
              <a:t>Deep model platform support includes:</a:t>
            </a:r>
          </a:p>
          <a:p>
            <a:pPr lvl="1"/>
            <a:r>
              <a:rPr lang="en-US" dirty="0"/>
              <a:t>OS: iOS, Android, Web, </a:t>
            </a:r>
            <a:r>
              <a:rPr lang="en-US" dirty="0" err="1"/>
              <a:t>JavaVM</a:t>
            </a:r>
            <a:endParaRPr lang="en-US" dirty="0"/>
          </a:p>
          <a:p>
            <a:pPr lvl="1"/>
            <a:r>
              <a:rPr lang="en-US" dirty="0"/>
              <a:t>Chips: GPUs and TPUs</a:t>
            </a:r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Keras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Common Building Blocks </a:t>
            </a:r>
          </a:p>
        </p:txBody>
      </p:sp>
    </p:spTree>
    <p:extLst>
      <p:ext uri="{BB962C8B-B14F-4D97-AF65-F5344CB8AC3E}">
        <p14:creationId xmlns:p14="http://schemas.microsoft.com/office/powerpoint/2010/main" val="31461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Tensors and Dynamic neural networks in Python with strong GPU acceleration</a:t>
            </a:r>
          </a:p>
          <a:p>
            <a:pPr lvl="1"/>
            <a:r>
              <a:rPr lang="en-US" dirty="0"/>
              <a:t>TensorFlow, Theano, Caffe and CNTK have a static view of the world. </a:t>
            </a:r>
          </a:p>
          <a:p>
            <a:pPr lvl="1"/>
            <a:r>
              <a:rPr lang="en-US" dirty="0"/>
              <a:t>One has to build a neural network, and reuse the same structure again and again. Changing the way the network behaves means that one has to start from scratch.</a:t>
            </a:r>
          </a:p>
          <a:p>
            <a:endParaRPr lang="en-US" dirty="0"/>
          </a:p>
          <a:p>
            <a:r>
              <a:rPr lang="en-US" dirty="0"/>
              <a:t>Pre-trained models include:</a:t>
            </a:r>
          </a:p>
          <a:p>
            <a:pPr lvl="1"/>
            <a:r>
              <a:rPr lang="en-US" dirty="0" err="1"/>
              <a:t>ResNet</a:t>
            </a:r>
            <a:r>
              <a:rPr lang="en-US" dirty="0"/>
              <a:t>, </a:t>
            </a:r>
            <a:r>
              <a:rPr lang="en-US" dirty="0" err="1"/>
              <a:t>SqueezeNet</a:t>
            </a:r>
            <a:r>
              <a:rPr lang="en-US" dirty="0"/>
              <a:t>, </a:t>
            </a:r>
            <a:r>
              <a:rPr lang="en-US" dirty="0" err="1"/>
              <a:t>Alexnet</a:t>
            </a:r>
            <a:r>
              <a:rPr lang="en-US" dirty="0"/>
              <a:t>, Inception, </a:t>
            </a:r>
            <a:r>
              <a:rPr lang="en-US" dirty="0" err="1"/>
              <a:t>Densenet</a:t>
            </a:r>
            <a:r>
              <a:rPr lang="en-US" dirty="0"/>
              <a:t>, </a:t>
            </a:r>
            <a:r>
              <a:rPr lang="en-US" dirty="0" err="1"/>
              <a:t>Vgg</a:t>
            </a:r>
            <a:endParaRPr lang="en-US" dirty="0"/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Pytorch Tools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GPU Optimizer</a:t>
            </a:r>
          </a:p>
        </p:txBody>
      </p:sp>
    </p:spTree>
    <p:extLst>
      <p:ext uri="{BB962C8B-B14F-4D97-AF65-F5344CB8AC3E}">
        <p14:creationId xmlns:p14="http://schemas.microsoft.com/office/powerpoint/2010/main" val="27974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hlinkClick r:id="rId3"/>
              </a:rPr>
              <a:t>Glow</a:t>
            </a:r>
            <a:endParaRPr lang="en-US" dirty="0"/>
          </a:p>
          <a:p>
            <a:pPr lvl="1"/>
            <a:r>
              <a:rPr lang="en-US" dirty="0"/>
              <a:t>Compiler for Neural Network hardware accelerators</a:t>
            </a:r>
          </a:p>
          <a:p>
            <a:pPr lvl="1"/>
            <a:r>
              <a:rPr lang="en-US" dirty="0"/>
              <a:t>Designed to allow state of the art compiler optimizations and code generation of neural network graphs</a:t>
            </a:r>
          </a:p>
          <a:p>
            <a:r>
              <a:rPr lang="en-US" dirty="0">
                <a:hlinkClick r:id="rId4"/>
              </a:rPr>
              <a:t>Pytorch Geometric</a:t>
            </a:r>
            <a:endParaRPr lang="en-US" dirty="0"/>
          </a:p>
          <a:p>
            <a:pPr lvl="1"/>
            <a:r>
              <a:rPr lang="en-US" dirty="0"/>
              <a:t>Geometric Deep Learning Extension Library for </a:t>
            </a:r>
            <a:r>
              <a:rPr lang="en-US" dirty="0" err="1"/>
              <a:t>PyTorch</a:t>
            </a:r>
            <a:endParaRPr lang="en-US" dirty="0"/>
          </a:p>
          <a:p>
            <a:pPr lvl="1"/>
            <a:r>
              <a:rPr lang="en-US" dirty="0"/>
              <a:t>Working with geometric data structures (graphs, point clouds, manifolds)</a:t>
            </a:r>
          </a:p>
          <a:p>
            <a:r>
              <a:rPr lang="en-US" dirty="0">
                <a:hlinkClick r:id="rId5"/>
              </a:rPr>
              <a:t>Captum</a:t>
            </a:r>
            <a:endParaRPr lang="en-US" dirty="0"/>
          </a:p>
          <a:p>
            <a:pPr lvl="1"/>
            <a:r>
              <a:rPr lang="en-US" dirty="0"/>
              <a:t>Model interpretability – explain to your users “why”</a:t>
            </a:r>
          </a:p>
          <a:p>
            <a:r>
              <a:rPr lang="en-US" dirty="0">
                <a:hlinkClick r:id="rId6"/>
              </a:rPr>
              <a:t>Torchbearer</a:t>
            </a:r>
            <a:endParaRPr lang="en-US" dirty="0"/>
          </a:p>
          <a:p>
            <a:pPr lvl="1"/>
            <a:r>
              <a:rPr lang="en-US" dirty="0"/>
              <a:t>A model fitting library for </a:t>
            </a:r>
            <a:r>
              <a:rPr lang="en-US" dirty="0" err="1"/>
              <a:t>PyTorch</a:t>
            </a:r>
            <a:endParaRPr lang="en-US" dirty="0"/>
          </a:p>
          <a:p>
            <a:r>
              <a:rPr lang="en-US" dirty="0"/>
              <a:t>Others</a:t>
            </a:r>
          </a:p>
          <a:p>
            <a:pPr lvl="1"/>
            <a:r>
              <a:rPr lang="en-US" dirty="0" err="1">
                <a:hlinkClick r:id="rId7"/>
              </a:rPr>
              <a:t>skorch</a:t>
            </a:r>
            <a:r>
              <a:rPr lang="en-US" dirty="0"/>
              <a:t>, model wrapper that enables use with </a:t>
            </a:r>
            <a:r>
              <a:rPr lang="en-US" dirty="0" err="1"/>
              <a:t>scikit</a:t>
            </a:r>
            <a:r>
              <a:rPr lang="en-US" dirty="0"/>
              <a:t>-learn - </a:t>
            </a:r>
            <a:r>
              <a:rPr lang="en-US" dirty="0" err="1"/>
              <a:t>crossval</a:t>
            </a:r>
            <a:r>
              <a:rPr lang="en-US" dirty="0"/>
              <a:t> etc. can be very useful</a:t>
            </a:r>
          </a:p>
          <a:p>
            <a:pPr lvl="1"/>
            <a:r>
              <a:rPr lang="en-US" dirty="0" err="1">
                <a:hlinkClick r:id="rId8"/>
              </a:rPr>
              <a:t>PyToune</a:t>
            </a:r>
            <a:r>
              <a:rPr lang="en-US" dirty="0"/>
              <a:t>, simple </a:t>
            </a:r>
            <a:r>
              <a:rPr lang="en-US" dirty="0" err="1"/>
              <a:t>Keras</a:t>
            </a:r>
            <a:r>
              <a:rPr lang="en-US" dirty="0"/>
              <a:t> style API</a:t>
            </a:r>
          </a:p>
          <a:p>
            <a:pPr lvl="1"/>
            <a:r>
              <a:rPr lang="en-US" dirty="0">
                <a:hlinkClick r:id="rId9"/>
              </a:rPr>
              <a:t>ignite</a:t>
            </a:r>
            <a:r>
              <a:rPr lang="en-US" dirty="0"/>
              <a:t>, advanced model training from the makers of </a:t>
            </a:r>
            <a:r>
              <a:rPr lang="en-US" dirty="0" err="1"/>
              <a:t>PyTorch</a:t>
            </a:r>
            <a:r>
              <a:rPr lang="en-US" dirty="0"/>
              <a:t>, can need a lot of code for advanced functions (e.g. </a:t>
            </a:r>
            <a:r>
              <a:rPr lang="en-US" dirty="0" err="1"/>
              <a:t>Tensorboard</a:t>
            </a:r>
            <a:r>
              <a:rPr lang="en-US" dirty="0"/>
              <a:t>)</a:t>
            </a:r>
          </a:p>
          <a:p>
            <a:pPr lvl="1"/>
            <a:r>
              <a:rPr lang="en-US" dirty="0" err="1">
                <a:hlinkClick r:id="rId10"/>
              </a:rPr>
              <a:t>TorchNetTwo</a:t>
            </a:r>
            <a:r>
              <a:rPr lang="en-US" dirty="0">
                <a:hlinkClick r:id="rId10"/>
              </a:rPr>
              <a:t> (TNT)</a:t>
            </a:r>
            <a:r>
              <a:rPr lang="en-US" dirty="0"/>
              <a:t>, can be complex to use but well established, somewhat replaced by ignite</a:t>
            </a:r>
          </a:p>
          <a:p>
            <a:pPr lvl="1"/>
            <a:r>
              <a:rPr lang="en-US" dirty="0">
                <a:hlinkClick r:id="rId11"/>
              </a:rPr>
              <a:t>Inferno</a:t>
            </a:r>
            <a:r>
              <a:rPr lang="en-US" dirty="0"/>
              <a:t>, training utilities and convenience classes for </a:t>
            </a:r>
            <a:r>
              <a:rPr lang="en-US" dirty="0" err="1"/>
              <a:t>PyTorch</a:t>
            </a:r>
            <a:endParaRPr lang="en-US" dirty="0"/>
          </a:p>
          <a:p>
            <a:pPr lvl="1"/>
            <a:r>
              <a:rPr lang="en-US" dirty="0">
                <a:hlinkClick r:id="rId12"/>
              </a:rPr>
              <a:t>Pytorch Lightning</a:t>
            </a:r>
            <a:r>
              <a:rPr lang="en-US" dirty="0"/>
              <a:t>, lightweight wrapper on top of </a:t>
            </a:r>
            <a:r>
              <a:rPr lang="en-US" dirty="0" err="1"/>
              <a:t>PyTorch</a:t>
            </a:r>
            <a:r>
              <a:rPr lang="en-US" dirty="0"/>
              <a:t> with advanced multi-</a:t>
            </a:r>
            <a:r>
              <a:rPr lang="en-US" dirty="0" err="1"/>
              <a:t>gpu</a:t>
            </a:r>
            <a:r>
              <a:rPr lang="en-US" dirty="0"/>
              <a:t> and cluster support</a:t>
            </a:r>
          </a:p>
          <a:p>
            <a:pPr lvl="1"/>
            <a:r>
              <a:rPr lang="en-US" dirty="0" err="1">
                <a:hlinkClick r:id="rId13"/>
              </a:rPr>
              <a:t>Pywick</a:t>
            </a:r>
            <a:r>
              <a:rPr lang="en-US" dirty="0"/>
              <a:t>, high-level training framework, based on </a:t>
            </a:r>
            <a:r>
              <a:rPr lang="en-US" dirty="0" err="1"/>
              <a:t>torchsample</a:t>
            </a:r>
            <a:r>
              <a:rPr lang="en-US" dirty="0"/>
              <a:t>, support for various segmentation models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Pytorch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8700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Pretrained </a:t>
            </a:r>
            <a:r>
              <a:rPr lang="en-US" dirty="0" err="1"/>
              <a:t>ConvNets</a:t>
            </a:r>
            <a:r>
              <a:rPr lang="en-US" dirty="0"/>
              <a:t> for </a:t>
            </a:r>
            <a:r>
              <a:rPr lang="en-US" dirty="0" err="1"/>
              <a:t>pytorch</a:t>
            </a:r>
            <a:endParaRPr lang="en-US" dirty="0"/>
          </a:p>
          <a:p>
            <a:pPr lvl="1"/>
            <a:r>
              <a:rPr lang="en-US" dirty="0" err="1"/>
              <a:t>NASNet</a:t>
            </a:r>
            <a:r>
              <a:rPr lang="en-US" dirty="0"/>
              <a:t>, </a:t>
            </a:r>
            <a:r>
              <a:rPr lang="en-US" dirty="0" err="1"/>
              <a:t>ResNeXt</a:t>
            </a:r>
            <a:r>
              <a:rPr lang="en-US" dirty="0"/>
              <a:t>, </a:t>
            </a:r>
            <a:r>
              <a:rPr lang="en-US" dirty="0" err="1"/>
              <a:t>ResNet</a:t>
            </a:r>
            <a:r>
              <a:rPr lang="en-US" dirty="0"/>
              <a:t>, InceptionV4, InceptionResnetV2, </a:t>
            </a:r>
            <a:r>
              <a:rPr lang="en-US" dirty="0" err="1"/>
              <a:t>Xception</a:t>
            </a:r>
            <a:r>
              <a:rPr lang="en-US" dirty="0"/>
              <a:t>, DPN, and many more!</a:t>
            </a:r>
          </a:p>
          <a:p>
            <a:pPr lvl="1"/>
            <a:endParaRPr lang="en-US" dirty="0"/>
          </a:p>
          <a:p>
            <a:r>
              <a:rPr lang="en-US" dirty="0">
                <a:hlinkClick r:id="rId3"/>
              </a:rPr>
              <a:t>https://github.com/Cadene/pretrained-models.pytorch</a:t>
            </a:r>
            <a:endParaRPr lang="en-US" dirty="0"/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Cadene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Another tool for Pytorch</a:t>
            </a:r>
          </a:p>
        </p:txBody>
      </p:sp>
    </p:spTree>
    <p:extLst>
      <p:ext uri="{BB962C8B-B14F-4D97-AF65-F5344CB8AC3E}">
        <p14:creationId xmlns:p14="http://schemas.microsoft.com/office/powerpoint/2010/main" val="329304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862"/>
          </a:xfrm>
        </p:spPr>
        <p:txBody>
          <a:bodyPr/>
          <a:lstStyle/>
          <a:p>
            <a:r>
              <a:rPr lang="en-US" sz="7200" dirty="0"/>
              <a:t>Publishing Your Models</a:t>
            </a:r>
          </a:p>
        </p:txBody>
      </p:sp>
    </p:spTree>
    <p:extLst>
      <p:ext uri="{BB962C8B-B14F-4D97-AF65-F5344CB8AC3E}">
        <p14:creationId xmlns:p14="http://schemas.microsoft.com/office/powerpoint/2010/main" val="6234937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87200" cy="4831063"/>
          </a:xfrm>
        </p:spPr>
        <p:txBody>
          <a:bodyPr>
            <a:normAutofit/>
          </a:bodyPr>
          <a:lstStyle/>
          <a:p>
            <a:r>
              <a:rPr lang="en-US" dirty="0"/>
              <a:t>Why not share that awesome design and time intensive number crunching work?</a:t>
            </a:r>
          </a:p>
          <a:p>
            <a:pPr lvl="1"/>
            <a:endParaRPr lang="en-US" dirty="0"/>
          </a:p>
          <a:p>
            <a:r>
              <a:rPr lang="en-US" dirty="0"/>
              <a:t>Share the entire Python/Notebook</a:t>
            </a:r>
          </a:p>
          <a:p>
            <a:pPr lvl="1"/>
            <a:endParaRPr lang="en-US" dirty="0"/>
          </a:p>
          <a:p>
            <a:r>
              <a:rPr lang="en-US" dirty="0"/>
              <a:t>Share a model in a common file format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 Your Model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Sharing is Caring</a:t>
            </a:r>
          </a:p>
        </p:txBody>
      </p:sp>
    </p:spTree>
    <p:extLst>
      <p:ext uri="{BB962C8B-B14F-4D97-AF65-F5344CB8AC3E}">
        <p14:creationId xmlns:p14="http://schemas.microsoft.com/office/powerpoint/2010/main" val="9659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Pickle </a:t>
            </a:r>
          </a:p>
          <a:p>
            <a:pPr lvl="1"/>
            <a:r>
              <a:rPr lang="en-US" dirty="0"/>
              <a:t>Python serialization technique, only works with Python</a:t>
            </a:r>
          </a:p>
          <a:p>
            <a:r>
              <a:rPr lang="en-US" dirty="0"/>
              <a:t>Open Neural Network Exchange (ONNX)</a:t>
            </a:r>
          </a:p>
          <a:p>
            <a:pPr lvl="1"/>
            <a:r>
              <a:rPr lang="en-US" dirty="0"/>
              <a:t>Supports storing and porting models across libraries</a:t>
            </a:r>
          </a:p>
          <a:p>
            <a:pPr lvl="1"/>
            <a:r>
              <a:rPr lang="en-US" dirty="0" err="1"/>
              <a:t>Sklearn</a:t>
            </a:r>
            <a:r>
              <a:rPr lang="en-US" dirty="0"/>
              <a:t> extension</a:t>
            </a:r>
          </a:p>
          <a:p>
            <a:r>
              <a:rPr lang="en-US" dirty="0"/>
              <a:t>Predictive model markup language (PMML)</a:t>
            </a:r>
          </a:p>
          <a:p>
            <a:pPr lvl="1"/>
            <a:r>
              <a:rPr lang="en-US" dirty="0"/>
              <a:t>Limited support for prediction models</a:t>
            </a:r>
          </a:p>
          <a:p>
            <a:pPr lvl="1"/>
            <a:r>
              <a:rPr lang="en-US" dirty="0" err="1"/>
              <a:t>Sklearn</a:t>
            </a:r>
            <a:r>
              <a:rPr lang="en-US" dirty="0"/>
              <a:t> extension</a:t>
            </a:r>
          </a:p>
          <a:p>
            <a:r>
              <a:rPr lang="en-US" dirty="0"/>
              <a:t>.</a:t>
            </a:r>
            <a:r>
              <a:rPr lang="en-US" dirty="0" err="1"/>
              <a:t>Ilearner</a:t>
            </a:r>
            <a:endParaRPr lang="en-US" dirty="0"/>
          </a:p>
          <a:p>
            <a:pPr lvl="1"/>
            <a:r>
              <a:rPr lang="en-US" dirty="0"/>
              <a:t>Microsoft Azure ML Studio (.NET Model object serialized)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Formats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Sharing models</a:t>
            </a:r>
          </a:p>
        </p:txBody>
      </p:sp>
    </p:spTree>
    <p:extLst>
      <p:ext uri="{BB962C8B-B14F-4D97-AF65-F5344CB8AC3E}">
        <p14:creationId xmlns:p14="http://schemas.microsoft.com/office/powerpoint/2010/main" val="21235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Database Integration</a:t>
            </a:r>
          </a:p>
          <a:p>
            <a:pPr lvl="1"/>
            <a:r>
              <a:rPr lang="en-US" dirty="0"/>
              <a:t>Python code is run in-context</a:t>
            </a:r>
          </a:p>
          <a:p>
            <a:r>
              <a:rPr lang="en-US" dirty="0"/>
              <a:t>Pub/Sub</a:t>
            </a:r>
          </a:p>
          <a:p>
            <a:pPr lvl="1"/>
            <a:r>
              <a:rPr lang="en-US" dirty="0"/>
              <a:t>Applications that can’t handle in-context</a:t>
            </a:r>
          </a:p>
          <a:p>
            <a:pPr lvl="1"/>
            <a:r>
              <a:rPr lang="en-US" dirty="0"/>
              <a:t>Queueing/Event Hubs/Function Apps</a:t>
            </a:r>
          </a:p>
          <a:p>
            <a:r>
              <a:rPr lang="en-US" dirty="0"/>
              <a:t>Webservice</a:t>
            </a:r>
          </a:p>
          <a:p>
            <a:pPr lvl="1"/>
            <a:r>
              <a:rPr lang="en-US" dirty="0"/>
              <a:t>Make a call to standard web service</a:t>
            </a:r>
          </a:p>
          <a:p>
            <a:pPr lvl="1"/>
            <a:r>
              <a:rPr lang="en-US" dirty="0"/>
              <a:t>Azure ML Service</a:t>
            </a:r>
          </a:p>
          <a:p>
            <a:pPr lvl="1"/>
            <a:r>
              <a:rPr lang="en-US" dirty="0"/>
              <a:t>Wrap API Management around it (free or paid)</a:t>
            </a:r>
          </a:p>
          <a:p>
            <a:r>
              <a:rPr lang="en-US" dirty="0"/>
              <a:t>In-App</a:t>
            </a:r>
          </a:p>
          <a:p>
            <a:pPr lvl="1"/>
            <a:r>
              <a:rPr lang="en-US" dirty="0"/>
              <a:t>Data must remain in app</a:t>
            </a:r>
          </a:p>
          <a:p>
            <a:pPr lvl="1"/>
            <a:r>
              <a:rPr lang="en-US" dirty="0"/>
              <a:t>Tensorflow.js, ONNXJS, Caffe2, Android-ML</a:t>
            </a:r>
          </a:p>
          <a:p>
            <a:pPr lvl="1"/>
            <a:r>
              <a:rPr lang="en-US" dirty="0"/>
              <a:t>Containers (AKS, ACI, IoT)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Models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Using Models</a:t>
            </a:r>
          </a:p>
        </p:txBody>
      </p:sp>
    </p:spTree>
    <p:extLst>
      <p:ext uri="{BB962C8B-B14F-4D97-AF65-F5344CB8AC3E}">
        <p14:creationId xmlns:p14="http://schemas.microsoft.com/office/powerpoint/2010/main" val="40553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841791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87200" cy="4001095"/>
          </a:xfrm>
        </p:spPr>
        <p:txBody>
          <a:bodyPr/>
          <a:lstStyle/>
          <a:p>
            <a:r>
              <a:rPr lang="en-US" dirty="0"/>
              <a:t>Try to leverage the planet’s intelligence</a:t>
            </a:r>
          </a:p>
          <a:p>
            <a:endParaRPr lang="en-US" dirty="0"/>
          </a:p>
          <a:p>
            <a:r>
              <a:rPr lang="en-US" dirty="0"/>
              <a:t>Take advantage of the energy and time others have put into training models</a:t>
            </a:r>
          </a:p>
          <a:p>
            <a:endParaRPr lang="en-US" dirty="0"/>
          </a:p>
          <a:p>
            <a:r>
              <a:rPr lang="en-US" dirty="0"/>
              <a:t>Sharing is caring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AI Models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645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A set of weightings generated from an input data set and algorithm(s)</a:t>
            </a:r>
          </a:p>
          <a:p>
            <a:endParaRPr lang="en-US" dirty="0"/>
          </a:p>
          <a:p>
            <a:r>
              <a:rPr lang="en-US" dirty="0"/>
              <a:t>Why use pre-trained models?</a:t>
            </a:r>
          </a:p>
          <a:p>
            <a:pPr lvl="1"/>
            <a:r>
              <a:rPr lang="en-US" dirty="0"/>
              <a:t>Training can be very </a:t>
            </a:r>
            <a:r>
              <a:rPr lang="en-US" b="1" dirty="0"/>
              <a:t>time</a:t>
            </a:r>
            <a:r>
              <a:rPr lang="en-US" dirty="0"/>
              <a:t> and </a:t>
            </a:r>
            <a:r>
              <a:rPr lang="en-US" b="1" dirty="0"/>
              <a:t>energy</a:t>
            </a:r>
            <a:r>
              <a:rPr lang="en-US" dirty="0"/>
              <a:t> intensive</a:t>
            </a:r>
          </a:p>
          <a:p>
            <a:pPr lvl="1"/>
            <a:r>
              <a:rPr lang="en-US" dirty="0"/>
              <a:t>Starting with a pre-trained model can speed up your dev/test/production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What is an AI Model?</a:t>
            </a:r>
          </a:p>
        </p:txBody>
      </p:sp>
    </p:spTree>
    <p:extLst>
      <p:ext uri="{BB962C8B-B14F-4D97-AF65-F5344CB8AC3E}">
        <p14:creationId xmlns:p14="http://schemas.microsoft.com/office/powerpoint/2010/main" val="24195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87200" cy="2092881"/>
          </a:xfrm>
        </p:spPr>
        <p:txBody>
          <a:bodyPr/>
          <a:lstStyle/>
          <a:p>
            <a:r>
              <a:rPr lang="en-US" dirty="0"/>
              <a:t>What’s on your mind?</a:t>
            </a:r>
          </a:p>
          <a:p>
            <a:endParaRPr lang="en-US" dirty="0"/>
          </a:p>
          <a:p>
            <a:r>
              <a:rPr lang="en-US" dirty="0"/>
              <a:t>Need help?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AI Models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Questions\Comments?</a:t>
            </a:r>
          </a:p>
        </p:txBody>
      </p:sp>
    </p:spTree>
    <p:extLst>
      <p:ext uri="{BB962C8B-B14F-4D97-AF65-F5344CB8AC3E}">
        <p14:creationId xmlns:p14="http://schemas.microsoft.com/office/powerpoint/2010/main" val="26620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87200" cy="6290953"/>
          </a:xfrm>
        </p:spPr>
        <p:txBody>
          <a:bodyPr/>
          <a:lstStyle/>
          <a:p>
            <a:r>
              <a:rPr lang="en-US" dirty="0"/>
              <a:t>Chris Givens</a:t>
            </a:r>
          </a:p>
          <a:p>
            <a:pPr lvl="1"/>
            <a:r>
              <a:rPr lang="en-US" dirty="0">
                <a:hlinkClick r:id="rId3"/>
              </a:rPr>
              <a:t>chris@solliance.net</a:t>
            </a:r>
            <a:endParaRPr lang="en-US" dirty="0"/>
          </a:p>
          <a:p>
            <a:pPr lvl="1"/>
            <a:r>
              <a:rPr lang="en-US" dirty="0"/>
              <a:t>@givenscj</a:t>
            </a:r>
          </a:p>
          <a:p>
            <a:pPr lvl="1"/>
            <a:endParaRPr lang="en-US" dirty="0"/>
          </a:p>
          <a:p>
            <a:r>
              <a:rPr lang="en-US" dirty="0"/>
              <a:t>Other Sessions:</a:t>
            </a:r>
          </a:p>
          <a:p>
            <a:pPr lvl="1"/>
            <a:r>
              <a:rPr lang="en-US" dirty="0"/>
              <a:t>Thursday 10am - Microsoft AI for Beginners</a:t>
            </a:r>
          </a:p>
          <a:p>
            <a:pPr lvl="1"/>
            <a:r>
              <a:rPr lang="en-US"/>
              <a:t>Thursday 1:30pm </a:t>
            </a:r>
            <a:r>
              <a:rPr lang="en-US" dirty="0"/>
              <a:t>– </a:t>
            </a:r>
            <a:r>
              <a:rPr lang="en-US"/>
              <a:t>Predicting Sporting outcomes using AI and 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AI Models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40326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Don’t reinvent the wheel</a:t>
            </a:r>
          </a:p>
          <a:p>
            <a:pPr lvl="1"/>
            <a:r>
              <a:rPr lang="en-US" dirty="0"/>
              <a:t>Training the model on your dataset is the same as running the entire model from scratch</a:t>
            </a:r>
          </a:p>
          <a:p>
            <a:pPr lvl="1"/>
            <a:r>
              <a:rPr lang="en-US" dirty="0"/>
              <a:t>Model could have taken days/weeks/months to train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Models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Plug and Play</a:t>
            </a:r>
          </a:p>
        </p:txBody>
      </p:sp>
    </p:spTree>
    <p:extLst>
      <p:ext uri="{BB962C8B-B14F-4D97-AF65-F5344CB8AC3E}">
        <p14:creationId xmlns:p14="http://schemas.microsoft.com/office/powerpoint/2010/main" val="15143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Be flexible, train some layers, leave others frozen</a:t>
            </a:r>
          </a:p>
          <a:p>
            <a:pPr lvl="1"/>
            <a:r>
              <a:rPr lang="en-US" dirty="0"/>
              <a:t>Aka remove the original classifier, insert yours</a:t>
            </a:r>
          </a:p>
          <a:p>
            <a:pPr lvl="1"/>
            <a:r>
              <a:rPr lang="en-US" dirty="0"/>
              <a:t>Lower levels tend to be “problem independent”</a:t>
            </a:r>
          </a:p>
          <a:p>
            <a:pPr lvl="1"/>
            <a:r>
              <a:rPr lang="en-US" dirty="0"/>
              <a:t>High levels are “problem dependent”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Models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35389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942799"/>
            <a:ext cx="11810999" cy="4602463"/>
          </a:xfrm>
        </p:spPr>
        <p:txBody>
          <a:bodyPr>
            <a:normAutofit/>
          </a:bodyPr>
          <a:lstStyle/>
          <a:p>
            <a:r>
              <a:rPr lang="en-US" dirty="0"/>
              <a:t>Try to avoid</a:t>
            </a:r>
          </a:p>
          <a:p>
            <a:pPr lvl="1"/>
            <a:r>
              <a:rPr lang="en-US" dirty="0"/>
              <a:t>Overfitting is a modeling error which occurs when a function is too closely fit to a limited set of data points</a:t>
            </a:r>
          </a:p>
          <a:p>
            <a:pPr lvl="1"/>
            <a:r>
              <a:rPr lang="en-US" dirty="0"/>
              <a:t>Small datasets are prone to overfitting</a:t>
            </a:r>
          </a:p>
          <a:p>
            <a:pPr lvl="1"/>
            <a:r>
              <a:rPr lang="en-US" dirty="0"/>
              <a:t>Keep more layers frozen</a:t>
            </a:r>
          </a:p>
          <a:p>
            <a:pPr lvl="1"/>
            <a:endParaRPr lang="en-US" dirty="0"/>
          </a:p>
          <a:p>
            <a:r>
              <a:rPr lang="en-US" dirty="0"/>
              <a:t>Example, one game vs entire season of games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Models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Overfitting</a:t>
            </a:r>
          </a:p>
        </p:txBody>
      </p:sp>
    </p:spTree>
    <p:extLst>
      <p:ext uri="{BB962C8B-B14F-4D97-AF65-F5344CB8AC3E}">
        <p14:creationId xmlns:p14="http://schemas.microsoft.com/office/powerpoint/2010/main" val="32170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vs Similarity</a:t>
            </a:r>
            <a:br>
              <a:rPr lang="en-US" dirty="0"/>
            </a:br>
            <a:r>
              <a:rPr 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What should you change?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D395252-8D14-4E2D-97CB-724A60CEA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7" y="1973262"/>
            <a:ext cx="5105400" cy="45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Datasets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932624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2C5385DD-25CC-4B4A-8E83-9D91F0EF820F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D0C2E7D0-5C17-430B-90AA-64EE87CAC54C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F00BE584-C693-46FD-AC24-CA0B4C734830}"/>
    </a:ext>
  </a:extLst>
</a:theme>
</file>

<file path=ppt/theme/theme4.xml><?xml version="1.0" encoding="utf-8"?>
<a:theme xmlns:a="http://schemas.openxmlformats.org/drawingml/2006/main" name="1_5-50109_Microsoft_Light_Template">
  <a:themeElements>
    <a:clrScheme name="Microsoft_2017_Light">
      <a:dk1>
        <a:srgbClr val="353535"/>
      </a:dk1>
      <a:lt1>
        <a:srgbClr val="FFFFFF"/>
      </a:lt1>
      <a:dk2>
        <a:srgbClr val="D83B01"/>
      </a:dk2>
      <a:lt2>
        <a:srgbClr val="E6E6E6"/>
      </a:lt2>
      <a:accent1>
        <a:srgbClr val="D83B01"/>
      </a:accent1>
      <a:accent2>
        <a:srgbClr val="FF8C00"/>
      </a:accent2>
      <a:accent3>
        <a:srgbClr val="FFB900"/>
      </a:accent3>
      <a:accent4>
        <a:srgbClr val="0078D7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7_16x9_Template.potx" id="{2A99AE01-A11F-4F2C-9BCC-4E42F4CE769C}" vid="{42DFBAD3-C25F-4FC8-963A-1F73730D7E5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 xsi:nil="true"/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 xsi:nil="true"/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 xsi:nil="true"/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1c77077-aee4-4b5f-bd4e-9cd40a6fff29"/>
    <ds:schemaRef ds:uri="8ff673fc-3231-4e3a-893b-6d7f7cd32766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</Template>
  <TotalTime>16509</TotalTime>
  <Words>3128</Words>
  <Application>Microsoft Office PowerPoint</Application>
  <PresentationFormat>Custom</PresentationFormat>
  <Paragraphs>425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Consolas</vt:lpstr>
      <vt:lpstr>Segoe UI</vt:lpstr>
      <vt:lpstr>Segoe UI Light</vt:lpstr>
      <vt:lpstr>Segoe UI Semilight</vt:lpstr>
      <vt:lpstr>Wingdings</vt:lpstr>
      <vt:lpstr>5-50002_Ignite_Breakout_Template</vt:lpstr>
      <vt:lpstr>6-30537_Envision 2016 Concurrent Template_Dark</vt:lpstr>
      <vt:lpstr>1_5-50002_Ignite_Breakout_Template</vt:lpstr>
      <vt:lpstr>1_5-50109_Microsoft_Light_Template</vt:lpstr>
      <vt:lpstr>Top 10 AI Models</vt:lpstr>
      <vt:lpstr>Agenda</vt:lpstr>
      <vt:lpstr>Overview</vt:lpstr>
      <vt:lpstr>Introduction What is an AI Model?</vt:lpstr>
      <vt:lpstr>Reusing Models Plug and Play</vt:lpstr>
      <vt:lpstr>Reusing Models Flexibility</vt:lpstr>
      <vt:lpstr>Reusing Models Overfitting</vt:lpstr>
      <vt:lpstr>Size vs Similarity What should you change?</vt:lpstr>
      <vt:lpstr>Top Datasets</vt:lpstr>
      <vt:lpstr>Consuming Models Models need data</vt:lpstr>
      <vt:lpstr>Models Need Data Top Testing Data Sets</vt:lpstr>
      <vt:lpstr>Data Sets Trust</vt:lpstr>
      <vt:lpstr>Top 10 AI Models</vt:lpstr>
      <vt:lpstr>Top 10 Huh Why?</vt:lpstr>
      <vt:lpstr>AI Model #10 Everything already in Keras</vt:lpstr>
      <vt:lpstr>AI Model #9 Attention-OCR</vt:lpstr>
      <vt:lpstr>AI Model #8 Reaction RNN</vt:lpstr>
      <vt:lpstr>AI Model #7 Neural Collaborative Filtering (NCF)</vt:lpstr>
      <vt:lpstr>AI Model #6 Deep Dreaming (Google)</vt:lpstr>
      <vt:lpstr>AI Model #5 GloVe on Tweets</vt:lpstr>
      <vt:lpstr>AI Model #4 Sentiment Neuron</vt:lpstr>
      <vt:lpstr>AI Model #3 Dual-Objective Piano Transcription</vt:lpstr>
      <vt:lpstr>AI Model #2 DeepMind - WaveNet</vt:lpstr>
      <vt:lpstr>AI Model #1 Dopamine</vt:lpstr>
      <vt:lpstr>AI Models Notable Mentions</vt:lpstr>
      <vt:lpstr>AI Model Registries</vt:lpstr>
      <vt:lpstr>Find your own AI Models There can be, more than one</vt:lpstr>
      <vt:lpstr>AI Model Tools</vt:lpstr>
      <vt:lpstr>TensorFlow Popular open source tool</vt:lpstr>
      <vt:lpstr>Keras Common Building Blocks </vt:lpstr>
      <vt:lpstr>Pytorch Tools GPU Optimizer</vt:lpstr>
      <vt:lpstr>Pytorch Tools</vt:lpstr>
      <vt:lpstr>Cadene Another tool for Pytorch</vt:lpstr>
      <vt:lpstr>Publishing Your Models</vt:lpstr>
      <vt:lpstr>Publish Your Model Sharing is Caring</vt:lpstr>
      <vt:lpstr>Standard Formats Sharing models</vt:lpstr>
      <vt:lpstr>Publishing Models Using Models</vt:lpstr>
      <vt:lpstr>Summary</vt:lpstr>
      <vt:lpstr>Top 10 AI Models Summary</vt:lpstr>
      <vt:lpstr>Top 10 AI Models Questions\Comments?</vt:lpstr>
      <vt:lpstr>Top 10 AI Models Contact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&lt;Speech title here&gt;</dc:subject>
  <dc:creator>Chris Givens</dc:creator>
  <cp:keywords>Microsoft Ignite 2016</cp:keywords>
  <dc:description>Template: Mitchell Derrey, Silverfox Productions_x000d_
Formatting: _x000d_
Audience Type:</dc:description>
  <cp:lastModifiedBy>Christopher Givens</cp:lastModifiedBy>
  <cp:revision>77</cp:revision>
  <dcterms:created xsi:type="dcterms:W3CDTF">2016-08-27T03:52:28Z</dcterms:created>
  <dcterms:modified xsi:type="dcterms:W3CDTF">2019-11-26T03:41:51Z</dcterms:modified>
  <cp:category>Microsoft Ignite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