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1"/>
    <p:sldMasterId id="2147483648" r:id="rId2"/>
    <p:sldMasterId id="2147483671" r:id="rId3"/>
  </p:sldMasterIdLst>
  <p:notesMasterIdLst>
    <p:notesMasterId r:id="rId47"/>
  </p:notesMasterIdLst>
  <p:sldIdLst>
    <p:sldId id="261" r:id="rId4"/>
    <p:sldId id="2076137268" r:id="rId5"/>
    <p:sldId id="2076137262" r:id="rId6"/>
    <p:sldId id="2076137237" r:id="rId7"/>
    <p:sldId id="2076137239" r:id="rId8"/>
    <p:sldId id="2076137238" r:id="rId9"/>
    <p:sldId id="2076137263" r:id="rId10"/>
    <p:sldId id="2891" r:id="rId11"/>
    <p:sldId id="10077" r:id="rId12"/>
    <p:sldId id="2076136857" r:id="rId13"/>
    <p:sldId id="2076136858" r:id="rId14"/>
    <p:sldId id="2076136880" r:id="rId15"/>
    <p:sldId id="2076136860" r:id="rId16"/>
    <p:sldId id="2076137265" r:id="rId17"/>
    <p:sldId id="1919" r:id="rId18"/>
    <p:sldId id="1925" r:id="rId19"/>
    <p:sldId id="1927" r:id="rId20"/>
    <p:sldId id="1944" r:id="rId21"/>
    <p:sldId id="2076137215" r:id="rId22"/>
    <p:sldId id="2076137171" r:id="rId23"/>
    <p:sldId id="2076137248" r:id="rId24"/>
    <p:sldId id="2076137249" r:id="rId25"/>
    <p:sldId id="2076137250" r:id="rId26"/>
    <p:sldId id="2076137251" r:id="rId27"/>
    <p:sldId id="2076137264" r:id="rId28"/>
    <p:sldId id="2076137253" r:id="rId29"/>
    <p:sldId id="8365" r:id="rId30"/>
    <p:sldId id="10798" r:id="rId31"/>
    <p:sldId id="10891" r:id="rId32"/>
    <p:sldId id="2076137191" r:id="rId33"/>
    <p:sldId id="2076137166" r:id="rId34"/>
    <p:sldId id="2076137266" r:id="rId35"/>
    <p:sldId id="2076137228" r:id="rId36"/>
    <p:sldId id="2076137247" r:id="rId37"/>
    <p:sldId id="2076137230" r:id="rId38"/>
    <p:sldId id="2076137256" r:id="rId39"/>
    <p:sldId id="2076137257" r:id="rId40"/>
    <p:sldId id="2076137258" r:id="rId41"/>
    <p:sldId id="2076137259" r:id="rId42"/>
    <p:sldId id="2076137260" r:id="rId43"/>
    <p:sldId id="2076137261" r:id="rId44"/>
    <p:sldId id="2076137233" r:id="rId45"/>
    <p:sldId id="207613726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293C3523-4C56-42C0-9EB3-81F6BB733818}">
          <p14:sldIdLst>
            <p14:sldId id="261"/>
            <p14:sldId id="2076137268"/>
          </p14:sldIdLst>
        </p14:section>
        <p14:section name="AI &amp; ML defined" id="{48392081-1E1C-4E64-9582-142D7EF06171}">
          <p14:sldIdLst>
            <p14:sldId id="2076137262"/>
            <p14:sldId id="2076137237"/>
            <p14:sldId id="2076137239"/>
            <p14:sldId id="2076137238"/>
            <p14:sldId id="2076137263"/>
            <p14:sldId id="2891"/>
            <p14:sldId id="10077"/>
          </p14:sldIdLst>
        </p14:section>
        <p14:section name="Pre-built ML models" id="{A56656B2-BEC4-49FF-BCC4-BAC49E81A9AC}">
          <p14:sldIdLst>
            <p14:sldId id="2076136857"/>
            <p14:sldId id="2076136858"/>
            <p14:sldId id="2076136880"/>
            <p14:sldId id="2076136860"/>
            <p14:sldId id="2076137265"/>
            <p14:sldId id="1919"/>
            <p14:sldId id="1925"/>
            <p14:sldId id="1927"/>
            <p14:sldId id="1944"/>
            <p14:sldId id="2076137215"/>
          </p14:sldIdLst>
        </p14:section>
        <p14:section name="Custom pre-built models" id="{42AAE45F-2CF2-43EC-9265-254A08F67736}">
          <p14:sldIdLst>
            <p14:sldId id="2076137171"/>
            <p14:sldId id="2076137248"/>
            <p14:sldId id="2076137249"/>
            <p14:sldId id="2076137250"/>
            <p14:sldId id="2076137251"/>
            <p14:sldId id="2076137264"/>
            <p14:sldId id="2076137253"/>
            <p14:sldId id="8365"/>
            <p14:sldId id="10798"/>
            <p14:sldId id="10891"/>
            <p14:sldId id="2076137191"/>
            <p14:sldId id="2076137166"/>
            <p14:sldId id="2076137266"/>
            <p14:sldId id="2076137228"/>
            <p14:sldId id="2076137247"/>
            <p14:sldId id="2076137230"/>
          </p14:sldIdLst>
        </p14:section>
        <p14:section name="IoT Edge" id="{F6F7917A-47D1-4F3F-B2E8-0C75B25F12A3}">
          <p14:sldIdLst>
            <p14:sldId id="2076137256"/>
            <p14:sldId id="2076137257"/>
            <p14:sldId id="2076137258"/>
            <p14:sldId id="2076137259"/>
            <p14:sldId id="2076137260"/>
            <p14:sldId id="2076137261"/>
          </p14:sldIdLst>
        </p14:section>
        <p14:section name="Conclusion" id="{DBC29C83-4A9B-4F0E-BE2F-B91419EE3D67}">
          <p14:sldIdLst>
            <p14:sldId id="2076137233"/>
            <p14:sldId id="207613726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4" autoAdjust="0"/>
    <p:restoredTop sz="71149" autoAdjust="0"/>
  </p:normalViewPr>
  <p:slideViewPr>
    <p:cSldViewPr snapToGrid="0" snapToObjects="1">
      <p:cViewPr varScale="1">
        <p:scale>
          <a:sx n="96" d="100"/>
          <a:sy n="96" d="100"/>
        </p:scale>
        <p:origin x="978"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58F399-A3F4-4636-AD1C-54EB2EB87A59}" type="doc">
      <dgm:prSet loTypeId="urn:microsoft.com/office/officeart/2016/7/layout/BasicLinearProcessNumbered" loCatId="process" qsTypeId="urn:microsoft.com/office/officeart/2005/8/quickstyle/simple1" qsCatId="simple" csTypeId="urn:microsoft.com/office/officeart/2005/8/colors/accent0_3" csCatId="mainScheme" phldr="1"/>
      <dgm:spPr/>
      <dgm:t>
        <a:bodyPr/>
        <a:lstStyle/>
        <a:p>
          <a:endParaRPr lang="en-US"/>
        </a:p>
      </dgm:t>
    </dgm:pt>
    <dgm:pt modelId="{B603E79F-D42E-472D-8716-0EEFB5B2CA18}">
      <dgm:prSet/>
      <dgm:spPr>
        <a:solidFill>
          <a:schemeClr val="accent2">
            <a:lumMod val="20000"/>
            <a:lumOff val="80000"/>
            <a:alpha val="90000"/>
          </a:schemeClr>
        </a:solidFill>
      </dgm:spPr>
      <dgm:t>
        <a:bodyPr/>
        <a:lstStyle/>
        <a:p>
          <a:r>
            <a:rPr lang="en-US" dirty="0"/>
            <a:t>AI refers to scenarios where a machine mimics the cognitive functions associated with human minds, such as learning and problem solving. </a:t>
          </a:r>
        </a:p>
      </dgm:t>
    </dgm:pt>
    <dgm:pt modelId="{0CAD2E15-2DC4-4A50-8A53-7E8B2C95CC59}" type="parTrans" cxnId="{572041AB-9334-4BCE-AFB3-CB80BBD4D0A3}">
      <dgm:prSet/>
      <dgm:spPr/>
      <dgm:t>
        <a:bodyPr/>
        <a:lstStyle/>
        <a:p>
          <a:endParaRPr lang="en-US"/>
        </a:p>
      </dgm:t>
    </dgm:pt>
    <dgm:pt modelId="{5DD0A26A-4AEC-43A0-B2A7-8F20CE49CD91}" type="sibTrans" cxnId="{572041AB-9334-4BCE-AFB3-CB80BBD4D0A3}">
      <dgm:prSet phldrT="1" phldr="0"/>
      <dgm:spPr>
        <a:solidFill>
          <a:schemeClr val="accent1">
            <a:lumMod val="75000"/>
          </a:schemeClr>
        </a:solidFill>
      </dgm:spPr>
      <dgm:t>
        <a:bodyPr/>
        <a:lstStyle/>
        <a:p>
          <a:r>
            <a:rPr lang="en-US"/>
            <a:t>1</a:t>
          </a:r>
        </a:p>
      </dgm:t>
    </dgm:pt>
    <dgm:pt modelId="{4573D855-71C2-45FF-A394-773BE9236630}">
      <dgm:prSet/>
      <dgm:spPr>
        <a:solidFill>
          <a:schemeClr val="accent2">
            <a:lumMod val="20000"/>
            <a:lumOff val="80000"/>
            <a:alpha val="90000"/>
          </a:schemeClr>
        </a:solidFill>
      </dgm:spPr>
      <dgm:t>
        <a:bodyPr/>
        <a:lstStyle/>
        <a:p>
          <a:r>
            <a:rPr lang="en-US" dirty="0"/>
            <a:t>Because AI leverages machine learning algorithms, it is viewed as an umbrella term covering Machine Learning and Deep Learning.</a:t>
          </a:r>
        </a:p>
      </dgm:t>
    </dgm:pt>
    <dgm:pt modelId="{0A264ED2-C2AD-4935-A553-C65215DDBFDC}" type="parTrans" cxnId="{3E7C7EEC-60DE-4704-B258-3B76CED476D5}">
      <dgm:prSet/>
      <dgm:spPr/>
      <dgm:t>
        <a:bodyPr/>
        <a:lstStyle/>
        <a:p>
          <a:endParaRPr lang="en-US"/>
        </a:p>
      </dgm:t>
    </dgm:pt>
    <dgm:pt modelId="{EE703521-4C54-4E7E-921C-DB81936D1F76}" type="sibTrans" cxnId="{3E7C7EEC-60DE-4704-B258-3B76CED476D5}">
      <dgm:prSet phldrT="2" phldr="0"/>
      <dgm:spPr>
        <a:solidFill>
          <a:schemeClr val="accent1">
            <a:lumMod val="75000"/>
          </a:schemeClr>
        </a:solidFill>
      </dgm:spPr>
      <dgm:t>
        <a:bodyPr/>
        <a:lstStyle/>
        <a:p>
          <a:r>
            <a:rPr lang="en-US"/>
            <a:t>2</a:t>
          </a:r>
        </a:p>
      </dgm:t>
    </dgm:pt>
    <dgm:pt modelId="{281DC71F-D7C0-47D1-8ED8-96ED5DDC77F9}" type="pres">
      <dgm:prSet presAssocID="{7858F399-A3F4-4636-AD1C-54EB2EB87A59}" presName="Name0" presStyleCnt="0">
        <dgm:presLayoutVars>
          <dgm:animLvl val="lvl"/>
          <dgm:resizeHandles val="exact"/>
        </dgm:presLayoutVars>
      </dgm:prSet>
      <dgm:spPr/>
    </dgm:pt>
    <dgm:pt modelId="{3A917FAB-CE23-4E44-8708-F6BA72BCDADF}" type="pres">
      <dgm:prSet presAssocID="{B603E79F-D42E-472D-8716-0EEFB5B2CA18}" presName="compositeNode" presStyleCnt="0">
        <dgm:presLayoutVars>
          <dgm:bulletEnabled val="1"/>
        </dgm:presLayoutVars>
      </dgm:prSet>
      <dgm:spPr/>
    </dgm:pt>
    <dgm:pt modelId="{6E58E4F3-ECB1-4FF8-A749-BDA32D7CAC48}" type="pres">
      <dgm:prSet presAssocID="{B603E79F-D42E-472D-8716-0EEFB5B2CA18}" presName="bgRect" presStyleLbl="bgAccFollowNode1" presStyleIdx="0" presStyleCnt="2" custLinFactNeighborX="-26"/>
      <dgm:spPr/>
    </dgm:pt>
    <dgm:pt modelId="{96715CF9-5DA2-4B2E-8295-F249FDF08948}" type="pres">
      <dgm:prSet presAssocID="{5DD0A26A-4AEC-43A0-B2A7-8F20CE49CD91}" presName="sibTransNodeCircle" presStyleLbl="alignNode1" presStyleIdx="0" presStyleCnt="4">
        <dgm:presLayoutVars>
          <dgm:chMax val="0"/>
          <dgm:bulletEnabled/>
        </dgm:presLayoutVars>
      </dgm:prSet>
      <dgm:spPr/>
    </dgm:pt>
    <dgm:pt modelId="{CEFC813B-3C04-4CB3-B725-6E93D105255B}" type="pres">
      <dgm:prSet presAssocID="{B603E79F-D42E-472D-8716-0EEFB5B2CA18}" presName="bottomLine" presStyleLbl="alignNode1" presStyleIdx="1" presStyleCnt="4">
        <dgm:presLayoutVars/>
      </dgm:prSet>
      <dgm:spPr/>
    </dgm:pt>
    <dgm:pt modelId="{42044A7E-733F-482A-A59F-ECC0EACDE8F8}" type="pres">
      <dgm:prSet presAssocID="{B603E79F-D42E-472D-8716-0EEFB5B2CA18}" presName="nodeText" presStyleLbl="bgAccFollowNode1" presStyleIdx="0" presStyleCnt="2">
        <dgm:presLayoutVars>
          <dgm:bulletEnabled val="1"/>
        </dgm:presLayoutVars>
      </dgm:prSet>
      <dgm:spPr/>
    </dgm:pt>
    <dgm:pt modelId="{1E582A4A-E6D6-4C47-B80D-B21A6F26A027}" type="pres">
      <dgm:prSet presAssocID="{5DD0A26A-4AEC-43A0-B2A7-8F20CE49CD91}" presName="sibTrans" presStyleCnt="0"/>
      <dgm:spPr/>
    </dgm:pt>
    <dgm:pt modelId="{E61EBD30-3ABE-4CDD-B587-4E5B1E924C7F}" type="pres">
      <dgm:prSet presAssocID="{4573D855-71C2-45FF-A394-773BE9236630}" presName="compositeNode" presStyleCnt="0">
        <dgm:presLayoutVars>
          <dgm:bulletEnabled val="1"/>
        </dgm:presLayoutVars>
      </dgm:prSet>
      <dgm:spPr/>
    </dgm:pt>
    <dgm:pt modelId="{52A85DF8-0A30-4A2F-86BF-9EBFF315AEAB}" type="pres">
      <dgm:prSet presAssocID="{4573D855-71C2-45FF-A394-773BE9236630}" presName="bgRect" presStyleLbl="bgAccFollowNode1" presStyleIdx="1" presStyleCnt="2"/>
      <dgm:spPr/>
    </dgm:pt>
    <dgm:pt modelId="{39BB5C41-D89D-47DE-B92B-659E39325D07}" type="pres">
      <dgm:prSet presAssocID="{EE703521-4C54-4E7E-921C-DB81936D1F76}" presName="sibTransNodeCircle" presStyleLbl="alignNode1" presStyleIdx="2" presStyleCnt="4">
        <dgm:presLayoutVars>
          <dgm:chMax val="0"/>
          <dgm:bulletEnabled/>
        </dgm:presLayoutVars>
      </dgm:prSet>
      <dgm:spPr/>
    </dgm:pt>
    <dgm:pt modelId="{4C6A8D97-8C02-48F4-B91F-0C8A3964AC73}" type="pres">
      <dgm:prSet presAssocID="{4573D855-71C2-45FF-A394-773BE9236630}" presName="bottomLine" presStyleLbl="alignNode1" presStyleIdx="3" presStyleCnt="4">
        <dgm:presLayoutVars/>
      </dgm:prSet>
      <dgm:spPr/>
    </dgm:pt>
    <dgm:pt modelId="{937ED58B-78B6-4CB0-85BB-99DA028B1AE6}" type="pres">
      <dgm:prSet presAssocID="{4573D855-71C2-45FF-A394-773BE9236630}" presName="nodeText" presStyleLbl="bgAccFollowNode1" presStyleIdx="1" presStyleCnt="2">
        <dgm:presLayoutVars>
          <dgm:bulletEnabled val="1"/>
        </dgm:presLayoutVars>
      </dgm:prSet>
      <dgm:spPr/>
    </dgm:pt>
  </dgm:ptLst>
  <dgm:cxnLst>
    <dgm:cxn modelId="{60A1FE6B-FC13-4A2C-963F-4CF5EED09C04}" type="presOf" srcId="{4573D855-71C2-45FF-A394-773BE9236630}" destId="{937ED58B-78B6-4CB0-85BB-99DA028B1AE6}" srcOrd="1" destOrd="0" presId="urn:microsoft.com/office/officeart/2016/7/layout/BasicLinearProcessNumbered"/>
    <dgm:cxn modelId="{AA7D6273-4B9F-4708-9511-2BA6CE4A0334}" type="presOf" srcId="{4573D855-71C2-45FF-A394-773BE9236630}" destId="{52A85DF8-0A30-4A2F-86BF-9EBFF315AEAB}" srcOrd="0" destOrd="0" presId="urn:microsoft.com/office/officeart/2016/7/layout/BasicLinearProcessNumbered"/>
    <dgm:cxn modelId="{D8191257-72EB-4348-9B0B-6694C39A1C2F}" type="presOf" srcId="{7858F399-A3F4-4636-AD1C-54EB2EB87A59}" destId="{281DC71F-D7C0-47D1-8ED8-96ED5DDC77F9}" srcOrd="0" destOrd="0" presId="urn:microsoft.com/office/officeart/2016/7/layout/BasicLinearProcessNumbered"/>
    <dgm:cxn modelId="{2BF2C37B-019D-4F56-82DC-50D6E4870C98}" type="presOf" srcId="{EE703521-4C54-4E7E-921C-DB81936D1F76}" destId="{39BB5C41-D89D-47DE-B92B-659E39325D07}" srcOrd="0" destOrd="0" presId="urn:microsoft.com/office/officeart/2016/7/layout/BasicLinearProcessNumbered"/>
    <dgm:cxn modelId="{1E3D2997-775B-4DAE-B332-D594870C426F}" type="presOf" srcId="{B603E79F-D42E-472D-8716-0EEFB5B2CA18}" destId="{42044A7E-733F-482A-A59F-ECC0EACDE8F8}" srcOrd="1" destOrd="0" presId="urn:microsoft.com/office/officeart/2016/7/layout/BasicLinearProcessNumbered"/>
    <dgm:cxn modelId="{F565AC97-307C-43C4-8310-585696505A60}" type="presOf" srcId="{B603E79F-D42E-472D-8716-0EEFB5B2CA18}" destId="{6E58E4F3-ECB1-4FF8-A749-BDA32D7CAC48}" srcOrd="0" destOrd="0" presId="urn:microsoft.com/office/officeart/2016/7/layout/BasicLinearProcessNumbered"/>
    <dgm:cxn modelId="{572041AB-9334-4BCE-AFB3-CB80BBD4D0A3}" srcId="{7858F399-A3F4-4636-AD1C-54EB2EB87A59}" destId="{B603E79F-D42E-472D-8716-0EEFB5B2CA18}" srcOrd="0" destOrd="0" parTransId="{0CAD2E15-2DC4-4A50-8A53-7E8B2C95CC59}" sibTransId="{5DD0A26A-4AEC-43A0-B2A7-8F20CE49CD91}"/>
    <dgm:cxn modelId="{3E7C7EEC-60DE-4704-B258-3B76CED476D5}" srcId="{7858F399-A3F4-4636-AD1C-54EB2EB87A59}" destId="{4573D855-71C2-45FF-A394-773BE9236630}" srcOrd="1" destOrd="0" parTransId="{0A264ED2-C2AD-4935-A553-C65215DDBFDC}" sibTransId="{EE703521-4C54-4E7E-921C-DB81936D1F76}"/>
    <dgm:cxn modelId="{2A72E0F9-F3F1-4ED8-B350-4E20813D104C}" type="presOf" srcId="{5DD0A26A-4AEC-43A0-B2A7-8F20CE49CD91}" destId="{96715CF9-5DA2-4B2E-8295-F249FDF08948}" srcOrd="0" destOrd="0" presId="urn:microsoft.com/office/officeart/2016/7/layout/BasicLinearProcessNumbered"/>
    <dgm:cxn modelId="{6BDA6447-66E1-49F4-88B3-1DF33CF3E229}" type="presParOf" srcId="{281DC71F-D7C0-47D1-8ED8-96ED5DDC77F9}" destId="{3A917FAB-CE23-4E44-8708-F6BA72BCDADF}" srcOrd="0" destOrd="0" presId="urn:microsoft.com/office/officeart/2016/7/layout/BasicLinearProcessNumbered"/>
    <dgm:cxn modelId="{3C6AB293-6608-425F-A9D7-3886CE4FCE93}" type="presParOf" srcId="{3A917FAB-CE23-4E44-8708-F6BA72BCDADF}" destId="{6E58E4F3-ECB1-4FF8-A749-BDA32D7CAC48}" srcOrd="0" destOrd="0" presId="urn:microsoft.com/office/officeart/2016/7/layout/BasicLinearProcessNumbered"/>
    <dgm:cxn modelId="{F157089A-E550-4228-8919-364057AB644F}" type="presParOf" srcId="{3A917FAB-CE23-4E44-8708-F6BA72BCDADF}" destId="{96715CF9-5DA2-4B2E-8295-F249FDF08948}" srcOrd="1" destOrd="0" presId="urn:microsoft.com/office/officeart/2016/7/layout/BasicLinearProcessNumbered"/>
    <dgm:cxn modelId="{2D996E5C-4882-45B2-A698-13368C9A3801}" type="presParOf" srcId="{3A917FAB-CE23-4E44-8708-F6BA72BCDADF}" destId="{CEFC813B-3C04-4CB3-B725-6E93D105255B}" srcOrd="2" destOrd="0" presId="urn:microsoft.com/office/officeart/2016/7/layout/BasicLinearProcessNumbered"/>
    <dgm:cxn modelId="{A9541E7B-A79E-4938-AF0F-FABB2EA1B63B}" type="presParOf" srcId="{3A917FAB-CE23-4E44-8708-F6BA72BCDADF}" destId="{42044A7E-733F-482A-A59F-ECC0EACDE8F8}" srcOrd="3" destOrd="0" presId="urn:microsoft.com/office/officeart/2016/7/layout/BasicLinearProcessNumbered"/>
    <dgm:cxn modelId="{78D225EA-DD95-4027-B6A1-96FCE6CDCDB8}" type="presParOf" srcId="{281DC71F-D7C0-47D1-8ED8-96ED5DDC77F9}" destId="{1E582A4A-E6D6-4C47-B80D-B21A6F26A027}" srcOrd="1" destOrd="0" presId="urn:microsoft.com/office/officeart/2016/7/layout/BasicLinearProcessNumbered"/>
    <dgm:cxn modelId="{907DD5FA-084D-4CA5-818A-91B97DAFFD39}" type="presParOf" srcId="{281DC71F-D7C0-47D1-8ED8-96ED5DDC77F9}" destId="{E61EBD30-3ABE-4CDD-B587-4E5B1E924C7F}" srcOrd="2" destOrd="0" presId="urn:microsoft.com/office/officeart/2016/7/layout/BasicLinearProcessNumbered"/>
    <dgm:cxn modelId="{6C40EDDF-10FB-4B04-A4C1-9A16EA13EDBE}" type="presParOf" srcId="{E61EBD30-3ABE-4CDD-B587-4E5B1E924C7F}" destId="{52A85DF8-0A30-4A2F-86BF-9EBFF315AEAB}" srcOrd="0" destOrd="0" presId="urn:microsoft.com/office/officeart/2016/7/layout/BasicLinearProcessNumbered"/>
    <dgm:cxn modelId="{BB720725-B71D-4785-8E51-CC5B36426340}" type="presParOf" srcId="{E61EBD30-3ABE-4CDD-B587-4E5B1E924C7F}" destId="{39BB5C41-D89D-47DE-B92B-659E39325D07}" srcOrd="1" destOrd="0" presId="urn:microsoft.com/office/officeart/2016/7/layout/BasicLinearProcessNumbered"/>
    <dgm:cxn modelId="{BDC9626C-41DE-4478-A3D2-D6B7D30990C7}" type="presParOf" srcId="{E61EBD30-3ABE-4CDD-B587-4E5B1E924C7F}" destId="{4C6A8D97-8C02-48F4-B91F-0C8A3964AC73}" srcOrd="2" destOrd="0" presId="urn:microsoft.com/office/officeart/2016/7/layout/BasicLinearProcessNumbered"/>
    <dgm:cxn modelId="{FE57ABE1-343A-4C9D-831D-C80CB6258B53}" type="presParOf" srcId="{E61EBD30-3ABE-4CDD-B587-4E5B1E924C7F}" destId="{937ED58B-78B6-4CB0-85BB-99DA028B1AE6}"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E55405-ED7A-46EF-A6FD-421BF9A6C9AE}" type="doc">
      <dgm:prSet loTypeId="urn:microsoft.com/office/officeart/2005/8/layout/bProcess4" loCatId="Inbox" qsTypeId="urn:microsoft.com/office/officeart/2005/8/quickstyle/simple1" qsCatId="simple" csTypeId="urn:microsoft.com/office/officeart/2005/8/colors/ColorSchemeForSuggestions" csCatId="other" phldr="1"/>
      <dgm:spPr/>
      <dgm:t>
        <a:bodyPr/>
        <a:lstStyle/>
        <a:p>
          <a:endParaRPr lang="en-US"/>
        </a:p>
      </dgm:t>
    </dgm:pt>
    <dgm:pt modelId="{2FB6CFC0-215A-4B10-B720-1F79A938D8AC}">
      <dgm:prSet/>
      <dgm:spPr/>
      <dgm:t>
        <a:bodyPr/>
        <a:lstStyle/>
        <a:p>
          <a:r>
            <a:rPr lang="en-US" dirty="0"/>
            <a:t>Machine learning gives "computers the ability to learn without being explicitly programmed." </a:t>
          </a:r>
        </a:p>
      </dgm:t>
    </dgm:pt>
    <dgm:pt modelId="{C3A33DF9-0D6D-4D55-B113-207BA356C495}" type="parTrans" cxnId="{DBE94FF4-9D8A-4B88-AE3C-E4C9A50DC627}">
      <dgm:prSet/>
      <dgm:spPr/>
      <dgm:t>
        <a:bodyPr/>
        <a:lstStyle/>
        <a:p>
          <a:endParaRPr lang="en-US"/>
        </a:p>
      </dgm:t>
    </dgm:pt>
    <dgm:pt modelId="{1114132C-04BA-46CB-B851-31DE922D3B05}" type="sibTrans" cxnId="{DBE94FF4-9D8A-4B88-AE3C-E4C9A50DC627}">
      <dgm:prSet/>
      <dgm:spPr/>
      <dgm:t>
        <a:bodyPr/>
        <a:lstStyle/>
        <a:p>
          <a:endParaRPr lang="en-US"/>
        </a:p>
      </dgm:t>
    </dgm:pt>
    <dgm:pt modelId="{DF623502-3C59-4B3F-AE6D-665D845CC8E5}" type="pres">
      <dgm:prSet presAssocID="{F2E55405-ED7A-46EF-A6FD-421BF9A6C9AE}" presName="Name0" presStyleCnt="0">
        <dgm:presLayoutVars>
          <dgm:dir/>
          <dgm:resizeHandles/>
        </dgm:presLayoutVars>
      </dgm:prSet>
      <dgm:spPr/>
    </dgm:pt>
    <dgm:pt modelId="{4EBFBAF0-1183-44A1-97F4-91041BF12763}" type="pres">
      <dgm:prSet presAssocID="{2FB6CFC0-215A-4B10-B720-1F79A938D8AC}" presName="compNode" presStyleCnt="0"/>
      <dgm:spPr/>
    </dgm:pt>
    <dgm:pt modelId="{E77DDC95-A1B4-4AE1-A37C-F9C82D0D99AB}" type="pres">
      <dgm:prSet presAssocID="{2FB6CFC0-215A-4B10-B720-1F79A938D8AC}" presName="dummyConnPt" presStyleCnt="0"/>
      <dgm:spPr/>
    </dgm:pt>
    <dgm:pt modelId="{81EAA882-AB7F-42EF-8D34-3902036A27E3}" type="pres">
      <dgm:prSet presAssocID="{2FB6CFC0-215A-4B10-B720-1F79A938D8AC}" presName="node" presStyleLbl="node1" presStyleIdx="0" presStyleCnt="1" custScaleX="115538">
        <dgm:presLayoutVars>
          <dgm:bulletEnabled val="1"/>
        </dgm:presLayoutVars>
      </dgm:prSet>
      <dgm:spPr/>
    </dgm:pt>
  </dgm:ptLst>
  <dgm:cxnLst>
    <dgm:cxn modelId="{DE52F30F-4B05-4012-9887-A8AFA991F93B}" type="presOf" srcId="{2FB6CFC0-215A-4B10-B720-1F79A938D8AC}" destId="{81EAA882-AB7F-42EF-8D34-3902036A27E3}" srcOrd="0" destOrd="0" presId="urn:microsoft.com/office/officeart/2005/8/layout/bProcess4"/>
    <dgm:cxn modelId="{67302B47-7515-416C-8B82-DC2B77FAB265}" type="presOf" srcId="{F2E55405-ED7A-46EF-A6FD-421BF9A6C9AE}" destId="{DF623502-3C59-4B3F-AE6D-665D845CC8E5}" srcOrd="0" destOrd="0" presId="urn:microsoft.com/office/officeart/2005/8/layout/bProcess4"/>
    <dgm:cxn modelId="{DBE94FF4-9D8A-4B88-AE3C-E4C9A50DC627}" srcId="{F2E55405-ED7A-46EF-A6FD-421BF9A6C9AE}" destId="{2FB6CFC0-215A-4B10-B720-1F79A938D8AC}" srcOrd="0" destOrd="0" parTransId="{C3A33DF9-0D6D-4D55-B113-207BA356C495}" sibTransId="{1114132C-04BA-46CB-B851-31DE922D3B05}"/>
    <dgm:cxn modelId="{45986F24-3E21-415D-8C75-665C65FABEE2}" type="presParOf" srcId="{DF623502-3C59-4B3F-AE6D-665D845CC8E5}" destId="{4EBFBAF0-1183-44A1-97F4-91041BF12763}" srcOrd="0" destOrd="0" presId="urn:microsoft.com/office/officeart/2005/8/layout/bProcess4"/>
    <dgm:cxn modelId="{F457EEFD-0950-4C60-BF34-CFBDFFF04BE4}" type="presParOf" srcId="{4EBFBAF0-1183-44A1-97F4-91041BF12763}" destId="{E77DDC95-A1B4-4AE1-A37C-F9C82D0D99AB}" srcOrd="0" destOrd="0" presId="urn:microsoft.com/office/officeart/2005/8/layout/bProcess4"/>
    <dgm:cxn modelId="{2C51D52B-06B5-4D61-9550-B5CB5D71E8E7}" type="presParOf" srcId="{4EBFBAF0-1183-44A1-97F4-91041BF12763}" destId="{81EAA882-AB7F-42EF-8D34-3902036A27E3}"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A89742-3930-46D5-8889-1820BF83BC47}" type="doc">
      <dgm:prSet loTypeId="urn:microsoft.com/office/officeart/2005/8/layout/process1" loCatId="process" qsTypeId="urn:microsoft.com/office/officeart/2005/8/quickstyle/simple1" qsCatId="simple" csTypeId="urn:microsoft.com/office/officeart/2005/8/colors/colorful5" csCatId="colorful" phldr="1"/>
      <dgm:spPr/>
    </dgm:pt>
    <dgm:pt modelId="{B89258E4-DD4E-4B88-B31D-6D08A1F4D39C}">
      <dgm:prSet phldrT="[Text]"/>
      <dgm:spPr>
        <a:solidFill>
          <a:schemeClr val="accent2"/>
        </a:solidFill>
      </dgm:spPr>
      <dgm:t>
        <a:bodyPr/>
        <a:lstStyle/>
        <a:p>
          <a:r>
            <a:rPr lang="en-US" dirty="0"/>
            <a:t>Collect Data</a:t>
          </a:r>
        </a:p>
      </dgm:t>
    </dgm:pt>
    <dgm:pt modelId="{05B7D9EA-0AB6-4607-B9C8-072112EF5337}" type="parTrans" cxnId="{5AD8EB4C-77BE-43BA-B48D-27416E687923}">
      <dgm:prSet/>
      <dgm:spPr/>
      <dgm:t>
        <a:bodyPr/>
        <a:lstStyle/>
        <a:p>
          <a:endParaRPr lang="en-US"/>
        </a:p>
      </dgm:t>
    </dgm:pt>
    <dgm:pt modelId="{DB880743-BE48-4B5D-BD4D-9D758CDB5EB9}" type="sibTrans" cxnId="{5AD8EB4C-77BE-43BA-B48D-27416E687923}">
      <dgm:prSet/>
      <dgm:spPr/>
      <dgm:t>
        <a:bodyPr/>
        <a:lstStyle/>
        <a:p>
          <a:endParaRPr lang="en-US"/>
        </a:p>
      </dgm:t>
    </dgm:pt>
    <dgm:pt modelId="{D741E240-E883-420E-866F-8F7030211163}">
      <dgm:prSet phldrT="[Text]"/>
      <dgm:spPr>
        <a:solidFill>
          <a:schemeClr val="accent3"/>
        </a:solidFill>
      </dgm:spPr>
      <dgm:t>
        <a:bodyPr/>
        <a:lstStyle/>
        <a:p>
          <a:r>
            <a:rPr lang="en-US" dirty="0"/>
            <a:t>Prepare Data</a:t>
          </a:r>
        </a:p>
      </dgm:t>
    </dgm:pt>
    <dgm:pt modelId="{01F02F65-E3E6-40E8-8443-5D8CD3477D48}" type="parTrans" cxnId="{21F62B37-1350-4156-8958-EACB54F600E2}">
      <dgm:prSet/>
      <dgm:spPr/>
      <dgm:t>
        <a:bodyPr/>
        <a:lstStyle/>
        <a:p>
          <a:endParaRPr lang="en-US"/>
        </a:p>
      </dgm:t>
    </dgm:pt>
    <dgm:pt modelId="{0AEE96E5-B05E-4FBC-87BD-BCBBAC1347DF}" type="sibTrans" cxnId="{21F62B37-1350-4156-8958-EACB54F600E2}">
      <dgm:prSet/>
      <dgm:spPr/>
      <dgm:t>
        <a:bodyPr/>
        <a:lstStyle/>
        <a:p>
          <a:endParaRPr lang="en-US"/>
        </a:p>
      </dgm:t>
    </dgm:pt>
    <dgm:pt modelId="{52B06FA5-4CF9-49D1-BCFC-97D36FFF79E5}">
      <dgm:prSet phldrT="[Text]"/>
      <dgm:spPr>
        <a:solidFill>
          <a:schemeClr val="accent5"/>
        </a:solidFill>
      </dgm:spPr>
      <dgm:t>
        <a:bodyPr/>
        <a:lstStyle/>
        <a:p>
          <a:r>
            <a:rPr lang="en-US"/>
            <a:t>Train Model</a:t>
          </a:r>
        </a:p>
      </dgm:t>
    </dgm:pt>
    <dgm:pt modelId="{F613C892-2F2F-493D-B82F-3C065F3C4B0F}" type="parTrans" cxnId="{C7D23A6B-3149-421D-819A-E8DAA3737B5E}">
      <dgm:prSet/>
      <dgm:spPr/>
      <dgm:t>
        <a:bodyPr/>
        <a:lstStyle/>
        <a:p>
          <a:endParaRPr lang="en-US"/>
        </a:p>
      </dgm:t>
    </dgm:pt>
    <dgm:pt modelId="{E512BC73-24A3-4312-A01C-8D3D4EF64159}" type="sibTrans" cxnId="{C7D23A6B-3149-421D-819A-E8DAA3737B5E}">
      <dgm:prSet/>
      <dgm:spPr/>
      <dgm:t>
        <a:bodyPr/>
        <a:lstStyle/>
        <a:p>
          <a:endParaRPr lang="en-US"/>
        </a:p>
      </dgm:t>
    </dgm:pt>
    <dgm:pt modelId="{E24EC8E1-57F8-4DED-A6AE-328F1BB74666}">
      <dgm:prSet phldrT="[Text]"/>
      <dgm:spPr>
        <a:solidFill>
          <a:schemeClr val="accent4"/>
        </a:solidFill>
      </dgm:spPr>
      <dgm:t>
        <a:bodyPr/>
        <a:lstStyle/>
        <a:p>
          <a:r>
            <a:rPr lang="en-US"/>
            <a:t>Evaluate Model</a:t>
          </a:r>
        </a:p>
      </dgm:t>
    </dgm:pt>
    <dgm:pt modelId="{B89196FA-BCBB-4E01-81F0-DBDC9A5AC4EE}" type="parTrans" cxnId="{3F1C28C4-616D-4560-8595-61AE6348C382}">
      <dgm:prSet/>
      <dgm:spPr/>
      <dgm:t>
        <a:bodyPr/>
        <a:lstStyle/>
        <a:p>
          <a:endParaRPr lang="en-US"/>
        </a:p>
      </dgm:t>
    </dgm:pt>
    <dgm:pt modelId="{BF523E24-02D5-4FB5-95C0-F60389EA5E3B}" type="sibTrans" cxnId="{3F1C28C4-616D-4560-8595-61AE6348C382}">
      <dgm:prSet/>
      <dgm:spPr/>
      <dgm:t>
        <a:bodyPr/>
        <a:lstStyle/>
        <a:p>
          <a:endParaRPr lang="en-US"/>
        </a:p>
      </dgm:t>
    </dgm:pt>
    <dgm:pt modelId="{68F5E536-CE3A-4BB0-82E1-10579A31615A}">
      <dgm:prSet phldrT="[Text]"/>
      <dgm:spPr>
        <a:solidFill>
          <a:schemeClr val="accent4">
            <a:lumMod val="75000"/>
          </a:schemeClr>
        </a:solidFill>
      </dgm:spPr>
      <dgm:t>
        <a:bodyPr/>
        <a:lstStyle/>
        <a:p>
          <a:r>
            <a:rPr lang="en-US" dirty="0"/>
            <a:t>Deploy Model</a:t>
          </a:r>
        </a:p>
      </dgm:t>
    </dgm:pt>
    <dgm:pt modelId="{64305B97-39CF-4BBE-97F4-C5FCB16F173C}" type="parTrans" cxnId="{ABB8B856-29F1-47CC-BF9E-56D0CCCC5B00}">
      <dgm:prSet/>
      <dgm:spPr/>
      <dgm:t>
        <a:bodyPr/>
        <a:lstStyle/>
        <a:p>
          <a:endParaRPr lang="en-US"/>
        </a:p>
      </dgm:t>
    </dgm:pt>
    <dgm:pt modelId="{568B799A-71CB-4222-B005-77311053898D}" type="sibTrans" cxnId="{ABB8B856-29F1-47CC-BF9E-56D0CCCC5B00}">
      <dgm:prSet/>
      <dgm:spPr/>
      <dgm:t>
        <a:bodyPr/>
        <a:lstStyle/>
        <a:p>
          <a:endParaRPr lang="en-US"/>
        </a:p>
      </dgm:t>
    </dgm:pt>
    <dgm:pt modelId="{8C03633A-AAEA-4280-99C9-97E14C225B70}" type="pres">
      <dgm:prSet presAssocID="{BAA89742-3930-46D5-8889-1820BF83BC47}" presName="Name0" presStyleCnt="0">
        <dgm:presLayoutVars>
          <dgm:dir/>
          <dgm:resizeHandles val="exact"/>
        </dgm:presLayoutVars>
      </dgm:prSet>
      <dgm:spPr/>
    </dgm:pt>
    <dgm:pt modelId="{5C8A2586-4E7B-4109-9268-930A933EE4FE}" type="pres">
      <dgm:prSet presAssocID="{B89258E4-DD4E-4B88-B31D-6D08A1F4D39C}" presName="node" presStyleLbl="node1" presStyleIdx="0" presStyleCnt="5">
        <dgm:presLayoutVars>
          <dgm:bulletEnabled val="1"/>
        </dgm:presLayoutVars>
      </dgm:prSet>
      <dgm:spPr/>
    </dgm:pt>
    <dgm:pt modelId="{B9F91FD4-F82B-4991-BE8D-70E1DD9EC6C2}" type="pres">
      <dgm:prSet presAssocID="{DB880743-BE48-4B5D-BD4D-9D758CDB5EB9}" presName="sibTrans" presStyleLbl="sibTrans2D1" presStyleIdx="0" presStyleCnt="4"/>
      <dgm:spPr/>
    </dgm:pt>
    <dgm:pt modelId="{F2FCF5F8-F911-4707-901F-D540ED0CC402}" type="pres">
      <dgm:prSet presAssocID="{DB880743-BE48-4B5D-BD4D-9D758CDB5EB9}" presName="connectorText" presStyleLbl="sibTrans2D1" presStyleIdx="0" presStyleCnt="4"/>
      <dgm:spPr/>
    </dgm:pt>
    <dgm:pt modelId="{BB1138A1-CD1C-4918-8169-15F0FAAA30AD}" type="pres">
      <dgm:prSet presAssocID="{D741E240-E883-420E-866F-8F7030211163}" presName="node" presStyleLbl="node1" presStyleIdx="1" presStyleCnt="5">
        <dgm:presLayoutVars>
          <dgm:bulletEnabled val="1"/>
        </dgm:presLayoutVars>
      </dgm:prSet>
      <dgm:spPr/>
    </dgm:pt>
    <dgm:pt modelId="{684A88AC-D400-45D2-917E-3F0467F15DA3}" type="pres">
      <dgm:prSet presAssocID="{0AEE96E5-B05E-4FBC-87BD-BCBBAC1347DF}" presName="sibTrans" presStyleLbl="sibTrans2D1" presStyleIdx="1" presStyleCnt="4"/>
      <dgm:spPr/>
    </dgm:pt>
    <dgm:pt modelId="{1201DDC3-00B9-4881-A7F8-E94B80D37748}" type="pres">
      <dgm:prSet presAssocID="{0AEE96E5-B05E-4FBC-87BD-BCBBAC1347DF}" presName="connectorText" presStyleLbl="sibTrans2D1" presStyleIdx="1" presStyleCnt="4"/>
      <dgm:spPr/>
    </dgm:pt>
    <dgm:pt modelId="{CC1C6601-F255-4267-81B4-A1239501CE4F}" type="pres">
      <dgm:prSet presAssocID="{52B06FA5-4CF9-49D1-BCFC-97D36FFF79E5}" presName="node" presStyleLbl="node1" presStyleIdx="2" presStyleCnt="5">
        <dgm:presLayoutVars>
          <dgm:bulletEnabled val="1"/>
        </dgm:presLayoutVars>
      </dgm:prSet>
      <dgm:spPr/>
    </dgm:pt>
    <dgm:pt modelId="{BDE6A601-9F6D-4116-9546-3A72D64B09DA}" type="pres">
      <dgm:prSet presAssocID="{E512BC73-24A3-4312-A01C-8D3D4EF64159}" presName="sibTrans" presStyleLbl="sibTrans2D1" presStyleIdx="2" presStyleCnt="4"/>
      <dgm:spPr/>
    </dgm:pt>
    <dgm:pt modelId="{6DB77BD8-A2A5-4CCA-B57E-89C861C36D4F}" type="pres">
      <dgm:prSet presAssocID="{E512BC73-24A3-4312-A01C-8D3D4EF64159}" presName="connectorText" presStyleLbl="sibTrans2D1" presStyleIdx="2" presStyleCnt="4"/>
      <dgm:spPr/>
    </dgm:pt>
    <dgm:pt modelId="{BD3021EE-129D-4F11-A2E9-C7A0D62F773A}" type="pres">
      <dgm:prSet presAssocID="{E24EC8E1-57F8-4DED-A6AE-328F1BB74666}" presName="node" presStyleLbl="node1" presStyleIdx="3" presStyleCnt="5">
        <dgm:presLayoutVars>
          <dgm:bulletEnabled val="1"/>
        </dgm:presLayoutVars>
      </dgm:prSet>
      <dgm:spPr/>
    </dgm:pt>
    <dgm:pt modelId="{F752B121-A87E-4CFB-8120-D66595EA396B}" type="pres">
      <dgm:prSet presAssocID="{BF523E24-02D5-4FB5-95C0-F60389EA5E3B}" presName="sibTrans" presStyleLbl="sibTrans2D1" presStyleIdx="3" presStyleCnt="4"/>
      <dgm:spPr/>
    </dgm:pt>
    <dgm:pt modelId="{68612C70-D2AF-4705-A56E-39A4A6E5940B}" type="pres">
      <dgm:prSet presAssocID="{BF523E24-02D5-4FB5-95C0-F60389EA5E3B}" presName="connectorText" presStyleLbl="sibTrans2D1" presStyleIdx="3" presStyleCnt="4"/>
      <dgm:spPr/>
    </dgm:pt>
    <dgm:pt modelId="{21BFA5B5-D329-42D1-964C-EE638721285E}" type="pres">
      <dgm:prSet presAssocID="{68F5E536-CE3A-4BB0-82E1-10579A31615A}" presName="node" presStyleLbl="node1" presStyleIdx="4" presStyleCnt="5">
        <dgm:presLayoutVars>
          <dgm:bulletEnabled val="1"/>
        </dgm:presLayoutVars>
      </dgm:prSet>
      <dgm:spPr/>
    </dgm:pt>
  </dgm:ptLst>
  <dgm:cxnLst>
    <dgm:cxn modelId="{47272C1A-798A-421A-9F72-128CB7E028F4}" type="presOf" srcId="{E512BC73-24A3-4312-A01C-8D3D4EF64159}" destId="{BDE6A601-9F6D-4116-9546-3A72D64B09DA}" srcOrd="0" destOrd="0" presId="urn:microsoft.com/office/officeart/2005/8/layout/process1"/>
    <dgm:cxn modelId="{3C7FDA2D-AF5F-442D-B0C5-05DC7B000243}" type="presOf" srcId="{52B06FA5-4CF9-49D1-BCFC-97D36FFF79E5}" destId="{CC1C6601-F255-4267-81B4-A1239501CE4F}" srcOrd="0" destOrd="0" presId="urn:microsoft.com/office/officeart/2005/8/layout/process1"/>
    <dgm:cxn modelId="{21F62B37-1350-4156-8958-EACB54F600E2}" srcId="{BAA89742-3930-46D5-8889-1820BF83BC47}" destId="{D741E240-E883-420E-866F-8F7030211163}" srcOrd="1" destOrd="0" parTransId="{01F02F65-E3E6-40E8-8443-5D8CD3477D48}" sibTransId="{0AEE96E5-B05E-4FBC-87BD-BCBBAC1347DF}"/>
    <dgm:cxn modelId="{C7D23A6B-3149-421D-819A-E8DAA3737B5E}" srcId="{BAA89742-3930-46D5-8889-1820BF83BC47}" destId="{52B06FA5-4CF9-49D1-BCFC-97D36FFF79E5}" srcOrd="2" destOrd="0" parTransId="{F613C892-2F2F-493D-B82F-3C065F3C4B0F}" sibTransId="{E512BC73-24A3-4312-A01C-8D3D4EF64159}"/>
    <dgm:cxn modelId="{97D3644B-B188-4286-AD25-BBDADC89118A}" type="presOf" srcId="{0AEE96E5-B05E-4FBC-87BD-BCBBAC1347DF}" destId="{684A88AC-D400-45D2-917E-3F0467F15DA3}" srcOrd="0" destOrd="0" presId="urn:microsoft.com/office/officeart/2005/8/layout/process1"/>
    <dgm:cxn modelId="{5AD8EB4C-77BE-43BA-B48D-27416E687923}" srcId="{BAA89742-3930-46D5-8889-1820BF83BC47}" destId="{B89258E4-DD4E-4B88-B31D-6D08A1F4D39C}" srcOrd="0" destOrd="0" parTransId="{05B7D9EA-0AB6-4607-B9C8-072112EF5337}" sibTransId="{DB880743-BE48-4B5D-BD4D-9D758CDB5EB9}"/>
    <dgm:cxn modelId="{456BE24D-56A7-47F1-9BAA-388FDA41F1C3}" type="presOf" srcId="{0AEE96E5-B05E-4FBC-87BD-BCBBAC1347DF}" destId="{1201DDC3-00B9-4881-A7F8-E94B80D37748}" srcOrd="1" destOrd="0" presId="urn:microsoft.com/office/officeart/2005/8/layout/process1"/>
    <dgm:cxn modelId="{ABB8B856-29F1-47CC-BF9E-56D0CCCC5B00}" srcId="{BAA89742-3930-46D5-8889-1820BF83BC47}" destId="{68F5E536-CE3A-4BB0-82E1-10579A31615A}" srcOrd="4" destOrd="0" parTransId="{64305B97-39CF-4BBE-97F4-C5FCB16F173C}" sibTransId="{568B799A-71CB-4222-B005-77311053898D}"/>
    <dgm:cxn modelId="{DBA16F86-1AF7-4B0A-BF97-58EDB935499E}" type="presOf" srcId="{68F5E536-CE3A-4BB0-82E1-10579A31615A}" destId="{21BFA5B5-D329-42D1-964C-EE638721285E}" srcOrd="0" destOrd="0" presId="urn:microsoft.com/office/officeart/2005/8/layout/process1"/>
    <dgm:cxn modelId="{EE145B8F-D8B6-49CB-BA5C-3E929B660EBB}" type="presOf" srcId="{BF523E24-02D5-4FB5-95C0-F60389EA5E3B}" destId="{F752B121-A87E-4CFB-8120-D66595EA396B}" srcOrd="0" destOrd="0" presId="urn:microsoft.com/office/officeart/2005/8/layout/process1"/>
    <dgm:cxn modelId="{83F3C491-C60E-4A0D-AD56-BEF665D2018C}" type="presOf" srcId="{BAA89742-3930-46D5-8889-1820BF83BC47}" destId="{8C03633A-AAEA-4280-99C9-97E14C225B70}" srcOrd="0" destOrd="0" presId="urn:microsoft.com/office/officeart/2005/8/layout/process1"/>
    <dgm:cxn modelId="{30117B9B-401E-4C96-B82C-E49717816D80}" type="presOf" srcId="{DB880743-BE48-4B5D-BD4D-9D758CDB5EB9}" destId="{B9F91FD4-F82B-4991-BE8D-70E1DD9EC6C2}" srcOrd="0" destOrd="0" presId="urn:microsoft.com/office/officeart/2005/8/layout/process1"/>
    <dgm:cxn modelId="{BD2236AA-6D9D-42AD-B0CC-982269A9B565}" type="presOf" srcId="{B89258E4-DD4E-4B88-B31D-6D08A1F4D39C}" destId="{5C8A2586-4E7B-4109-9268-930A933EE4FE}" srcOrd="0" destOrd="0" presId="urn:microsoft.com/office/officeart/2005/8/layout/process1"/>
    <dgm:cxn modelId="{3F1C28C4-616D-4560-8595-61AE6348C382}" srcId="{BAA89742-3930-46D5-8889-1820BF83BC47}" destId="{E24EC8E1-57F8-4DED-A6AE-328F1BB74666}" srcOrd="3" destOrd="0" parTransId="{B89196FA-BCBB-4E01-81F0-DBDC9A5AC4EE}" sibTransId="{BF523E24-02D5-4FB5-95C0-F60389EA5E3B}"/>
    <dgm:cxn modelId="{EA17DEE3-00EF-4457-9A05-328120F35042}" type="presOf" srcId="{E24EC8E1-57F8-4DED-A6AE-328F1BB74666}" destId="{BD3021EE-129D-4F11-A2E9-C7A0D62F773A}" srcOrd="0" destOrd="0" presId="urn:microsoft.com/office/officeart/2005/8/layout/process1"/>
    <dgm:cxn modelId="{399D96E7-6D0F-4A57-BDDF-B84832BBA225}" type="presOf" srcId="{D741E240-E883-420E-866F-8F7030211163}" destId="{BB1138A1-CD1C-4918-8169-15F0FAAA30AD}" srcOrd="0" destOrd="0" presId="urn:microsoft.com/office/officeart/2005/8/layout/process1"/>
    <dgm:cxn modelId="{A6114AF3-AFA9-4B9A-8CE6-0BFD3D670471}" type="presOf" srcId="{BF523E24-02D5-4FB5-95C0-F60389EA5E3B}" destId="{68612C70-D2AF-4705-A56E-39A4A6E5940B}" srcOrd="1" destOrd="0" presId="urn:microsoft.com/office/officeart/2005/8/layout/process1"/>
    <dgm:cxn modelId="{28EB2EF7-D9F9-44BE-9DDF-E5C85D14BEB5}" type="presOf" srcId="{DB880743-BE48-4B5D-BD4D-9D758CDB5EB9}" destId="{F2FCF5F8-F911-4707-901F-D540ED0CC402}" srcOrd="1" destOrd="0" presId="urn:microsoft.com/office/officeart/2005/8/layout/process1"/>
    <dgm:cxn modelId="{B8B033FE-91A1-46B8-8F2D-48C48EC7320F}" type="presOf" srcId="{E512BC73-24A3-4312-A01C-8D3D4EF64159}" destId="{6DB77BD8-A2A5-4CCA-B57E-89C861C36D4F}" srcOrd="1" destOrd="0" presId="urn:microsoft.com/office/officeart/2005/8/layout/process1"/>
    <dgm:cxn modelId="{54AFF978-6F02-4766-8255-9186D15C04A9}" type="presParOf" srcId="{8C03633A-AAEA-4280-99C9-97E14C225B70}" destId="{5C8A2586-4E7B-4109-9268-930A933EE4FE}" srcOrd="0" destOrd="0" presId="urn:microsoft.com/office/officeart/2005/8/layout/process1"/>
    <dgm:cxn modelId="{1FBD21D4-B27B-40C6-9884-C77AFB092EF2}" type="presParOf" srcId="{8C03633A-AAEA-4280-99C9-97E14C225B70}" destId="{B9F91FD4-F82B-4991-BE8D-70E1DD9EC6C2}" srcOrd="1" destOrd="0" presId="urn:microsoft.com/office/officeart/2005/8/layout/process1"/>
    <dgm:cxn modelId="{D5D9F4A0-E533-4091-A11E-FA8075801EBC}" type="presParOf" srcId="{B9F91FD4-F82B-4991-BE8D-70E1DD9EC6C2}" destId="{F2FCF5F8-F911-4707-901F-D540ED0CC402}" srcOrd="0" destOrd="0" presId="urn:microsoft.com/office/officeart/2005/8/layout/process1"/>
    <dgm:cxn modelId="{B5DC2301-3CD9-4BD1-B7F0-0A36D1CC6ED5}" type="presParOf" srcId="{8C03633A-AAEA-4280-99C9-97E14C225B70}" destId="{BB1138A1-CD1C-4918-8169-15F0FAAA30AD}" srcOrd="2" destOrd="0" presId="urn:microsoft.com/office/officeart/2005/8/layout/process1"/>
    <dgm:cxn modelId="{165724C4-BCC1-4C05-8D39-F48AF806CD8D}" type="presParOf" srcId="{8C03633A-AAEA-4280-99C9-97E14C225B70}" destId="{684A88AC-D400-45D2-917E-3F0467F15DA3}" srcOrd="3" destOrd="0" presId="urn:microsoft.com/office/officeart/2005/8/layout/process1"/>
    <dgm:cxn modelId="{4EAB6E3C-59C0-4000-8F79-0E433EDCB54E}" type="presParOf" srcId="{684A88AC-D400-45D2-917E-3F0467F15DA3}" destId="{1201DDC3-00B9-4881-A7F8-E94B80D37748}" srcOrd="0" destOrd="0" presId="urn:microsoft.com/office/officeart/2005/8/layout/process1"/>
    <dgm:cxn modelId="{6D241A5D-6D85-43CA-B31D-002191879F42}" type="presParOf" srcId="{8C03633A-AAEA-4280-99C9-97E14C225B70}" destId="{CC1C6601-F255-4267-81B4-A1239501CE4F}" srcOrd="4" destOrd="0" presId="urn:microsoft.com/office/officeart/2005/8/layout/process1"/>
    <dgm:cxn modelId="{8EFAF560-F818-4733-B5CC-C3C34469220E}" type="presParOf" srcId="{8C03633A-AAEA-4280-99C9-97E14C225B70}" destId="{BDE6A601-9F6D-4116-9546-3A72D64B09DA}" srcOrd="5" destOrd="0" presId="urn:microsoft.com/office/officeart/2005/8/layout/process1"/>
    <dgm:cxn modelId="{791F4F8D-2D14-4C71-A36B-8A0663563131}" type="presParOf" srcId="{BDE6A601-9F6D-4116-9546-3A72D64B09DA}" destId="{6DB77BD8-A2A5-4CCA-B57E-89C861C36D4F}" srcOrd="0" destOrd="0" presId="urn:microsoft.com/office/officeart/2005/8/layout/process1"/>
    <dgm:cxn modelId="{0839379C-186D-4222-ABE7-B3D541051FE7}" type="presParOf" srcId="{8C03633A-AAEA-4280-99C9-97E14C225B70}" destId="{BD3021EE-129D-4F11-A2E9-C7A0D62F773A}" srcOrd="6" destOrd="0" presId="urn:microsoft.com/office/officeart/2005/8/layout/process1"/>
    <dgm:cxn modelId="{8D94D48A-AAEB-4EBA-85D8-ABC393F27A15}" type="presParOf" srcId="{8C03633A-AAEA-4280-99C9-97E14C225B70}" destId="{F752B121-A87E-4CFB-8120-D66595EA396B}" srcOrd="7" destOrd="0" presId="urn:microsoft.com/office/officeart/2005/8/layout/process1"/>
    <dgm:cxn modelId="{1F52F1D3-3FCD-4769-8EC7-FDA862FD8A48}" type="presParOf" srcId="{F752B121-A87E-4CFB-8120-D66595EA396B}" destId="{68612C70-D2AF-4705-A56E-39A4A6E5940B}" srcOrd="0" destOrd="0" presId="urn:microsoft.com/office/officeart/2005/8/layout/process1"/>
    <dgm:cxn modelId="{414C9DCC-1EFB-42C0-A70C-EBFC5EC4427B}" type="presParOf" srcId="{8C03633A-AAEA-4280-99C9-97E14C225B70}" destId="{21BFA5B5-D329-42D1-964C-EE638721285E}"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58E4F3-ECB1-4FF8-A749-BDA32D7CAC48}">
      <dsp:nvSpPr>
        <dsp:cNvPr id="0" name=""/>
        <dsp:cNvSpPr/>
      </dsp:nvSpPr>
      <dsp:spPr>
        <a:xfrm>
          <a:off x="0" y="0"/>
          <a:ext cx="5006206" cy="4351338"/>
        </a:xfrm>
        <a:prstGeom prst="rect">
          <a:avLst/>
        </a:prstGeom>
        <a:solidFill>
          <a:schemeClr val="accent2">
            <a:lumMod val="20000"/>
            <a:lumOff val="80000"/>
            <a:alpha val="9000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0303" tIns="330200" rIns="390303" bIns="330200" numCol="1" spcCol="1270" anchor="t" anchorCtr="0">
          <a:noAutofit/>
        </a:bodyPr>
        <a:lstStyle/>
        <a:p>
          <a:pPr marL="0" lvl="0" indent="0" algn="l" defTabSz="1111250">
            <a:lnSpc>
              <a:spcPct val="90000"/>
            </a:lnSpc>
            <a:spcBef>
              <a:spcPct val="0"/>
            </a:spcBef>
            <a:spcAft>
              <a:spcPct val="35000"/>
            </a:spcAft>
            <a:buNone/>
          </a:pPr>
          <a:r>
            <a:rPr lang="en-US" sz="2500" kern="1200" dirty="0"/>
            <a:t>AI refers to scenarios where a machine mimics the cognitive functions associated with human minds, such as learning and problem solving. </a:t>
          </a:r>
        </a:p>
      </dsp:txBody>
      <dsp:txXfrm>
        <a:off x="0" y="1653508"/>
        <a:ext cx="5006206" cy="2610802"/>
      </dsp:txXfrm>
    </dsp:sp>
    <dsp:sp modelId="{96715CF9-5DA2-4B2E-8295-F249FDF08948}">
      <dsp:nvSpPr>
        <dsp:cNvPr id="0" name=""/>
        <dsp:cNvSpPr/>
      </dsp:nvSpPr>
      <dsp:spPr>
        <a:xfrm>
          <a:off x="1851685" y="435133"/>
          <a:ext cx="1305401" cy="1305401"/>
        </a:xfrm>
        <a:prstGeom prst="ellipse">
          <a:avLst/>
        </a:prstGeom>
        <a:solidFill>
          <a:schemeClr val="accent1">
            <a:lumMod val="75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2042857" y="626305"/>
        <a:ext cx="923057" cy="923057"/>
      </dsp:txXfrm>
    </dsp:sp>
    <dsp:sp modelId="{CEFC813B-3C04-4CB3-B725-6E93D105255B}">
      <dsp:nvSpPr>
        <dsp:cNvPr id="0" name=""/>
        <dsp:cNvSpPr/>
      </dsp:nvSpPr>
      <dsp:spPr>
        <a:xfrm>
          <a:off x="1283" y="4351266"/>
          <a:ext cx="5006206" cy="72"/>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A85DF8-0A30-4A2F-86BF-9EBFF315AEAB}">
      <dsp:nvSpPr>
        <dsp:cNvPr id="0" name=""/>
        <dsp:cNvSpPr/>
      </dsp:nvSpPr>
      <dsp:spPr>
        <a:xfrm>
          <a:off x="5508110" y="0"/>
          <a:ext cx="5006206" cy="4351338"/>
        </a:xfrm>
        <a:prstGeom prst="rect">
          <a:avLst/>
        </a:prstGeom>
        <a:solidFill>
          <a:schemeClr val="accent2">
            <a:lumMod val="20000"/>
            <a:lumOff val="80000"/>
            <a:alpha val="9000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0303" tIns="330200" rIns="390303" bIns="330200" numCol="1" spcCol="1270" anchor="t" anchorCtr="0">
          <a:noAutofit/>
        </a:bodyPr>
        <a:lstStyle/>
        <a:p>
          <a:pPr marL="0" lvl="0" indent="0" algn="l" defTabSz="1111250">
            <a:lnSpc>
              <a:spcPct val="90000"/>
            </a:lnSpc>
            <a:spcBef>
              <a:spcPct val="0"/>
            </a:spcBef>
            <a:spcAft>
              <a:spcPct val="35000"/>
            </a:spcAft>
            <a:buNone/>
          </a:pPr>
          <a:r>
            <a:rPr lang="en-US" sz="2500" kern="1200" dirty="0"/>
            <a:t>Because AI leverages machine learning algorithms, it is viewed as an umbrella term covering Machine Learning and Deep Learning.</a:t>
          </a:r>
        </a:p>
      </dsp:txBody>
      <dsp:txXfrm>
        <a:off x="5508110" y="1653508"/>
        <a:ext cx="5006206" cy="2610802"/>
      </dsp:txXfrm>
    </dsp:sp>
    <dsp:sp modelId="{39BB5C41-D89D-47DE-B92B-659E39325D07}">
      <dsp:nvSpPr>
        <dsp:cNvPr id="0" name=""/>
        <dsp:cNvSpPr/>
      </dsp:nvSpPr>
      <dsp:spPr>
        <a:xfrm>
          <a:off x="7358512" y="435133"/>
          <a:ext cx="1305401" cy="1305401"/>
        </a:xfrm>
        <a:prstGeom prst="ellipse">
          <a:avLst/>
        </a:prstGeom>
        <a:solidFill>
          <a:schemeClr val="accent1">
            <a:lumMod val="75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7549684" y="626305"/>
        <a:ext cx="923057" cy="923057"/>
      </dsp:txXfrm>
    </dsp:sp>
    <dsp:sp modelId="{4C6A8D97-8C02-48F4-B91F-0C8A3964AC73}">
      <dsp:nvSpPr>
        <dsp:cNvPr id="0" name=""/>
        <dsp:cNvSpPr/>
      </dsp:nvSpPr>
      <dsp:spPr>
        <a:xfrm>
          <a:off x="5508110" y="4351266"/>
          <a:ext cx="5006206" cy="72"/>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EAA882-AB7F-42EF-8D34-3902036A27E3}">
      <dsp:nvSpPr>
        <dsp:cNvPr id="0" name=""/>
        <dsp:cNvSpPr/>
      </dsp:nvSpPr>
      <dsp:spPr>
        <a:xfrm>
          <a:off x="1330564" y="1279"/>
          <a:ext cx="7854470" cy="40789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dirty="0"/>
            <a:t>Machine learning gives "computers the ability to learn without being explicitly programmed." </a:t>
          </a:r>
        </a:p>
      </dsp:txBody>
      <dsp:txXfrm>
        <a:off x="1450031" y="120746"/>
        <a:ext cx="7615536" cy="3839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8A2586-4E7B-4109-9268-930A933EE4FE}">
      <dsp:nvSpPr>
        <dsp:cNvPr id="0" name=""/>
        <dsp:cNvSpPr/>
      </dsp:nvSpPr>
      <dsp:spPr>
        <a:xfrm>
          <a:off x="5134" y="1562971"/>
          <a:ext cx="1591716" cy="95503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Collect Data</a:t>
          </a:r>
        </a:p>
      </dsp:txBody>
      <dsp:txXfrm>
        <a:off x="33106" y="1590943"/>
        <a:ext cx="1535772" cy="899086"/>
      </dsp:txXfrm>
    </dsp:sp>
    <dsp:sp modelId="{B9F91FD4-F82B-4991-BE8D-70E1DD9EC6C2}">
      <dsp:nvSpPr>
        <dsp:cNvPr id="0" name=""/>
        <dsp:cNvSpPr/>
      </dsp:nvSpPr>
      <dsp:spPr>
        <a:xfrm>
          <a:off x="1756023" y="1843114"/>
          <a:ext cx="337443" cy="394745"/>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1756023" y="1922063"/>
        <a:ext cx="236210" cy="236847"/>
      </dsp:txXfrm>
    </dsp:sp>
    <dsp:sp modelId="{BB1138A1-CD1C-4918-8169-15F0FAAA30AD}">
      <dsp:nvSpPr>
        <dsp:cNvPr id="0" name=""/>
        <dsp:cNvSpPr/>
      </dsp:nvSpPr>
      <dsp:spPr>
        <a:xfrm>
          <a:off x="2233538" y="1562971"/>
          <a:ext cx="1591716" cy="955030"/>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Prepare Data</a:t>
          </a:r>
        </a:p>
      </dsp:txBody>
      <dsp:txXfrm>
        <a:off x="2261510" y="1590943"/>
        <a:ext cx="1535772" cy="899086"/>
      </dsp:txXfrm>
    </dsp:sp>
    <dsp:sp modelId="{684A88AC-D400-45D2-917E-3F0467F15DA3}">
      <dsp:nvSpPr>
        <dsp:cNvPr id="0" name=""/>
        <dsp:cNvSpPr/>
      </dsp:nvSpPr>
      <dsp:spPr>
        <a:xfrm>
          <a:off x="3984426" y="1843114"/>
          <a:ext cx="337443" cy="394745"/>
        </a:xfrm>
        <a:prstGeom prst="rightArrow">
          <a:avLst>
            <a:gd name="adj1" fmla="val 60000"/>
            <a:gd name="adj2" fmla="val 50000"/>
          </a:avLst>
        </a:prstGeom>
        <a:solidFill>
          <a:schemeClr val="accent5">
            <a:hueOff val="-1308119"/>
            <a:satOff val="12568"/>
            <a:lumOff val="-986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984426" y="1922063"/>
        <a:ext cx="236210" cy="236847"/>
      </dsp:txXfrm>
    </dsp:sp>
    <dsp:sp modelId="{CC1C6601-F255-4267-81B4-A1239501CE4F}">
      <dsp:nvSpPr>
        <dsp:cNvPr id="0" name=""/>
        <dsp:cNvSpPr/>
      </dsp:nvSpPr>
      <dsp:spPr>
        <a:xfrm>
          <a:off x="4461941" y="1562971"/>
          <a:ext cx="1591716" cy="955030"/>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Train Model</a:t>
          </a:r>
        </a:p>
      </dsp:txBody>
      <dsp:txXfrm>
        <a:off x="4489913" y="1590943"/>
        <a:ext cx="1535772" cy="899086"/>
      </dsp:txXfrm>
    </dsp:sp>
    <dsp:sp modelId="{BDE6A601-9F6D-4116-9546-3A72D64B09DA}">
      <dsp:nvSpPr>
        <dsp:cNvPr id="0" name=""/>
        <dsp:cNvSpPr/>
      </dsp:nvSpPr>
      <dsp:spPr>
        <a:xfrm>
          <a:off x="6212830" y="1843114"/>
          <a:ext cx="337443" cy="394745"/>
        </a:xfrm>
        <a:prstGeom prst="rightArrow">
          <a:avLst>
            <a:gd name="adj1" fmla="val 60000"/>
            <a:gd name="adj2" fmla="val 50000"/>
          </a:avLst>
        </a:prstGeom>
        <a:solidFill>
          <a:schemeClr val="accent5">
            <a:hueOff val="-2616239"/>
            <a:satOff val="25137"/>
            <a:lumOff val="-1973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212830" y="1922063"/>
        <a:ext cx="236210" cy="236847"/>
      </dsp:txXfrm>
    </dsp:sp>
    <dsp:sp modelId="{BD3021EE-129D-4F11-A2E9-C7A0D62F773A}">
      <dsp:nvSpPr>
        <dsp:cNvPr id="0" name=""/>
        <dsp:cNvSpPr/>
      </dsp:nvSpPr>
      <dsp:spPr>
        <a:xfrm>
          <a:off x="6690345" y="1562971"/>
          <a:ext cx="1591716" cy="955030"/>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Evaluate Model</a:t>
          </a:r>
        </a:p>
      </dsp:txBody>
      <dsp:txXfrm>
        <a:off x="6718317" y="1590943"/>
        <a:ext cx="1535772" cy="899086"/>
      </dsp:txXfrm>
    </dsp:sp>
    <dsp:sp modelId="{F752B121-A87E-4CFB-8120-D66595EA396B}">
      <dsp:nvSpPr>
        <dsp:cNvPr id="0" name=""/>
        <dsp:cNvSpPr/>
      </dsp:nvSpPr>
      <dsp:spPr>
        <a:xfrm>
          <a:off x="8441233" y="1843114"/>
          <a:ext cx="337443" cy="394745"/>
        </a:xfrm>
        <a:prstGeom prst="rightArrow">
          <a:avLst>
            <a:gd name="adj1" fmla="val 60000"/>
            <a:gd name="adj2" fmla="val 50000"/>
          </a:avLst>
        </a:prstGeom>
        <a:solidFill>
          <a:schemeClr val="accent5">
            <a:hueOff val="-3924358"/>
            <a:satOff val="37705"/>
            <a:lumOff val="-2960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8441233" y="1922063"/>
        <a:ext cx="236210" cy="236847"/>
      </dsp:txXfrm>
    </dsp:sp>
    <dsp:sp modelId="{21BFA5B5-D329-42D1-964C-EE638721285E}">
      <dsp:nvSpPr>
        <dsp:cNvPr id="0" name=""/>
        <dsp:cNvSpPr/>
      </dsp:nvSpPr>
      <dsp:spPr>
        <a:xfrm>
          <a:off x="8918748" y="1562971"/>
          <a:ext cx="1591716" cy="955030"/>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Deploy Model</a:t>
          </a:r>
        </a:p>
      </dsp:txBody>
      <dsp:txXfrm>
        <a:off x="8946720" y="1590943"/>
        <a:ext cx="1535772" cy="899086"/>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B4EEF3-2E91-4070-96FA-68CDF0B23F08}" type="datetimeFigureOut">
              <a:rPr lang="en-US" smtClean="0"/>
              <a:t>11/25/2019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5194E3-C62B-4AA7-A57F-2FC1D2327779}" type="slidenum">
              <a:rPr lang="en-US" smtClean="0"/>
              <a:t>‹#›</a:t>
            </a:fld>
            <a:endParaRPr lang="en-US"/>
          </a:p>
        </p:txBody>
      </p:sp>
    </p:spTree>
    <p:extLst>
      <p:ext uri="{BB962C8B-B14F-4D97-AF65-F5344CB8AC3E}">
        <p14:creationId xmlns:p14="http://schemas.microsoft.com/office/powerpoint/2010/main" val="3460482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9F5194E3-C62B-4AA7-A57F-2FC1D2327779}" type="slidenum">
              <a:rPr lang="en-US" smtClean="0"/>
              <a:t>1</a:t>
            </a:fld>
            <a:endParaRPr lang="en-US"/>
          </a:p>
        </p:txBody>
      </p:sp>
    </p:spTree>
    <p:extLst>
      <p:ext uri="{BB962C8B-B14F-4D97-AF65-F5344CB8AC3E}">
        <p14:creationId xmlns:p14="http://schemas.microsoft.com/office/powerpoint/2010/main" val="482161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11/25/2019 4:12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13581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9F5194E3-C62B-4AA7-A57F-2FC1D2327779}" type="slidenum">
              <a:rPr lang="en-US" smtClean="0"/>
              <a:t>14</a:t>
            </a:fld>
            <a:endParaRPr lang="en-US"/>
          </a:p>
        </p:txBody>
      </p:sp>
    </p:spTree>
    <p:extLst>
      <p:ext uri="{BB962C8B-B14F-4D97-AF65-F5344CB8AC3E}">
        <p14:creationId xmlns:p14="http://schemas.microsoft.com/office/powerpoint/2010/main" val="316911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11/25/2019 4:12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dirty="0"/>
          </a:p>
        </p:txBody>
      </p:sp>
    </p:spTree>
    <p:extLst>
      <p:ext uri="{BB962C8B-B14F-4D97-AF65-F5344CB8AC3E}">
        <p14:creationId xmlns:p14="http://schemas.microsoft.com/office/powerpoint/2010/main" val="664416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11/25/2019 4:12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dirty="0"/>
          </a:p>
        </p:txBody>
      </p:sp>
    </p:spTree>
    <p:extLst>
      <p:ext uri="{BB962C8B-B14F-4D97-AF65-F5344CB8AC3E}">
        <p14:creationId xmlns:p14="http://schemas.microsoft.com/office/powerpoint/2010/main" val="1636225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11/25/2019 4:12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dirty="0"/>
          </a:p>
        </p:txBody>
      </p:sp>
    </p:spTree>
    <p:extLst>
      <p:ext uri="{BB962C8B-B14F-4D97-AF65-F5344CB8AC3E}">
        <p14:creationId xmlns:p14="http://schemas.microsoft.com/office/powerpoint/2010/main" val="420890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11/25/2019 4:12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2824209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11/25/2019 4:12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137463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AFD16C-9B51-4AB9-AB46-DB7CE5593356}" type="slidenum">
              <a:rPr lang="en-US" smtClean="0"/>
              <a:t>22</a:t>
            </a:fld>
            <a:endParaRPr lang="en-US"/>
          </a:p>
        </p:txBody>
      </p:sp>
    </p:spTree>
    <p:extLst>
      <p:ext uri="{BB962C8B-B14F-4D97-AF65-F5344CB8AC3E}">
        <p14:creationId xmlns:p14="http://schemas.microsoft.com/office/powerpoint/2010/main" val="3691249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746DE6-3336-457D-A091-FA20AC1C536E}" type="slidenum">
              <a:rPr lang="en-US" smtClean="0"/>
              <a:t>23</a:t>
            </a:fld>
            <a:endParaRPr lang="en-US"/>
          </a:p>
        </p:txBody>
      </p:sp>
    </p:spTree>
    <p:extLst>
      <p:ext uri="{BB962C8B-B14F-4D97-AF65-F5344CB8AC3E}">
        <p14:creationId xmlns:p14="http://schemas.microsoft.com/office/powerpoint/2010/main" val="863541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0746DE6-3336-457D-A091-FA20AC1C536E}" type="slidenum">
              <a:rPr lang="en-US" smtClean="0"/>
              <a:t>24</a:t>
            </a:fld>
            <a:endParaRPr lang="en-US"/>
          </a:p>
        </p:txBody>
      </p:sp>
    </p:spTree>
    <p:extLst>
      <p:ext uri="{BB962C8B-B14F-4D97-AF65-F5344CB8AC3E}">
        <p14:creationId xmlns:p14="http://schemas.microsoft.com/office/powerpoint/2010/main" val="1383606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AFD16C-9B51-4AB9-AB46-DB7CE5593356}" type="slidenum">
              <a:rPr lang="en-US" smtClean="0"/>
              <a:t>4</a:t>
            </a:fld>
            <a:endParaRPr lang="en-US"/>
          </a:p>
        </p:txBody>
      </p:sp>
    </p:spTree>
    <p:extLst>
      <p:ext uri="{BB962C8B-B14F-4D97-AF65-F5344CB8AC3E}">
        <p14:creationId xmlns:p14="http://schemas.microsoft.com/office/powerpoint/2010/main" val="2123814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AFD16C-9B51-4AB9-AB46-DB7CE5593356}" type="slidenum">
              <a:rPr lang="en-US" smtClean="0"/>
              <a:t>25</a:t>
            </a:fld>
            <a:endParaRPr lang="en-US"/>
          </a:p>
        </p:txBody>
      </p:sp>
    </p:spTree>
    <p:extLst>
      <p:ext uri="{BB962C8B-B14F-4D97-AF65-F5344CB8AC3E}">
        <p14:creationId xmlns:p14="http://schemas.microsoft.com/office/powerpoint/2010/main" val="1450356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4484ABEE-72D2-4711-B507-13A06E438805}"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58723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a:extLst>
              <a:ext uri="{FF2B5EF4-FFF2-40B4-BE49-F238E27FC236}">
                <a16:creationId xmlns:a16="http://schemas.microsoft.com/office/drawing/2014/main" id="{7BF1DAAB-5CB7-423F-BDB0-7B3B181FA8CA}"/>
              </a:ext>
            </a:extLst>
          </p:cNvPr>
          <p:cNvSpPr>
            <a:spLocks noGrp="1"/>
          </p:cNvSpPr>
          <p:nvPr>
            <p:ph type="body" idx="1"/>
          </p:nvPr>
        </p:nvSpPr>
        <p:spPr/>
        <p:txBody>
          <a:bodyPr/>
          <a:lstStyle/>
          <a:p>
            <a:endParaRPr lang="en-US" b="1"/>
          </a:p>
        </p:txBody>
      </p:sp>
    </p:spTree>
    <p:extLst>
      <p:ext uri="{BB962C8B-B14F-4D97-AF65-F5344CB8AC3E}">
        <p14:creationId xmlns:p14="http://schemas.microsoft.com/office/powerpoint/2010/main" val="393863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052A6-BADA-43CF-B5FB-CF9314751E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38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11/25/2019 4:12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30</a:t>
            </a:fld>
            <a:endParaRPr lang="en-US" dirty="0"/>
          </a:p>
        </p:txBody>
      </p:sp>
    </p:spTree>
    <p:extLst>
      <p:ext uri="{BB962C8B-B14F-4D97-AF65-F5344CB8AC3E}">
        <p14:creationId xmlns:p14="http://schemas.microsoft.com/office/powerpoint/2010/main" val="4093103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11/25/2019 4:12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28205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11/25/2019 4:12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606627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11/25/2019 4:12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69167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11/25/2019 4:12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35</a:t>
            </a:fld>
            <a:endParaRPr lang="en-US" dirty="0"/>
          </a:p>
        </p:txBody>
      </p:sp>
    </p:spTree>
    <p:extLst>
      <p:ext uri="{BB962C8B-B14F-4D97-AF65-F5344CB8AC3E}">
        <p14:creationId xmlns:p14="http://schemas.microsoft.com/office/powerpoint/2010/main" val="38208620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endParaRPr lang="en-US" dirty="0"/>
          </a:p>
        </p:txBody>
      </p:sp>
      <p:sp>
        <p:nvSpPr>
          <p:cNvPr id="4" name="Slide Number Placeholder 3"/>
          <p:cNvSpPr>
            <a:spLocks noGrp="1"/>
          </p:cNvSpPr>
          <p:nvPr>
            <p:ph type="sldNum" sz="quarter" idx="5"/>
          </p:nvPr>
        </p:nvSpPr>
        <p:spPr/>
        <p:txBody>
          <a:bodyPr/>
          <a:lstStyle/>
          <a:p>
            <a:fld id="{47AFD16C-9B51-4AB9-AB46-DB7CE5593356}" type="slidenum">
              <a:rPr lang="en-US" smtClean="0"/>
              <a:t>36</a:t>
            </a:fld>
            <a:endParaRPr lang="en-US"/>
          </a:p>
        </p:txBody>
      </p:sp>
    </p:spTree>
    <p:extLst>
      <p:ext uri="{BB962C8B-B14F-4D97-AF65-F5344CB8AC3E}">
        <p14:creationId xmlns:p14="http://schemas.microsoft.com/office/powerpoint/2010/main" val="403961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AFD16C-9B51-4AB9-AB46-DB7CE5593356}" type="slidenum">
              <a:rPr lang="en-US" smtClean="0"/>
              <a:t>5</a:t>
            </a:fld>
            <a:endParaRPr lang="en-US"/>
          </a:p>
        </p:txBody>
      </p:sp>
    </p:spTree>
    <p:extLst>
      <p:ext uri="{BB962C8B-B14F-4D97-AF65-F5344CB8AC3E}">
        <p14:creationId xmlns:p14="http://schemas.microsoft.com/office/powerpoint/2010/main" val="20405257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AFD16C-9B51-4AB9-AB46-DB7CE5593356}" type="slidenum">
              <a:rPr lang="en-US" smtClean="0"/>
              <a:t>37</a:t>
            </a:fld>
            <a:endParaRPr lang="en-US"/>
          </a:p>
        </p:txBody>
      </p:sp>
    </p:spTree>
    <p:extLst>
      <p:ext uri="{BB962C8B-B14F-4D97-AF65-F5344CB8AC3E}">
        <p14:creationId xmlns:p14="http://schemas.microsoft.com/office/powerpoint/2010/main" val="34157502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AFD16C-9B51-4AB9-AB46-DB7CE5593356}" type="slidenum">
              <a:rPr lang="en-US" smtClean="0"/>
              <a:t>38</a:t>
            </a:fld>
            <a:endParaRPr lang="en-US"/>
          </a:p>
        </p:txBody>
      </p:sp>
    </p:spTree>
    <p:extLst>
      <p:ext uri="{BB962C8B-B14F-4D97-AF65-F5344CB8AC3E}">
        <p14:creationId xmlns:p14="http://schemas.microsoft.com/office/powerpoint/2010/main" val="26156725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47AFD16C-9B51-4AB9-AB46-DB7CE5593356}" type="slidenum">
              <a:rPr lang="en-US" smtClean="0"/>
              <a:t>39</a:t>
            </a:fld>
            <a:endParaRPr lang="en-US"/>
          </a:p>
        </p:txBody>
      </p:sp>
    </p:spTree>
    <p:extLst>
      <p:ext uri="{BB962C8B-B14F-4D97-AF65-F5344CB8AC3E}">
        <p14:creationId xmlns:p14="http://schemas.microsoft.com/office/powerpoint/2010/main" val="3703568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E0746DE6-3336-457D-A091-FA20AC1C536E}" type="slidenum">
              <a:rPr lang="en-US" smtClean="0"/>
              <a:t>6</a:t>
            </a:fld>
            <a:endParaRPr lang="en-US"/>
          </a:p>
        </p:txBody>
      </p:sp>
    </p:spTree>
    <p:extLst>
      <p:ext uri="{BB962C8B-B14F-4D97-AF65-F5344CB8AC3E}">
        <p14:creationId xmlns:p14="http://schemas.microsoft.com/office/powerpoint/2010/main" val="3404549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AFD16C-9B51-4AB9-AB46-DB7CE5593356}" type="slidenum">
              <a:rPr lang="en-US" smtClean="0"/>
              <a:t>7</a:t>
            </a:fld>
            <a:endParaRPr lang="en-US"/>
          </a:p>
        </p:txBody>
      </p:sp>
    </p:spTree>
    <p:extLst>
      <p:ext uri="{BB962C8B-B14F-4D97-AF65-F5344CB8AC3E}">
        <p14:creationId xmlns:p14="http://schemas.microsoft.com/office/powerpoint/2010/main" val="4256762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666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84978" rtl="0" eaLnBrk="1" fontAlgn="auto" latinLnBrk="0" hangingPunct="1">
              <a:lnSpc>
                <a:spcPct val="100000"/>
              </a:lnSpc>
              <a:spcBef>
                <a:spcPts val="0"/>
              </a:spcBef>
              <a:spcAft>
                <a:spcPts val="0"/>
              </a:spcAft>
              <a:buClrTx/>
              <a:buSzTx/>
              <a:buFontTx/>
              <a:buNone/>
              <a:tabLst/>
              <a:defRPr/>
            </a:pPr>
            <a:r>
              <a:rPr kumimoji="0" lang="en-US" sz="1900" b="0" i="0" u="none" strike="noStrike" kern="0" cap="none" spc="0" normalizeH="0" baseline="0" noProof="0">
                <a:ln>
                  <a:noFill/>
                </a:ln>
                <a:solidFill>
                  <a:sysClr val="windowText" lastClr="000000"/>
                </a:solidFill>
                <a:effectLst/>
                <a:uLnTx/>
                <a:uFillTx/>
                <a:latin typeface="Segoe UI" pitchFamily="34" charset="0"/>
                <a:ea typeface="+mn-ea"/>
                <a:cs typeface="+mn-cs"/>
              </a:rPr>
              <a:t>Microsoft Envision 2016</a:t>
            </a:r>
          </a:p>
        </p:txBody>
      </p:sp>
      <p:sp>
        <p:nvSpPr>
          <p:cNvPr id="5" name="Footer Placeholder 4"/>
          <p:cNvSpPr>
            <a:spLocks noGrp="1"/>
          </p:cNvSpPr>
          <p:nvPr>
            <p:ph type="ftr" sz="quarter" idx="11"/>
          </p:nvPr>
        </p:nvSpPr>
        <p:spPr/>
        <p:txBody>
          <a:bodyPr/>
          <a:lstStyle/>
          <a:p>
            <a:pPr marL="0" marR="0" lvl="0" indent="0" algn="l" defTabSz="984654"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84978"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9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84978" rtl="0" eaLnBrk="1" fontAlgn="auto" latinLnBrk="0" hangingPunct="1">
                <a:lnSpc>
                  <a:spcPct val="100000"/>
                </a:lnSpc>
                <a:spcBef>
                  <a:spcPts val="0"/>
                </a:spcBef>
                <a:spcAft>
                  <a:spcPts val="0"/>
                </a:spcAft>
                <a:buClrTx/>
                <a:buSzTx/>
                <a:buFontTx/>
                <a:buNone/>
                <a:tabLst/>
                <a:defRPr/>
              </a:pPr>
              <a:t>11/25/2019 4:12 PM</a:t>
            </a:fld>
            <a:endParaRPr kumimoji="0" lang="en-US" sz="19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293379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11/25/2019 4:12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69182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052A6-BADA-43CF-B5FB-CF9314751E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908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30F76-68C1-4802-A371-F253A87E02CF}"/>
              </a:ext>
            </a:extLst>
          </p:cNvPr>
          <p:cNvSpPr>
            <a:spLocks noGrp="1"/>
          </p:cNvSpPr>
          <p:nvPr>
            <p:ph type="title" hasCustomPrompt="1"/>
          </p:nvPr>
        </p:nvSpPr>
        <p:spPr>
          <a:xfrm>
            <a:off x="838200" y="2743200"/>
            <a:ext cx="10515600" cy="685800"/>
          </a:xfrm>
        </p:spPr>
        <p:txBody>
          <a:bodyPr/>
          <a:lstStyle>
            <a:lvl1pPr>
              <a:defRPr cap="all" baseline="0"/>
            </a:lvl1pPr>
          </a:lstStyle>
          <a:p>
            <a:r>
              <a:rPr lang="en-US" dirty="0"/>
              <a:t>Click to edit presentation title</a:t>
            </a:r>
          </a:p>
        </p:txBody>
      </p:sp>
      <p:sp>
        <p:nvSpPr>
          <p:cNvPr id="6" name="Text Placeholder 5">
            <a:extLst>
              <a:ext uri="{FF2B5EF4-FFF2-40B4-BE49-F238E27FC236}">
                <a16:creationId xmlns:a16="http://schemas.microsoft.com/office/drawing/2014/main" id="{AD2D8776-3F2F-4EBA-84C6-F5AB01CD38A7}"/>
              </a:ext>
            </a:extLst>
          </p:cNvPr>
          <p:cNvSpPr>
            <a:spLocks noGrp="1"/>
          </p:cNvSpPr>
          <p:nvPr>
            <p:ph type="body" sz="quarter" idx="11" hasCustomPrompt="1"/>
          </p:nvPr>
        </p:nvSpPr>
        <p:spPr>
          <a:xfrm>
            <a:off x="838200" y="3566160"/>
            <a:ext cx="10515600" cy="1051560"/>
          </a:xfrm>
        </p:spPr>
        <p:txBody>
          <a:bodyPr/>
          <a:lstStyle>
            <a:lvl1pPr>
              <a:defRPr/>
            </a:lvl1pPr>
          </a:lstStyle>
          <a:p>
            <a:pPr lvl="0"/>
            <a:r>
              <a:rPr lang="en-US" dirty="0"/>
              <a:t>Click to edit Presentation Subtitle</a:t>
            </a:r>
          </a:p>
        </p:txBody>
      </p:sp>
      <p:sp>
        <p:nvSpPr>
          <p:cNvPr id="9" name="Text Placeholder 8">
            <a:extLst>
              <a:ext uri="{FF2B5EF4-FFF2-40B4-BE49-F238E27FC236}">
                <a16:creationId xmlns:a16="http://schemas.microsoft.com/office/drawing/2014/main" id="{6853DF8A-A203-455D-95D5-1355D1A60978}"/>
              </a:ext>
            </a:extLst>
          </p:cNvPr>
          <p:cNvSpPr>
            <a:spLocks noGrp="1"/>
          </p:cNvSpPr>
          <p:nvPr>
            <p:ph type="body" sz="quarter" idx="12" hasCustomPrompt="1"/>
          </p:nvPr>
        </p:nvSpPr>
        <p:spPr>
          <a:xfrm>
            <a:off x="4038600" y="5029200"/>
            <a:ext cx="4114800" cy="320040"/>
          </a:xfrm>
        </p:spPr>
        <p:txBody>
          <a:bodyPr/>
          <a:lstStyle>
            <a:lvl1pPr>
              <a:defRPr sz="1700"/>
            </a:lvl1pPr>
          </a:lstStyle>
          <a:p>
            <a:pPr lvl="0"/>
            <a:r>
              <a:rPr lang="en-US" dirty="0"/>
              <a:t>Click to add Presenter Name(s)</a:t>
            </a:r>
          </a:p>
        </p:txBody>
      </p:sp>
      <p:sp>
        <p:nvSpPr>
          <p:cNvPr id="11" name="Text Placeholder 10">
            <a:extLst>
              <a:ext uri="{FF2B5EF4-FFF2-40B4-BE49-F238E27FC236}">
                <a16:creationId xmlns:a16="http://schemas.microsoft.com/office/drawing/2014/main" id="{713A9FC9-57BF-4C1E-AC49-3A5FF9B090EF}"/>
              </a:ext>
            </a:extLst>
          </p:cNvPr>
          <p:cNvSpPr>
            <a:spLocks noGrp="1"/>
          </p:cNvSpPr>
          <p:nvPr>
            <p:ph type="body" sz="quarter" idx="13" hasCustomPrompt="1"/>
          </p:nvPr>
        </p:nvSpPr>
        <p:spPr>
          <a:xfrm>
            <a:off x="4038600" y="5486400"/>
            <a:ext cx="4114799" cy="274320"/>
          </a:xfrm>
        </p:spPr>
        <p:txBody>
          <a:bodyPr>
            <a:normAutofit/>
          </a:bodyPr>
          <a:lstStyle>
            <a:lvl1pPr>
              <a:defRPr sz="1400"/>
            </a:lvl1pPr>
          </a:lstStyle>
          <a:p>
            <a:pPr lvl="0"/>
            <a:r>
              <a:rPr lang="en-US" dirty="0"/>
              <a:t>Click to edit Conference Name</a:t>
            </a:r>
          </a:p>
        </p:txBody>
      </p:sp>
      <p:sp>
        <p:nvSpPr>
          <p:cNvPr id="3" name="Footer Placeholder 2">
            <a:extLst>
              <a:ext uri="{FF2B5EF4-FFF2-40B4-BE49-F238E27FC236}">
                <a16:creationId xmlns:a16="http://schemas.microsoft.com/office/drawing/2014/main" id="{62D61918-1B25-494C-B9EA-5FCE74A4D94D}"/>
              </a:ext>
            </a:extLst>
          </p:cNvPr>
          <p:cNvSpPr>
            <a:spLocks noGrp="1"/>
          </p:cNvSpPr>
          <p:nvPr>
            <p:ph type="ftr" sz="quarter" idx="10"/>
          </p:nvPr>
        </p:nvSpPr>
        <p:spPr>
          <a:xfrm>
            <a:off x="4038600" y="6356350"/>
            <a:ext cx="4114800" cy="365125"/>
          </a:xfrm>
        </p:spPr>
        <p:txBody>
          <a:bodyPr/>
          <a:lstStyle/>
          <a:p>
            <a:r>
              <a:rPr lang="en-US" dirty="0"/>
              <a:t>WWW.SOLLIANCE.NET</a:t>
            </a:r>
          </a:p>
        </p:txBody>
      </p:sp>
    </p:spTree>
    <p:extLst>
      <p:ext uri="{BB962C8B-B14F-4D97-AF65-F5344CB8AC3E}">
        <p14:creationId xmlns:p14="http://schemas.microsoft.com/office/powerpoint/2010/main" val="4136422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Image +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FCC6D2E-AC23-4B33-884B-CFC3108F15D3}"/>
              </a:ext>
            </a:extLst>
          </p:cNvPr>
          <p:cNvSpPr>
            <a:spLocks noGrp="1"/>
          </p:cNvSpPr>
          <p:nvPr>
            <p:ph type="pic" sz="quarter" idx="13" hasCustomPrompt="1"/>
          </p:nvPr>
        </p:nvSpPr>
        <p:spPr>
          <a:xfrm>
            <a:off x="838200" y="1938528"/>
            <a:ext cx="3758184" cy="3758184"/>
          </a:xfrm>
        </p:spPr>
        <p:txBody>
          <a:bodyPr/>
          <a:lstStyle>
            <a:lvl1pPr marL="0" indent="0" algn="ctr">
              <a:buNone/>
              <a:defRPr/>
            </a:lvl1pPr>
          </a:lstStyle>
          <a:p>
            <a:r>
              <a:rPr lang="en-US" dirty="0"/>
              <a:t>Insert Picture</a:t>
            </a:r>
          </a:p>
        </p:txBody>
      </p:sp>
      <p:sp>
        <p:nvSpPr>
          <p:cNvPr id="7" name="Date Placeholder 6">
            <a:extLst>
              <a:ext uri="{FF2B5EF4-FFF2-40B4-BE49-F238E27FC236}">
                <a16:creationId xmlns:a16="http://schemas.microsoft.com/office/drawing/2014/main" id="{94572B04-54A7-8342-8AE8-AA73FE05DB2F}"/>
              </a:ext>
            </a:extLst>
          </p:cNvPr>
          <p:cNvSpPr>
            <a:spLocks noGrp="1"/>
          </p:cNvSpPr>
          <p:nvPr>
            <p:ph type="dt" sz="half" idx="10"/>
          </p:nvPr>
        </p:nvSpPr>
        <p:spPr/>
        <p:txBody>
          <a:bodyPr/>
          <a:lstStyle/>
          <a:p>
            <a:endParaRPr lang="en-US" dirty="0"/>
          </a:p>
        </p:txBody>
      </p:sp>
      <p:sp>
        <p:nvSpPr>
          <p:cNvPr id="8" name="Slide Number Placeholder 7">
            <a:extLst>
              <a:ext uri="{FF2B5EF4-FFF2-40B4-BE49-F238E27FC236}">
                <a16:creationId xmlns:a16="http://schemas.microsoft.com/office/drawing/2014/main" id="{2469C816-DEAE-5544-913F-0B0877940EED}"/>
              </a:ext>
            </a:extLst>
          </p:cNvPr>
          <p:cNvSpPr>
            <a:spLocks noGrp="1"/>
          </p:cNvSpPr>
          <p:nvPr>
            <p:ph type="sldNum" sz="quarter" idx="11"/>
          </p:nvPr>
        </p:nvSpPr>
        <p:spPr/>
        <p:txBody>
          <a:bodyPr/>
          <a:lstStyle/>
          <a:p>
            <a:r>
              <a:rPr lang="en-US"/>
              <a:t>WWW.SOLLIANCE.NET</a:t>
            </a:r>
            <a:endParaRPr lang="en-US" dirty="0"/>
          </a:p>
        </p:txBody>
      </p:sp>
      <p:sp>
        <p:nvSpPr>
          <p:cNvPr id="10" name="Text Placeholder 9">
            <a:extLst>
              <a:ext uri="{FF2B5EF4-FFF2-40B4-BE49-F238E27FC236}">
                <a16:creationId xmlns:a16="http://schemas.microsoft.com/office/drawing/2014/main" id="{A8AF26C8-BB42-B54D-9000-5816DC7124D2}"/>
              </a:ext>
            </a:extLst>
          </p:cNvPr>
          <p:cNvSpPr>
            <a:spLocks noGrp="1"/>
          </p:cNvSpPr>
          <p:nvPr>
            <p:ph type="body" sz="quarter" idx="12" hasCustomPrompt="1"/>
          </p:nvPr>
        </p:nvSpPr>
        <p:spPr>
          <a:xfrm>
            <a:off x="4747846" y="1938528"/>
            <a:ext cx="6605954" cy="3758184"/>
          </a:xfrm>
        </p:spPr>
        <p:txBody>
          <a:bodyPr>
            <a:normAutofit/>
          </a:bodyPr>
          <a:lstStyle>
            <a:lvl1pPr>
              <a:lnSpc>
                <a:spcPct val="150000"/>
              </a:lnSpc>
              <a:spcBef>
                <a:spcPts val="2000"/>
              </a:spcBef>
              <a:spcAft>
                <a:spcPts val="2000"/>
              </a:spcAft>
              <a:defRPr sz="1500" b="0" i="0" cap="none" baseline="0">
                <a:solidFill>
                  <a:srgbClr val="0062A6"/>
                </a:solidFill>
                <a:latin typeface="Helvetica Neue" panose="02000503000000020004" pitchFamily="2"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p>
        </p:txBody>
      </p:sp>
      <p:sp>
        <p:nvSpPr>
          <p:cNvPr id="9" name="Title 1">
            <a:extLst>
              <a:ext uri="{FF2B5EF4-FFF2-40B4-BE49-F238E27FC236}">
                <a16:creationId xmlns:a16="http://schemas.microsoft.com/office/drawing/2014/main" id="{82A2626A-45C6-4FA5-B0CB-4CEA6166B417}"/>
              </a:ext>
            </a:extLst>
          </p:cNvPr>
          <p:cNvSpPr>
            <a:spLocks noGrp="1"/>
          </p:cNvSpPr>
          <p:nvPr>
            <p:ph type="title"/>
          </p:nvPr>
        </p:nvSpPr>
        <p:spPr>
          <a:xfrm>
            <a:off x="838200" y="1159248"/>
            <a:ext cx="10515600" cy="658065"/>
          </a:xfrm>
        </p:spPr>
        <p:txBody>
          <a:bodyPr/>
          <a:lstStyle/>
          <a:p>
            <a:r>
              <a:rPr lang="en-US" dirty="0"/>
              <a:t>Click to edit Master title style</a:t>
            </a:r>
          </a:p>
        </p:txBody>
      </p:sp>
    </p:spTree>
    <p:extLst>
      <p:ext uri="{BB962C8B-B14F-4D97-AF65-F5344CB8AC3E}">
        <p14:creationId xmlns:p14="http://schemas.microsoft.com/office/powerpoint/2010/main" val="628085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Subheading + Image +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FCC6D2E-AC23-4B33-884B-CFC3108F15D3}"/>
              </a:ext>
            </a:extLst>
          </p:cNvPr>
          <p:cNvSpPr>
            <a:spLocks noGrp="1"/>
          </p:cNvSpPr>
          <p:nvPr>
            <p:ph type="pic" sz="quarter" idx="13" hasCustomPrompt="1"/>
          </p:nvPr>
        </p:nvSpPr>
        <p:spPr>
          <a:xfrm>
            <a:off x="838200" y="2424869"/>
            <a:ext cx="3206262" cy="3556832"/>
          </a:xfrm>
        </p:spPr>
        <p:txBody>
          <a:bodyPr/>
          <a:lstStyle>
            <a:lvl1pPr marL="0" indent="0" algn="ctr">
              <a:buNone/>
              <a:defRPr/>
            </a:lvl1pPr>
          </a:lstStyle>
          <a:p>
            <a:r>
              <a:rPr lang="en-US" dirty="0"/>
              <a:t>Insert Picture</a:t>
            </a:r>
          </a:p>
        </p:txBody>
      </p:sp>
      <p:sp>
        <p:nvSpPr>
          <p:cNvPr id="3" name="Text Placeholder 2">
            <a:extLst>
              <a:ext uri="{FF2B5EF4-FFF2-40B4-BE49-F238E27FC236}">
                <a16:creationId xmlns:a16="http://schemas.microsoft.com/office/drawing/2014/main" id="{3369AFA4-7FB0-724F-889B-811A0CD25968}"/>
              </a:ext>
            </a:extLst>
          </p:cNvPr>
          <p:cNvSpPr>
            <a:spLocks noGrp="1"/>
          </p:cNvSpPr>
          <p:nvPr>
            <p:ph type="body" idx="1" hasCustomPrompt="1"/>
          </p:nvPr>
        </p:nvSpPr>
        <p:spPr>
          <a:xfrm>
            <a:off x="841248" y="1938528"/>
            <a:ext cx="10515600" cy="365125"/>
          </a:xfrm>
        </p:spPr>
        <p:txBody>
          <a:bodyPr>
            <a:normAutofit/>
          </a:bodyPr>
          <a:lstStyle>
            <a:lvl1pPr marL="0" indent="0">
              <a:buNone/>
              <a:defRPr sz="1700" cap="all" spc="100" baseline="0">
                <a:solidFill>
                  <a:schemeClr val="accent1"/>
                </a:solidFill>
                <a:latin typeface="Montserrat Semi"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HEADING</a:t>
            </a:r>
          </a:p>
        </p:txBody>
      </p:sp>
      <p:sp>
        <p:nvSpPr>
          <p:cNvPr id="7" name="Date Placeholder 6">
            <a:extLst>
              <a:ext uri="{FF2B5EF4-FFF2-40B4-BE49-F238E27FC236}">
                <a16:creationId xmlns:a16="http://schemas.microsoft.com/office/drawing/2014/main" id="{94572B04-54A7-8342-8AE8-AA73FE05DB2F}"/>
              </a:ext>
            </a:extLst>
          </p:cNvPr>
          <p:cNvSpPr>
            <a:spLocks noGrp="1"/>
          </p:cNvSpPr>
          <p:nvPr>
            <p:ph type="dt" sz="half" idx="10"/>
          </p:nvPr>
        </p:nvSpPr>
        <p:spPr/>
        <p:txBody>
          <a:bodyPr/>
          <a:lstStyle/>
          <a:p>
            <a:endParaRPr lang="en-US" dirty="0"/>
          </a:p>
        </p:txBody>
      </p:sp>
      <p:sp>
        <p:nvSpPr>
          <p:cNvPr id="8" name="Slide Number Placeholder 7">
            <a:extLst>
              <a:ext uri="{FF2B5EF4-FFF2-40B4-BE49-F238E27FC236}">
                <a16:creationId xmlns:a16="http://schemas.microsoft.com/office/drawing/2014/main" id="{2469C816-DEAE-5544-913F-0B0877940EED}"/>
              </a:ext>
            </a:extLst>
          </p:cNvPr>
          <p:cNvSpPr>
            <a:spLocks noGrp="1"/>
          </p:cNvSpPr>
          <p:nvPr>
            <p:ph type="sldNum" sz="quarter" idx="11"/>
          </p:nvPr>
        </p:nvSpPr>
        <p:spPr/>
        <p:txBody>
          <a:bodyPr/>
          <a:lstStyle/>
          <a:p>
            <a:r>
              <a:rPr lang="en-US"/>
              <a:t>WWW.SOLLIANCE.NET</a:t>
            </a:r>
            <a:endParaRPr lang="en-US" dirty="0"/>
          </a:p>
        </p:txBody>
      </p:sp>
      <p:sp>
        <p:nvSpPr>
          <p:cNvPr id="10" name="Text Placeholder 9">
            <a:extLst>
              <a:ext uri="{FF2B5EF4-FFF2-40B4-BE49-F238E27FC236}">
                <a16:creationId xmlns:a16="http://schemas.microsoft.com/office/drawing/2014/main" id="{A8AF26C8-BB42-B54D-9000-5816DC7124D2}"/>
              </a:ext>
            </a:extLst>
          </p:cNvPr>
          <p:cNvSpPr>
            <a:spLocks noGrp="1"/>
          </p:cNvSpPr>
          <p:nvPr>
            <p:ph type="body" sz="quarter" idx="12" hasCustomPrompt="1"/>
          </p:nvPr>
        </p:nvSpPr>
        <p:spPr>
          <a:xfrm>
            <a:off x="4267200" y="2424869"/>
            <a:ext cx="7086600" cy="3556831"/>
          </a:xfrm>
        </p:spPr>
        <p:txBody>
          <a:bodyPr>
            <a:normAutofit/>
          </a:bodyPr>
          <a:lstStyle>
            <a:lvl1pPr>
              <a:lnSpc>
                <a:spcPct val="150000"/>
              </a:lnSpc>
              <a:spcBef>
                <a:spcPts val="2000"/>
              </a:spcBef>
              <a:spcAft>
                <a:spcPts val="2000"/>
              </a:spcAft>
              <a:defRPr sz="1500" b="0" i="0" cap="none" baseline="0">
                <a:solidFill>
                  <a:srgbClr val="0062A6"/>
                </a:solidFill>
                <a:latin typeface="Helvetica Neue" panose="02000503000000020004" pitchFamily="2"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p>
        </p:txBody>
      </p:sp>
      <p:sp>
        <p:nvSpPr>
          <p:cNvPr id="11" name="Title 8">
            <a:extLst>
              <a:ext uri="{FF2B5EF4-FFF2-40B4-BE49-F238E27FC236}">
                <a16:creationId xmlns:a16="http://schemas.microsoft.com/office/drawing/2014/main" id="{E25F99DF-5412-4CF9-9DC8-609164145C3E}"/>
              </a:ext>
            </a:extLst>
          </p:cNvPr>
          <p:cNvSpPr>
            <a:spLocks noGrp="1"/>
          </p:cNvSpPr>
          <p:nvPr>
            <p:ph type="title"/>
          </p:nvPr>
        </p:nvSpPr>
        <p:spPr>
          <a:xfrm>
            <a:off x="838200" y="1159248"/>
            <a:ext cx="10515600" cy="658065"/>
          </a:xfrm>
        </p:spPr>
        <p:txBody>
          <a:bodyPr>
            <a:normAutofit/>
          </a:bodyPr>
          <a:lstStyle>
            <a:lvl1pPr>
              <a:defRPr sz="3200" cap="all" spc="100" baseline="0">
                <a:solidFill>
                  <a:schemeClr val="accent1"/>
                </a:solidFill>
                <a:latin typeface="Montserrat Semi" pitchFamily="2" charset="77"/>
              </a:defRPr>
            </a:lvl1pPr>
          </a:lstStyle>
          <a:p>
            <a:r>
              <a:rPr lang="en-US" dirty="0"/>
              <a:t>Click to edit Master title style</a:t>
            </a:r>
          </a:p>
        </p:txBody>
      </p:sp>
    </p:spTree>
    <p:extLst>
      <p:ext uri="{BB962C8B-B14F-4D97-AF65-F5344CB8AC3E}">
        <p14:creationId xmlns:p14="http://schemas.microsoft.com/office/powerpoint/2010/main" val="3939471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F9E6C-DDBA-AB43-ABFE-80385E4585A4}"/>
              </a:ext>
            </a:extLst>
          </p:cNvPr>
          <p:cNvSpPr>
            <a:spLocks noGrp="1"/>
          </p:cNvSpPr>
          <p:nvPr>
            <p:ph type="title"/>
          </p:nvPr>
        </p:nvSpPr>
        <p:spPr>
          <a:xfrm>
            <a:off x="839788" y="1161288"/>
            <a:ext cx="3932237" cy="1026319"/>
          </a:xfrm>
        </p:spPr>
        <p:txBody>
          <a:bodyPr anchor="b">
            <a:normAutofit/>
          </a:bodyPr>
          <a:lstStyle>
            <a:lvl1pPr>
              <a:defRPr sz="2400" cap="all" spc="100" baseline="0">
                <a:solidFill>
                  <a:schemeClr val="accent1"/>
                </a:solidFill>
                <a:latin typeface="Montserrat Semi"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26D66359-BF10-7A41-A08B-9FD07100E083}"/>
              </a:ext>
            </a:extLst>
          </p:cNvPr>
          <p:cNvSpPr>
            <a:spLocks noGrp="1"/>
          </p:cNvSpPr>
          <p:nvPr>
            <p:ph idx="1"/>
          </p:nvPr>
        </p:nvSpPr>
        <p:spPr>
          <a:xfrm>
            <a:off x="5183188" y="1161288"/>
            <a:ext cx="6172200" cy="4699762"/>
          </a:xfrm>
        </p:spPr>
        <p:txBody>
          <a:bodyPr/>
          <a:lstStyle>
            <a:lvl1pPr>
              <a:defRPr sz="2400" cap="all" baseline="0">
                <a:solidFill>
                  <a:schemeClr val="accent1"/>
                </a:solidFill>
                <a:latin typeface="Montserrat Semi" pitchFamily="2" charset="77"/>
              </a:defRPr>
            </a:lvl1pPr>
            <a:lvl2pPr>
              <a:defRPr sz="1500" baseline="0">
                <a:solidFill>
                  <a:srgbClr val="0062A6"/>
                </a:solidFill>
                <a:latin typeface="Helvetica Neue" panose="02000503000000020004" pitchFamily="2" charset="0"/>
              </a:defRPr>
            </a:lvl2pPr>
            <a:lvl3pPr>
              <a:defRPr sz="1500" baseline="0">
                <a:solidFill>
                  <a:srgbClr val="0062A6"/>
                </a:solidFill>
                <a:latin typeface="Helvetica Neue" panose="02000503000000020004" pitchFamily="2" charset="0"/>
              </a:defRPr>
            </a:lvl3pPr>
            <a:lvl4pPr>
              <a:defRPr sz="1500" baseline="0">
                <a:solidFill>
                  <a:srgbClr val="0062A6"/>
                </a:solidFill>
                <a:latin typeface="Helvetica Neue" panose="02000503000000020004" pitchFamily="2" charset="0"/>
              </a:defRPr>
            </a:lvl4pPr>
            <a:lvl5pPr>
              <a:defRPr sz="1500" baseline="0">
                <a:solidFill>
                  <a:srgbClr val="0062A6"/>
                </a:solidFill>
                <a:latin typeface="Helvetica Neue" panose="02000503000000020004" pitchFamily="2"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18820F9C-F863-164D-9B92-489DC6878AED}"/>
              </a:ext>
            </a:extLst>
          </p:cNvPr>
          <p:cNvSpPr>
            <a:spLocks noGrp="1"/>
          </p:cNvSpPr>
          <p:nvPr>
            <p:ph type="body" sz="half" idx="2"/>
          </p:nvPr>
        </p:nvSpPr>
        <p:spPr>
          <a:xfrm>
            <a:off x="839788" y="2379785"/>
            <a:ext cx="3932237" cy="3489203"/>
          </a:xfrm>
        </p:spPr>
        <p:txBody>
          <a:bodyPr>
            <a:normAutofit/>
          </a:bodyPr>
          <a:lstStyle>
            <a:lvl1pPr marL="0" indent="0">
              <a:buNone/>
              <a:defRPr sz="1700" cap="all" baseline="0">
                <a:solidFill>
                  <a:srgbClr val="0062A6"/>
                </a:solidFill>
                <a:latin typeface="Montserrat Semi"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Date Placeholder 7">
            <a:extLst>
              <a:ext uri="{FF2B5EF4-FFF2-40B4-BE49-F238E27FC236}">
                <a16:creationId xmlns:a16="http://schemas.microsoft.com/office/drawing/2014/main" id="{9CB9B3D4-C1B4-1641-8F6F-8C4604107992}"/>
              </a:ext>
            </a:extLst>
          </p:cNvPr>
          <p:cNvSpPr>
            <a:spLocks noGrp="1"/>
          </p:cNvSpPr>
          <p:nvPr>
            <p:ph type="dt" sz="half" idx="10"/>
          </p:nvPr>
        </p:nvSpPr>
        <p:spPr/>
        <p:txBody>
          <a:bodyPr/>
          <a:lstStyle/>
          <a:p>
            <a:endParaRPr lang="en-US" dirty="0"/>
          </a:p>
        </p:txBody>
      </p:sp>
      <p:sp>
        <p:nvSpPr>
          <p:cNvPr id="9" name="Slide Number Placeholder 8">
            <a:extLst>
              <a:ext uri="{FF2B5EF4-FFF2-40B4-BE49-F238E27FC236}">
                <a16:creationId xmlns:a16="http://schemas.microsoft.com/office/drawing/2014/main" id="{854647EF-B8D6-4A41-9048-09B97DD1D2C0}"/>
              </a:ext>
            </a:extLst>
          </p:cNvPr>
          <p:cNvSpPr>
            <a:spLocks noGrp="1"/>
          </p:cNvSpPr>
          <p:nvPr>
            <p:ph type="sldNum" sz="quarter" idx="11"/>
          </p:nvPr>
        </p:nvSpPr>
        <p:spPr/>
        <p:txBody>
          <a:bodyPr/>
          <a:lstStyle/>
          <a:p>
            <a:r>
              <a:rPr lang="en-US"/>
              <a:t>WWW.SOLLIANCE.NET</a:t>
            </a:r>
            <a:endParaRPr lang="en-US" dirty="0"/>
          </a:p>
        </p:txBody>
      </p:sp>
    </p:spTree>
    <p:extLst>
      <p:ext uri="{BB962C8B-B14F-4D97-AF65-F5344CB8AC3E}">
        <p14:creationId xmlns:p14="http://schemas.microsoft.com/office/powerpoint/2010/main" val="2067265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02F0AE-34F9-C04B-8785-284D6CF72883}"/>
              </a:ext>
            </a:extLst>
          </p:cNvPr>
          <p:cNvSpPr>
            <a:spLocks noGrp="1"/>
          </p:cNvSpPr>
          <p:nvPr>
            <p:ph sz="half" idx="1"/>
          </p:nvPr>
        </p:nvSpPr>
        <p:spPr>
          <a:xfrm>
            <a:off x="838200" y="1938528"/>
            <a:ext cx="5181600" cy="4351338"/>
          </a:xfrm>
        </p:spPr>
        <p:txBody>
          <a:bodyPr/>
          <a:lstStyle>
            <a:lvl1pPr>
              <a:defRPr sz="2100" baseline="0">
                <a:solidFill>
                  <a:schemeClr val="accent1"/>
                </a:solidFill>
                <a:latin typeface="Montserrat Semi" pitchFamily="2" charset="77"/>
              </a:defRPr>
            </a:lvl1pPr>
            <a:lvl2pPr>
              <a:defRPr baseline="0">
                <a:solidFill>
                  <a:srgbClr val="0062A6"/>
                </a:solidFill>
                <a:latin typeface="Helvetica Neue" panose="02000503000000020004" pitchFamily="2" charset="0"/>
              </a:defRPr>
            </a:lvl2pPr>
            <a:lvl3pPr>
              <a:defRPr baseline="0">
                <a:solidFill>
                  <a:srgbClr val="0062A6"/>
                </a:solidFill>
                <a:latin typeface="Helvetica Neue" panose="02000503000000020004" pitchFamily="2" charset="0"/>
              </a:defRPr>
            </a:lvl3pPr>
            <a:lvl4pPr>
              <a:defRPr baseline="0">
                <a:solidFill>
                  <a:srgbClr val="0062A6"/>
                </a:solidFill>
                <a:latin typeface="Helvetica Neue" panose="02000503000000020004" pitchFamily="2" charset="0"/>
              </a:defRPr>
            </a:lvl4pPr>
            <a:lvl5pPr>
              <a:defRPr baseline="0">
                <a:solidFill>
                  <a:srgbClr val="0062A6"/>
                </a:solidFill>
                <a:latin typeface="Helvetica Neue"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DCE0791-64DA-334A-A3A9-1A1F1F388BDC}"/>
              </a:ext>
            </a:extLst>
          </p:cNvPr>
          <p:cNvSpPr>
            <a:spLocks noGrp="1"/>
          </p:cNvSpPr>
          <p:nvPr>
            <p:ph sz="half" idx="2"/>
          </p:nvPr>
        </p:nvSpPr>
        <p:spPr>
          <a:xfrm>
            <a:off x="6172200" y="1938528"/>
            <a:ext cx="5181600" cy="4351338"/>
          </a:xfrm>
        </p:spPr>
        <p:txBody>
          <a:bodyPr/>
          <a:lstStyle>
            <a:lvl1pPr>
              <a:defRPr sz="2100" baseline="0">
                <a:solidFill>
                  <a:schemeClr val="accent1"/>
                </a:solidFill>
                <a:latin typeface="Montserrat Semi" pitchFamily="2" charset="77"/>
              </a:defRPr>
            </a:lvl1pPr>
            <a:lvl2pPr>
              <a:defRPr baseline="0">
                <a:solidFill>
                  <a:srgbClr val="0077C7"/>
                </a:solidFill>
                <a:latin typeface="Helvetica Neue" panose="02000503000000020004" pitchFamily="2" charset="0"/>
              </a:defRPr>
            </a:lvl2pPr>
            <a:lvl3pPr>
              <a:defRPr baseline="0">
                <a:solidFill>
                  <a:srgbClr val="0077C7"/>
                </a:solidFill>
                <a:latin typeface="Helvetica Neue" panose="02000503000000020004" pitchFamily="2" charset="0"/>
              </a:defRPr>
            </a:lvl3pPr>
            <a:lvl4pPr>
              <a:defRPr baseline="0">
                <a:solidFill>
                  <a:srgbClr val="0077C7"/>
                </a:solidFill>
                <a:latin typeface="Helvetica Neue" panose="02000503000000020004" pitchFamily="2" charset="0"/>
              </a:defRPr>
            </a:lvl4pPr>
            <a:lvl5pPr>
              <a:defRPr baseline="0">
                <a:solidFill>
                  <a:srgbClr val="0077C7"/>
                </a:solidFill>
                <a:latin typeface="Helvetica Neue"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6590B85D-FF2F-904A-84C7-626E7E4FB14A}"/>
              </a:ext>
            </a:extLst>
          </p:cNvPr>
          <p:cNvSpPr>
            <a:spLocks noGrp="1"/>
          </p:cNvSpPr>
          <p:nvPr>
            <p:ph type="dt" sz="half" idx="10"/>
          </p:nvPr>
        </p:nvSpPr>
        <p:spPr/>
        <p:txBody>
          <a:bodyPr/>
          <a:lstStyle/>
          <a:p>
            <a:endParaRPr lang="en-US" dirty="0"/>
          </a:p>
        </p:txBody>
      </p:sp>
      <p:sp>
        <p:nvSpPr>
          <p:cNvPr id="9" name="Slide Number Placeholder 8">
            <a:extLst>
              <a:ext uri="{FF2B5EF4-FFF2-40B4-BE49-F238E27FC236}">
                <a16:creationId xmlns:a16="http://schemas.microsoft.com/office/drawing/2014/main" id="{BF8D13A6-2BEA-2247-87ED-945587E52C5C}"/>
              </a:ext>
            </a:extLst>
          </p:cNvPr>
          <p:cNvSpPr>
            <a:spLocks noGrp="1"/>
          </p:cNvSpPr>
          <p:nvPr>
            <p:ph type="sldNum" sz="quarter" idx="11"/>
          </p:nvPr>
        </p:nvSpPr>
        <p:spPr/>
        <p:txBody>
          <a:bodyPr/>
          <a:lstStyle/>
          <a:p>
            <a:r>
              <a:rPr lang="en-US"/>
              <a:t>WWW.SOLLIANCE.NET</a:t>
            </a:r>
            <a:endParaRPr lang="en-US" dirty="0"/>
          </a:p>
        </p:txBody>
      </p:sp>
      <p:sp>
        <p:nvSpPr>
          <p:cNvPr id="6" name="Title 8">
            <a:extLst>
              <a:ext uri="{FF2B5EF4-FFF2-40B4-BE49-F238E27FC236}">
                <a16:creationId xmlns:a16="http://schemas.microsoft.com/office/drawing/2014/main" id="{847F163E-6D73-401C-8A0F-811BCA0F1FBC}"/>
              </a:ext>
            </a:extLst>
          </p:cNvPr>
          <p:cNvSpPr>
            <a:spLocks noGrp="1"/>
          </p:cNvSpPr>
          <p:nvPr>
            <p:ph type="title"/>
          </p:nvPr>
        </p:nvSpPr>
        <p:spPr>
          <a:xfrm>
            <a:off x="838200" y="1159248"/>
            <a:ext cx="10515600" cy="658065"/>
          </a:xfrm>
        </p:spPr>
        <p:txBody>
          <a:bodyPr>
            <a:normAutofit/>
          </a:bodyPr>
          <a:lstStyle>
            <a:lvl1pPr>
              <a:defRPr sz="3200" cap="all" spc="100" baseline="0">
                <a:solidFill>
                  <a:schemeClr val="accent1"/>
                </a:solidFill>
                <a:latin typeface="Montserrat Semi" pitchFamily="2" charset="77"/>
              </a:defRPr>
            </a:lvl1pPr>
          </a:lstStyle>
          <a:p>
            <a:r>
              <a:rPr lang="en-US" dirty="0"/>
              <a:t>Click to edit Master title style</a:t>
            </a:r>
          </a:p>
        </p:txBody>
      </p:sp>
    </p:spTree>
    <p:extLst>
      <p:ext uri="{BB962C8B-B14F-4D97-AF65-F5344CB8AC3E}">
        <p14:creationId xmlns:p14="http://schemas.microsoft.com/office/powerpoint/2010/main" val="4022100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6A00C2-83BD-3D4F-B749-F7C277E639C2}"/>
              </a:ext>
            </a:extLst>
          </p:cNvPr>
          <p:cNvSpPr>
            <a:spLocks noGrp="1"/>
          </p:cNvSpPr>
          <p:nvPr>
            <p:ph type="body" idx="1"/>
          </p:nvPr>
        </p:nvSpPr>
        <p:spPr>
          <a:xfrm>
            <a:off x="839788" y="1161288"/>
            <a:ext cx="5157787" cy="823912"/>
          </a:xfrm>
        </p:spPr>
        <p:txBody>
          <a:bodyPr anchor="b">
            <a:normAutofit/>
          </a:bodyPr>
          <a:lstStyle>
            <a:lvl1pPr marL="0" indent="0">
              <a:buNone/>
              <a:defRPr sz="2100" b="1" cap="all" spc="100" baseline="0">
                <a:solidFill>
                  <a:schemeClr val="accent1"/>
                </a:solidFill>
                <a:latin typeface="Montserrat Semi"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DECACB4-0971-D04F-A2CB-43398FCE17C9}"/>
              </a:ext>
            </a:extLst>
          </p:cNvPr>
          <p:cNvSpPr>
            <a:spLocks noGrp="1"/>
          </p:cNvSpPr>
          <p:nvPr>
            <p:ph sz="half" idx="2"/>
          </p:nvPr>
        </p:nvSpPr>
        <p:spPr>
          <a:xfrm>
            <a:off x="839788" y="2075688"/>
            <a:ext cx="5157787" cy="4113974"/>
          </a:xfrm>
        </p:spPr>
        <p:txBody>
          <a:bodyPr/>
          <a:lstStyle>
            <a:lvl1pPr>
              <a:defRPr sz="1700" baseline="0">
                <a:solidFill>
                  <a:srgbClr val="0062A6"/>
                </a:solidFill>
                <a:latin typeface="Montserrat Semi" pitchFamily="2" charset="77"/>
              </a:defRPr>
            </a:lvl1pPr>
            <a:lvl2pPr>
              <a:defRPr sz="1500" baseline="0">
                <a:solidFill>
                  <a:srgbClr val="0062A6"/>
                </a:solidFill>
                <a:latin typeface="Helvetica Neue" panose="02000503000000020004" pitchFamily="2" charset="0"/>
              </a:defRPr>
            </a:lvl2pPr>
            <a:lvl3pPr>
              <a:defRPr sz="1500" baseline="0">
                <a:solidFill>
                  <a:srgbClr val="0062A6"/>
                </a:solidFill>
                <a:latin typeface="Helvetica Neue" panose="02000503000000020004" pitchFamily="2" charset="0"/>
              </a:defRPr>
            </a:lvl3pPr>
            <a:lvl4pPr>
              <a:defRPr sz="1500" baseline="0">
                <a:solidFill>
                  <a:srgbClr val="0062A6"/>
                </a:solidFill>
                <a:latin typeface="Helvetica Neue" panose="02000503000000020004" pitchFamily="2" charset="0"/>
              </a:defRPr>
            </a:lvl4pPr>
            <a:lvl5pPr>
              <a:defRPr sz="1500" baseline="0">
                <a:solidFill>
                  <a:srgbClr val="0062A6"/>
                </a:solidFill>
                <a:latin typeface="Helvetica Neue"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6BDEAE2-7E2A-3542-A196-AF25D125A943}"/>
              </a:ext>
            </a:extLst>
          </p:cNvPr>
          <p:cNvSpPr>
            <a:spLocks noGrp="1"/>
          </p:cNvSpPr>
          <p:nvPr>
            <p:ph type="body" sz="quarter" idx="3"/>
          </p:nvPr>
        </p:nvSpPr>
        <p:spPr>
          <a:xfrm>
            <a:off x="6172200" y="1161288"/>
            <a:ext cx="5183188" cy="823912"/>
          </a:xfrm>
        </p:spPr>
        <p:txBody>
          <a:bodyPr anchor="b">
            <a:normAutofit/>
          </a:bodyPr>
          <a:lstStyle>
            <a:lvl1pPr marL="0" indent="0">
              <a:buNone/>
              <a:defRPr sz="2100" b="1" cap="all" spc="100" baseline="0">
                <a:solidFill>
                  <a:schemeClr val="accent1"/>
                </a:solidFill>
                <a:latin typeface="Montserrat Semi"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32C073-E66A-BC4D-83FF-D8D408D368D4}"/>
              </a:ext>
            </a:extLst>
          </p:cNvPr>
          <p:cNvSpPr>
            <a:spLocks noGrp="1"/>
          </p:cNvSpPr>
          <p:nvPr>
            <p:ph sz="quarter" idx="4"/>
          </p:nvPr>
        </p:nvSpPr>
        <p:spPr>
          <a:xfrm>
            <a:off x="6172200" y="2075689"/>
            <a:ext cx="5183188" cy="4113974"/>
          </a:xfrm>
        </p:spPr>
        <p:txBody>
          <a:bodyPr/>
          <a:lstStyle>
            <a:lvl1pPr>
              <a:defRPr sz="1700" baseline="0">
                <a:solidFill>
                  <a:srgbClr val="0062A6"/>
                </a:solidFill>
                <a:latin typeface="Montserrat Semi" pitchFamily="2" charset="77"/>
              </a:defRPr>
            </a:lvl1pPr>
            <a:lvl2pPr>
              <a:defRPr sz="1500" baseline="0">
                <a:solidFill>
                  <a:srgbClr val="0062A6"/>
                </a:solidFill>
                <a:latin typeface="Helvetica Neue" panose="02000503000000020004" pitchFamily="2" charset="0"/>
              </a:defRPr>
            </a:lvl2pPr>
            <a:lvl3pPr>
              <a:defRPr sz="1500" baseline="0">
                <a:solidFill>
                  <a:srgbClr val="0062A6"/>
                </a:solidFill>
                <a:latin typeface="Helvetica Neue" panose="02000503000000020004" pitchFamily="2" charset="0"/>
              </a:defRPr>
            </a:lvl3pPr>
            <a:lvl4pPr>
              <a:defRPr sz="1500" baseline="0">
                <a:solidFill>
                  <a:srgbClr val="0062A6"/>
                </a:solidFill>
                <a:latin typeface="Helvetica Neue" panose="02000503000000020004" pitchFamily="2" charset="0"/>
              </a:defRPr>
            </a:lvl4pPr>
            <a:lvl5pPr>
              <a:defRPr sz="1500" baseline="0">
                <a:solidFill>
                  <a:srgbClr val="0062A6"/>
                </a:solidFill>
                <a:latin typeface="Helvetica Neue"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a:extLst>
              <a:ext uri="{FF2B5EF4-FFF2-40B4-BE49-F238E27FC236}">
                <a16:creationId xmlns:a16="http://schemas.microsoft.com/office/drawing/2014/main" id="{31C5E9E1-71B9-BF47-A4C7-ACBE01796C8A}"/>
              </a:ext>
            </a:extLst>
          </p:cNvPr>
          <p:cNvSpPr>
            <a:spLocks noGrp="1"/>
          </p:cNvSpPr>
          <p:nvPr>
            <p:ph type="dt" sz="half" idx="10"/>
          </p:nvPr>
        </p:nvSpPr>
        <p:spPr/>
        <p:txBody>
          <a:bodyPr/>
          <a:lstStyle/>
          <a:p>
            <a:endParaRPr lang="en-US" dirty="0"/>
          </a:p>
        </p:txBody>
      </p:sp>
      <p:sp>
        <p:nvSpPr>
          <p:cNvPr id="11" name="Slide Number Placeholder 10">
            <a:extLst>
              <a:ext uri="{FF2B5EF4-FFF2-40B4-BE49-F238E27FC236}">
                <a16:creationId xmlns:a16="http://schemas.microsoft.com/office/drawing/2014/main" id="{3EB144B0-D113-D84F-AE45-1ADAD5BB75F6}"/>
              </a:ext>
            </a:extLst>
          </p:cNvPr>
          <p:cNvSpPr>
            <a:spLocks noGrp="1"/>
          </p:cNvSpPr>
          <p:nvPr>
            <p:ph type="sldNum" sz="quarter" idx="11"/>
          </p:nvPr>
        </p:nvSpPr>
        <p:spPr/>
        <p:txBody>
          <a:bodyPr/>
          <a:lstStyle/>
          <a:p>
            <a:r>
              <a:rPr lang="en-US"/>
              <a:t>WWW.SOLLIANCE.NET</a:t>
            </a:r>
            <a:endParaRPr lang="en-US" dirty="0"/>
          </a:p>
        </p:txBody>
      </p:sp>
    </p:spTree>
    <p:extLst>
      <p:ext uri="{BB962C8B-B14F-4D97-AF65-F5344CB8AC3E}">
        <p14:creationId xmlns:p14="http://schemas.microsoft.com/office/powerpoint/2010/main" val="1267490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02F0AE-34F9-C04B-8785-284D6CF72883}"/>
              </a:ext>
            </a:extLst>
          </p:cNvPr>
          <p:cNvSpPr>
            <a:spLocks noGrp="1"/>
          </p:cNvSpPr>
          <p:nvPr>
            <p:ph sz="half" idx="1"/>
          </p:nvPr>
        </p:nvSpPr>
        <p:spPr>
          <a:xfrm>
            <a:off x="838200" y="1161288"/>
            <a:ext cx="5181600" cy="5015674"/>
          </a:xfrm>
        </p:spPr>
        <p:txBody>
          <a:bodyPr/>
          <a:lstStyle>
            <a:lvl1pPr>
              <a:defRPr sz="2100" baseline="0">
                <a:solidFill>
                  <a:schemeClr val="accent1"/>
                </a:solidFill>
                <a:latin typeface="Montserrat Semi" pitchFamily="2" charset="77"/>
              </a:defRPr>
            </a:lvl1pPr>
            <a:lvl2pPr>
              <a:defRPr baseline="0">
                <a:solidFill>
                  <a:srgbClr val="0062A6"/>
                </a:solidFill>
                <a:latin typeface="Helvetica Neue" panose="02000503000000020004" pitchFamily="2" charset="0"/>
              </a:defRPr>
            </a:lvl2pPr>
            <a:lvl3pPr>
              <a:defRPr baseline="0">
                <a:solidFill>
                  <a:srgbClr val="0062A6"/>
                </a:solidFill>
                <a:latin typeface="Helvetica Neue" panose="02000503000000020004" pitchFamily="2" charset="0"/>
              </a:defRPr>
            </a:lvl3pPr>
            <a:lvl4pPr>
              <a:defRPr baseline="0">
                <a:solidFill>
                  <a:srgbClr val="0062A6"/>
                </a:solidFill>
                <a:latin typeface="Helvetica Neue" panose="02000503000000020004" pitchFamily="2" charset="0"/>
              </a:defRPr>
            </a:lvl4pPr>
            <a:lvl5pPr>
              <a:defRPr baseline="0">
                <a:solidFill>
                  <a:srgbClr val="0062A6"/>
                </a:solidFill>
                <a:latin typeface="Helvetica Neue"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DCE0791-64DA-334A-A3A9-1A1F1F388BDC}"/>
              </a:ext>
            </a:extLst>
          </p:cNvPr>
          <p:cNvSpPr>
            <a:spLocks noGrp="1"/>
          </p:cNvSpPr>
          <p:nvPr>
            <p:ph sz="half" idx="2"/>
          </p:nvPr>
        </p:nvSpPr>
        <p:spPr>
          <a:xfrm>
            <a:off x="6172200" y="1161288"/>
            <a:ext cx="5181600" cy="5015675"/>
          </a:xfrm>
        </p:spPr>
        <p:txBody>
          <a:bodyPr/>
          <a:lstStyle>
            <a:lvl1pPr>
              <a:defRPr sz="2100" baseline="0">
                <a:solidFill>
                  <a:schemeClr val="accent1"/>
                </a:solidFill>
                <a:latin typeface="Montserrat Semi" pitchFamily="2" charset="77"/>
              </a:defRPr>
            </a:lvl1pPr>
            <a:lvl2pPr>
              <a:defRPr baseline="0">
                <a:solidFill>
                  <a:srgbClr val="0077C7"/>
                </a:solidFill>
                <a:latin typeface="Helvetica Neue" panose="02000503000000020004" pitchFamily="2" charset="0"/>
              </a:defRPr>
            </a:lvl2pPr>
            <a:lvl3pPr>
              <a:defRPr baseline="0">
                <a:solidFill>
                  <a:srgbClr val="0077C7"/>
                </a:solidFill>
                <a:latin typeface="Helvetica Neue" panose="02000503000000020004" pitchFamily="2" charset="0"/>
              </a:defRPr>
            </a:lvl3pPr>
            <a:lvl4pPr>
              <a:defRPr baseline="0">
                <a:solidFill>
                  <a:srgbClr val="0077C7"/>
                </a:solidFill>
                <a:latin typeface="Helvetica Neue" panose="02000503000000020004" pitchFamily="2" charset="0"/>
              </a:defRPr>
            </a:lvl4pPr>
            <a:lvl5pPr>
              <a:defRPr baseline="0">
                <a:solidFill>
                  <a:srgbClr val="0077C7"/>
                </a:solidFill>
                <a:latin typeface="Helvetica Neue"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6590B85D-FF2F-904A-84C7-626E7E4FB14A}"/>
              </a:ext>
            </a:extLst>
          </p:cNvPr>
          <p:cNvSpPr>
            <a:spLocks noGrp="1"/>
          </p:cNvSpPr>
          <p:nvPr>
            <p:ph type="dt" sz="half" idx="10"/>
          </p:nvPr>
        </p:nvSpPr>
        <p:spPr/>
        <p:txBody>
          <a:bodyPr/>
          <a:lstStyle/>
          <a:p>
            <a:endParaRPr lang="en-US" dirty="0"/>
          </a:p>
        </p:txBody>
      </p:sp>
      <p:sp>
        <p:nvSpPr>
          <p:cNvPr id="9" name="Slide Number Placeholder 8">
            <a:extLst>
              <a:ext uri="{FF2B5EF4-FFF2-40B4-BE49-F238E27FC236}">
                <a16:creationId xmlns:a16="http://schemas.microsoft.com/office/drawing/2014/main" id="{BF8D13A6-2BEA-2247-87ED-945587E52C5C}"/>
              </a:ext>
            </a:extLst>
          </p:cNvPr>
          <p:cNvSpPr>
            <a:spLocks noGrp="1"/>
          </p:cNvSpPr>
          <p:nvPr>
            <p:ph type="sldNum" sz="quarter" idx="11"/>
          </p:nvPr>
        </p:nvSpPr>
        <p:spPr/>
        <p:txBody>
          <a:bodyPr/>
          <a:lstStyle/>
          <a:p>
            <a:r>
              <a:rPr lang="en-US"/>
              <a:t>WWW.SOLLIANCE.NET</a:t>
            </a:r>
            <a:endParaRPr lang="en-US" dirty="0"/>
          </a:p>
        </p:txBody>
      </p:sp>
    </p:spTree>
    <p:extLst>
      <p:ext uri="{BB962C8B-B14F-4D97-AF65-F5344CB8AC3E}">
        <p14:creationId xmlns:p14="http://schemas.microsoft.com/office/powerpoint/2010/main" val="3567279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31948-8657-B149-97E1-93B89D65EC30}"/>
              </a:ext>
            </a:extLst>
          </p:cNvPr>
          <p:cNvSpPr>
            <a:spLocks noGrp="1"/>
          </p:cNvSpPr>
          <p:nvPr>
            <p:ph type="title"/>
          </p:nvPr>
        </p:nvSpPr>
        <p:spPr/>
        <p:txBody>
          <a:bodyPr>
            <a:normAutofit/>
          </a:bodyPr>
          <a:lstStyle>
            <a:lvl1pPr>
              <a:defRPr sz="3200" cap="all" spc="100" baseline="0">
                <a:solidFill>
                  <a:schemeClr val="accent1"/>
                </a:solidFill>
                <a:latin typeface="Montserrat Semi" pitchFamily="2" charset="77"/>
              </a:defRPr>
            </a:lvl1pPr>
          </a:lstStyle>
          <a:p>
            <a:r>
              <a:rPr lang="en-US"/>
              <a:t>Click to edit Master title style</a:t>
            </a:r>
          </a:p>
        </p:txBody>
      </p:sp>
      <p:sp>
        <p:nvSpPr>
          <p:cNvPr id="3" name="Vertical Text Placeholder 2">
            <a:extLst>
              <a:ext uri="{FF2B5EF4-FFF2-40B4-BE49-F238E27FC236}">
                <a16:creationId xmlns:a16="http://schemas.microsoft.com/office/drawing/2014/main" id="{D7D514F8-7745-E84C-B889-7A7D48086E0E}"/>
              </a:ext>
            </a:extLst>
          </p:cNvPr>
          <p:cNvSpPr>
            <a:spLocks noGrp="1"/>
          </p:cNvSpPr>
          <p:nvPr>
            <p:ph type="body" orient="vert" idx="1"/>
          </p:nvPr>
        </p:nvSpPr>
        <p:spPr/>
        <p:txBody>
          <a:bodyPr vert="eaVert"/>
          <a:lstStyle>
            <a:lvl1pPr>
              <a:defRPr baseline="0">
                <a:solidFill>
                  <a:srgbClr val="0062A6"/>
                </a:solidFill>
                <a:latin typeface="Montserrat Semi" pitchFamily="2" charset="77"/>
              </a:defRPr>
            </a:lvl1pPr>
            <a:lvl2pPr>
              <a:defRPr baseline="0">
                <a:solidFill>
                  <a:srgbClr val="0062A6"/>
                </a:solidFill>
                <a:latin typeface="Helvetica Neue" panose="02000503000000020004" pitchFamily="2" charset="0"/>
              </a:defRPr>
            </a:lvl2pPr>
            <a:lvl3pPr>
              <a:defRPr baseline="0">
                <a:solidFill>
                  <a:srgbClr val="0062A6"/>
                </a:solidFill>
                <a:latin typeface="Helvetica Neue" panose="02000503000000020004" pitchFamily="2" charset="0"/>
              </a:defRPr>
            </a:lvl3pPr>
            <a:lvl4pPr>
              <a:defRPr baseline="0">
                <a:solidFill>
                  <a:srgbClr val="0062A6"/>
                </a:solidFill>
                <a:latin typeface="Helvetica Neue" panose="02000503000000020004" pitchFamily="2" charset="0"/>
              </a:defRPr>
            </a:lvl4pPr>
            <a:lvl5pPr>
              <a:defRPr baseline="0">
                <a:solidFill>
                  <a:srgbClr val="0062A6"/>
                </a:solidFill>
                <a:latin typeface="Helvetica Neue"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E07D8A6-B0DE-A947-9834-797293C1BC66}"/>
              </a:ext>
            </a:extLst>
          </p:cNvPr>
          <p:cNvSpPr>
            <a:spLocks noGrp="1"/>
          </p:cNvSpPr>
          <p:nvPr>
            <p:ph type="dt" sz="half" idx="10"/>
          </p:nvPr>
        </p:nvSpPr>
        <p:spPr/>
        <p:txBody>
          <a:bodyPr/>
          <a:lstStyle/>
          <a:p>
            <a:endParaRPr lang="en-US" dirty="0"/>
          </a:p>
        </p:txBody>
      </p:sp>
      <p:sp>
        <p:nvSpPr>
          <p:cNvPr id="8" name="Slide Number Placeholder 7">
            <a:extLst>
              <a:ext uri="{FF2B5EF4-FFF2-40B4-BE49-F238E27FC236}">
                <a16:creationId xmlns:a16="http://schemas.microsoft.com/office/drawing/2014/main" id="{55A32C65-4C29-F746-9E05-63CAB5404A0A}"/>
              </a:ext>
            </a:extLst>
          </p:cNvPr>
          <p:cNvSpPr>
            <a:spLocks noGrp="1"/>
          </p:cNvSpPr>
          <p:nvPr>
            <p:ph type="sldNum" sz="quarter" idx="11"/>
          </p:nvPr>
        </p:nvSpPr>
        <p:spPr/>
        <p:txBody>
          <a:bodyPr/>
          <a:lstStyle/>
          <a:p>
            <a:r>
              <a:rPr lang="en-US"/>
              <a:t>WWW.SOLLIANCE.NET</a:t>
            </a:r>
            <a:endParaRPr lang="en-US" dirty="0"/>
          </a:p>
        </p:txBody>
      </p:sp>
    </p:spTree>
    <p:extLst>
      <p:ext uri="{BB962C8B-B14F-4D97-AF65-F5344CB8AC3E}">
        <p14:creationId xmlns:p14="http://schemas.microsoft.com/office/powerpoint/2010/main" val="3925631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794DE4-31EA-CD4F-A9CB-DDD581230B9E}"/>
              </a:ext>
            </a:extLst>
          </p:cNvPr>
          <p:cNvSpPr>
            <a:spLocks noGrp="1"/>
          </p:cNvSpPr>
          <p:nvPr>
            <p:ph type="title" orient="vert"/>
          </p:nvPr>
        </p:nvSpPr>
        <p:spPr>
          <a:xfrm>
            <a:off x="8724900" y="1161287"/>
            <a:ext cx="2628900" cy="5015676"/>
          </a:xfrm>
        </p:spPr>
        <p:txBody>
          <a:bodyPr vert="eaVert"/>
          <a:lstStyle>
            <a:lvl1pPr>
              <a:defRPr cap="all" spc="100" baseline="0">
                <a:solidFill>
                  <a:schemeClr val="accent1"/>
                </a:solidFill>
                <a:latin typeface="Montserrat Semi" pitchFamily="2" charset="77"/>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54274599-0643-8E42-926C-BB9A3DC15291}"/>
              </a:ext>
            </a:extLst>
          </p:cNvPr>
          <p:cNvSpPr>
            <a:spLocks noGrp="1"/>
          </p:cNvSpPr>
          <p:nvPr>
            <p:ph type="body" orient="vert" idx="1"/>
          </p:nvPr>
        </p:nvSpPr>
        <p:spPr>
          <a:xfrm>
            <a:off x="838200" y="1161287"/>
            <a:ext cx="7734300" cy="5015675"/>
          </a:xfrm>
        </p:spPr>
        <p:txBody>
          <a:bodyPr vert="eaVert"/>
          <a:lstStyle>
            <a:lvl1pPr>
              <a:defRPr cap="all" spc="100" baseline="0">
                <a:solidFill>
                  <a:schemeClr val="accent1"/>
                </a:solidFill>
                <a:latin typeface="Montserrat Semi" pitchFamily="2" charset="77"/>
              </a:defRPr>
            </a:lvl1pPr>
            <a:lvl2pPr>
              <a:defRPr sz="1500" cap="none" spc="0" baseline="0">
                <a:solidFill>
                  <a:srgbClr val="0062A6"/>
                </a:solidFill>
                <a:latin typeface="Montserrat Semi" pitchFamily="2" charset="77"/>
              </a:defRPr>
            </a:lvl2pPr>
            <a:lvl3pPr>
              <a:defRPr sz="1500" cap="none" spc="0" baseline="0">
                <a:solidFill>
                  <a:srgbClr val="0062A6"/>
                </a:solidFill>
                <a:latin typeface="Montserrat Semi" pitchFamily="2" charset="77"/>
              </a:defRPr>
            </a:lvl3pPr>
            <a:lvl4pPr>
              <a:defRPr sz="1500" cap="none" spc="0" baseline="0">
                <a:solidFill>
                  <a:srgbClr val="0062A6"/>
                </a:solidFill>
                <a:latin typeface="Montserrat Semi" pitchFamily="2" charset="77"/>
              </a:defRPr>
            </a:lvl4pPr>
            <a:lvl5pPr>
              <a:defRPr sz="1500" cap="none" spc="0" baseline="0">
                <a:solidFill>
                  <a:srgbClr val="0062A6"/>
                </a:solidFill>
                <a:latin typeface="Montserrat Semi"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C31DA43-368A-D040-ADAA-23038E8AFA99}"/>
              </a:ext>
            </a:extLst>
          </p:cNvPr>
          <p:cNvSpPr>
            <a:spLocks noGrp="1"/>
          </p:cNvSpPr>
          <p:nvPr>
            <p:ph type="dt" sz="half" idx="10"/>
          </p:nvPr>
        </p:nvSpPr>
        <p:spPr/>
        <p:txBody>
          <a:bodyPr/>
          <a:lstStyle/>
          <a:p>
            <a:endParaRPr lang="en-US" dirty="0"/>
          </a:p>
        </p:txBody>
      </p:sp>
      <p:sp>
        <p:nvSpPr>
          <p:cNvPr id="8" name="Slide Number Placeholder 7">
            <a:extLst>
              <a:ext uri="{FF2B5EF4-FFF2-40B4-BE49-F238E27FC236}">
                <a16:creationId xmlns:a16="http://schemas.microsoft.com/office/drawing/2014/main" id="{C78871DD-710B-514F-843B-24BA0490973A}"/>
              </a:ext>
            </a:extLst>
          </p:cNvPr>
          <p:cNvSpPr>
            <a:spLocks noGrp="1"/>
          </p:cNvSpPr>
          <p:nvPr>
            <p:ph type="sldNum" sz="quarter" idx="11"/>
          </p:nvPr>
        </p:nvSpPr>
        <p:spPr/>
        <p:txBody>
          <a:bodyPr/>
          <a:lstStyle/>
          <a:p>
            <a:r>
              <a:rPr lang="en-US"/>
              <a:t>WWW.SOLLIANCE.NET</a:t>
            </a:r>
            <a:endParaRPr lang="en-US" dirty="0"/>
          </a:p>
        </p:txBody>
      </p:sp>
    </p:spTree>
    <p:extLst>
      <p:ext uri="{BB962C8B-B14F-4D97-AF65-F5344CB8AC3E}">
        <p14:creationId xmlns:p14="http://schemas.microsoft.com/office/powerpoint/2010/main" val="2904667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announcem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CC9741-080B-4B46-A228-7DE7ECBDB962}"/>
              </a:ext>
            </a:extLst>
          </p:cNvPr>
          <p:cNvSpPr>
            <a:spLocks noGrp="1"/>
          </p:cNvSpPr>
          <p:nvPr>
            <p:ph type="title"/>
          </p:nvPr>
        </p:nvSpPr>
        <p:spPr/>
        <p:txBody>
          <a:bodyPr/>
          <a:lstStyle>
            <a:lvl1pPr algn="ctr">
              <a:defRPr/>
            </a:lvl1pPr>
          </a:lstStyle>
          <a:p>
            <a:r>
              <a:rPr lang="en-US"/>
              <a:t>Click to edit Master title style</a:t>
            </a:r>
          </a:p>
        </p:txBody>
      </p:sp>
      <p:sp>
        <p:nvSpPr>
          <p:cNvPr id="4" name="Rectangle 3">
            <a:extLst>
              <a:ext uri="{FF2B5EF4-FFF2-40B4-BE49-F238E27FC236}">
                <a16:creationId xmlns:a16="http://schemas.microsoft.com/office/drawing/2014/main" id="{6F9A97A4-93B0-4E83-9F9F-E1114D78616F}"/>
              </a:ext>
            </a:extLst>
          </p:cNvPr>
          <p:cNvSpPr/>
          <p:nvPr userDrawn="1"/>
        </p:nvSpPr>
        <p:spPr bwMode="auto">
          <a:xfrm>
            <a:off x="0" y="1979577"/>
            <a:ext cx="12192000" cy="44689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6">
            <a:extLst>
              <a:ext uri="{FF2B5EF4-FFF2-40B4-BE49-F238E27FC236}">
                <a16:creationId xmlns:a16="http://schemas.microsoft.com/office/drawing/2014/main" id="{E6DB9915-D43B-476C-B8A1-449F7E279229}"/>
              </a:ext>
            </a:extLst>
          </p:cNvPr>
          <p:cNvSpPr>
            <a:spLocks noGrp="1"/>
          </p:cNvSpPr>
          <p:nvPr>
            <p:ph type="body" sz="quarter" idx="11"/>
          </p:nvPr>
        </p:nvSpPr>
        <p:spPr>
          <a:xfrm>
            <a:off x="584200" y="2049134"/>
            <a:ext cx="11025188" cy="307777"/>
          </a:xfrm>
        </p:spPr>
        <p:txBody>
          <a:bodyPr/>
          <a:lstStyle>
            <a:lvl1pPr marL="0" indent="0" algn="ctr">
              <a:buNone/>
              <a:defRPr sz="2000">
                <a:solidFill>
                  <a:schemeClr val="tx1"/>
                </a:solidFill>
                <a:latin typeface="+mj-lt"/>
              </a:defRPr>
            </a:lvl1pPr>
          </a:lstStyle>
          <a:p>
            <a:pPr lvl="0"/>
            <a:r>
              <a:rPr lang="en-US"/>
              <a:t>Edit Master text styles</a:t>
            </a:r>
          </a:p>
        </p:txBody>
      </p:sp>
    </p:spTree>
    <p:extLst>
      <p:ext uri="{BB962C8B-B14F-4D97-AF65-F5344CB8AC3E}">
        <p14:creationId xmlns:p14="http://schemas.microsoft.com/office/powerpoint/2010/main" val="1274967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1582614"/>
            <a:ext cx="4159950" cy="4686423"/>
          </a:xfrm>
        </p:spPr>
        <p:txBody>
          <a:bodyPr anchor="ct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D1E7E43-E034-4449-B6D2-04DAB4D86A0A}"/>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58773335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30F76-68C1-4802-A371-F253A87E02CF}"/>
              </a:ext>
            </a:extLst>
          </p:cNvPr>
          <p:cNvSpPr>
            <a:spLocks noGrp="1"/>
          </p:cNvSpPr>
          <p:nvPr>
            <p:ph type="title" hasCustomPrompt="1"/>
          </p:nvPr>
        </p:nvSpPr>
        <p:spPr>
          <a:xfrm>
            <a:off x="838200" y="2743200"/>
            <a:ext cx="10515600" cy="685800"/>
          </a:xfrm>
        </p:spPr>
        <p:txBody>
          <a:bodyPr/>
          <a:lstStyle>
            <a:lvl1pPr>
              <a:defRPr cap="all" baseline="0"/>
            </a:lvl1pPr>
          </a:lstStyle>
          <a:p>
            <a:r>
              <a:rPr lang="en-US" dirty="0"/>
              <a:t>Click to edit presentation title</a:t>
            </a:r>
          </a:p>
        </p:txBody>
      </p:sp>
      <p:sp>
        <p:nvSpPr>
          <p:cNvPr id="6" name="Text Placeholder 5">
            <a:extLst>
              <a:ext uri="{FF2B5EF4-FFF2-40B4-BE49-F238E27FC236}">
                <a16:creationId xmlns:a16="http://schemas.microsoft.com/office/drawing/2014/main" id="{AD2D8776-3F2F-4EBA-84C6-F5AB01CD38A7}"/>
              </a:ext>
            </a:extLst>
          </p:cNvPr>
          <p:cNvSpPr>
            <a:spLocks noGrp="1"/>
          </p:cNvSpPr>
          <p:nvPr>
            <p:ph type="body" sz="quarter" idx="11" hasCustomPrompt="1"/>
          </p:nvPr>
        </p:nvSpPr>
        <p:spPr>
          <a:xfrm>
            <a:off x="838200" y="3566160"/>
            <a:ext cx="10515600" cy="1051560"/>
          </a:xfrm>
        </p:spPr>
        <p:txBody>
          <a:bodyPr/>
          <a:lstStyle>
            <a:lvl1pPr>
              <a:defRPr/>
            </a:lvl1pPr>
          </a:lstStyle>
          <a:p>
            <a:pPr lvl="0"/>
            <a:r>
              <a:rPr lang="en-US" dirty="0"/>
              <a:t>Click to edit Presentation Subtitle</a:t>
            </a:r>
          </a:p>
        </p:txBody>
      </p:sp>
      <p:sp>
        <p:nvSpPr>
          <p:cNvPr id="9" name="Text Placeholder 8">
            <a:extLst>
              <a:ext uri="{FF2B5EF4-FFF2-40B4-BE49-F238E27FC236}">
                <a16:creationId xmlns:a16="http://schemas.microsoft.com/office/drawing/2014/main" id="{6853DF8A-A203-455D-95D5-1355D1A60978}"/>
              </a:ext>
            </a:extLst>
          </p:cNvPr>
          <p:cNvSpPr>
            <a:spLocks noGrp="1"/>
          </p:cNvSpPr>
          <p:nvPr>
            <p:ph type="body" sz="quarter" idx="12" hasCustomPrompt="1"/>
          </p:nvPr>
        </p:nvSpPr>
        <p:spPr>
          <a:xfrm>
            <a:off x="4038600" y="5029200"/>
            <a:ext cx="4114800" cy="320040"/>
          </a:xfrm>
        </p:spPr>
        <p:txBody>
          <a:bodyPr/>
          <a:lstStyle>
            <a:lvl1pPr>
              <a:defRPr sz="1700"/>
            </a:lvl1pPr>
          </a:lstStyle>
          <a:p>
            <a:pPr lvl="0"/>
            <a:r>
              <a:rPr lang="en-US" dirty="0"/>
              <a:t>Click to add Presenter Name(s)</a:t>
            </a:r>
          </a:p>
        </p:txBody>
      </p:sp>
      <p:sp>
        <p:nvSpPr>
          <p:cNvPr id="11" name="Text Placeholder 10">
            <a:extLst>
              <a:ext uri="{FF2B5EF4-FFF2-40B4-BE49-F238E27FC236}">
                <a16:creationId xmlns:a16="http://schemas.microsoft.com/office/drawing/2014/main" id="{713A9FC9-57BF-4C1E-AC49-3A5FF9B090EF}"/>
              </a:ext>
            </a:extLst>
          </p:cNvPr>
          <p:cNvSpPr>
            <a:spLocks noGrp="1"/>
          </p:cNvSpPr>
          <p:nvPr>
            <p:ph type="body" sz="quarter" idx="13" hasCustomPrompt="1"/>
          </p:nvPr>
        </p:nvSpPr>
        <p:spPr>
          <a:xfrm>
            <a:off x="4038600" y="5486400"/>
            <a:ext cx="4114799" cy="274320"/>
          </a:xfrm>
        </p:spPr>
        <p:txBody>
          <a:bodyPr>
            <a:normAutofit/>
          </a:bodyPr>
          <a:lstStyle>
            <a:lvl1pPr>
              <a:defRPr sz="1400"/>
            </a:lvl1pPr>
          </a:lstStyle>
          <a:p>
            <a:pPr lvl="0"/>
            <a:r>
              <a:rPr lang="en-US" dirty="0"/>
              <a:t>Click to edit Conference Name</a:t>
            </a:r>
          </a:p>
        </p:txBody>
      </p:sp>
      <p:sp>
        <p:nvSpPr>
          <p:cNvPr id="13" name="Text Placeholder 12">
            <a:extLst>
              <a:ext uri="{FF2B5EF4-FFF2-40B4-BE49-F238E27FC236}">
                <a16:creationId xmlns:a16="http://schemas.microsoft.com/office/drawing/2014/main" id="{E8DB219F-C5E2-4655-9470-6DBD83C13C2E}"/>
              </a:ext>
            </a:extLst>
          </p:cNvPr>
          <p:cNvSpPr>
            <a:spLocks noGrp="1"/>
          </p:cNvSpPr>
          <p:nvPr>
            <p:ph type="body" sz="quarter" idx="14" hasCustomPrompt="1"/>
          </p:nvPr>
        </p:nvSpPr>
        <p:spPr>
          <a:xfrm>
            <a:off x="4038601" y="5806440"/>
            <a:ext cx="4114800" cy="274320"/>
          </a:xfrm>
        </p:spPr>
        <p:txBody>
          <a:bodyPr>
            <a:normAutofit/>
          </a:bodyPr>
          <a:lstStyle>
            <a:lvl1pPr>
              <a:defRPr sz="1400"/>
            </a:lvl1pPr>
          </a:lstStyle>
          <a:p>
            <a:pPr lvl="0"/>
            <a:r>
              <a:rPr lang="en-US" dirty="0"/>
              <a:t>Click to edit Conference Date</a:t>
            </a:r>
          </a:p>
        </p:txBody>
      </p:sp>
      <p:sp>
        <p:nvSpPr>
          <p:cNvPr id="3" name="Footer Placeholder 2">
            <a:extLst>
              <a:ext uri="{FF2B5EF4-FFF2-40B4-BE49-F238E27FC236}">
                <a16:creationId xmlns:a16="http://schemas.microsoft.com/office/drawing/2014/main" id="{62D61918-1B25-494C-B9EA-5FCE74A4D94D}"/>
              </a:ext>
            </a:extLst>
          </p:cNvPr>
          <p:cNvSpPr>
            <a:spLocks noGrp="1"/>
          </p:cNvSpPr>
          <p:nvPr>
            <p:ph type="ftr" sz="quarter" idx="10"/>
          </p:nvPr>
        </p:nvSpPr>
        <p:spPr>
          <a:xfrm>
            <a:off x="4038600" y="6356350"/>
            <a:ext cx="4114800" cy="365125"/>
          </a:xfrm>
        </p:spPr>
        <p:txBody>
          <a:bodyPr/>
          <a:lstStyle/>
          <a:p>
            <a:r>
              <a:rPr lang="en-US" dirty="0"/>
              <a:t>WWW.SOLLIANCE.NET</a:t>
            </a:r>
          </a:p>
        </p:txBody>
      </p:sp>
    </p:spTree>
    <p:extLst>
      <p:ext uri="{BB962C8B-B14F-4D97-AF65-F5344CB8AC3E}">
        <p14:creationId xmlns:p14="http://schemas.microsoft.com/office/powerpoint/2010/main" val="2093792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 Subtitle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F303AF-B9BA-2140-A747-AFECC8638BB0}"/>
              </a:ext>
            </a:extLst>
          </p:cNvPr>
          <p:cNvSpPr>
            <a:spLocks noGrp="1"/>
          </p:cNvSpPr>
          <p:nvPr>
            <p:ph idx="1"/>
          </p:nvPr>
        </p:nvSpPr>
        <p:spPr>
          <a:xfrm>
            <a:off x="838200" y="2424867"/>
            <a:ext cx="10515600" cy="3752095"/>
          </a:xfrm>
        </p:spPr>
        <p:txBody>
          <a:bodyPr/>
          <a:lstStyle>
            <a:lvl1pPr>
              <a:defRPr cap="all" baseline="0">
                <a:solidFill>
                  <a:schemeClr val="accent2"/>
                </a:solidFill>
                <a:latin typeface="Montserrat Semi" pitchFamily="2" charset="77"/>
              </a:defRPr>
            </a:lvl1pPr>
            <a:lvl2pPr>
              <a:defRPr baseline="0">
                <a:solidFill>
                  <a:srgbClr val="0062A6"/>
                </a:solidFill>
                <a:latin typeface="Helvetica Neue" panose="02000503000000020004" pitchFamily="2" charset="0"/>
              </a:defRPr>
            </a:lvl2pPr>
            <a:lvl3pPr>
              <a:defRPr baseline="0">
                <a:solidFill>
                  <a:srgbClr val="0062A6"/>
                </a:solidFill>
                <a:latin typeface="Helvetica Neue" panose="02000503000000020004" pitchFamily="2" charset="0"/>
              </a:defRPr>
            </a:lvl3pPr>
            <a:lvl4pPr>
              <a:defRPr baseline="0">
                <a:solidFill>
                  <a:srgbClr val="0062A6"/>
                </a:solidFill>
                <a:latin typeface="Helvetica Neue" panose="02000503000000020004" pitchFamily="2" charset="0"/>
              </a:defRPr>
            </a:lvl4pPr>
            <a:lvl5pPr>
              <a:defRPr baseline="0">
                <a:solidFill>
                  <a:srgbClr val="0062A6"/>
                </a:solidFill>
                <a:latin typeface="Helvetica Neue"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0238A1F8-007A-F743-9E3C-8B1E6157C986}"/>
              </a:ext>
            </a:extLst>
          </p:cNvPr>
          <p:cNvSpPr>
            <a:spLocks noGrp="1"/>
          </p:cNvSpPr>
          <p:nvPr>
            <p:ph type="dt" sz="half" idx="10"/>
          </p:nvPr>
        </p:nvSpPr>
        <p:spPr/>
        <p:txBody>
          <a:bodyPr/>
          <a:lstStyle/>
          <a:p>
            <a:endParaRPr lang="en-US" dirty="0"/>
          </a:p>
        </p:txBody>
      </p:sp>
      <p:sp>
        <p:nvSpPr>
          <p:cNvPr id="8" name="Slide Number Placeholder 7">
            <a:extLst>
              <a:ext uri="{FF2B5EF4-FFF2-40B4-BE49-F238E27FC236}">
                <a16:creationId xmlns:a16="http://schemas.microsoft.com/office/drawing/2014/main" id="{F4350E89-C3CC-464F-A434-E54DE525D938}"/>
              </a:ext>
            </a:extLst>
          </p:cNvPr>
          <p:cNvSpPr>
            <a:spLocks noGrp="1"/>
          </p:cNvSpPr>
          <p:nvPr>
            <p:ph type="sldNum" sz="quarter" idx="11"/>
          </p:nvPr>
        </p:nvSpPr>
        <p:spPr/>
        <p:txBody>
          <a:bodyPr/>
          <a:lstStyle/>
          <a:p>
            <a:r>
              <a:rPr lang="en-US"/>
              <a:t>WWW.SOLLIANCE.NET</a:t>
            </a:r>
            <a:endParaRPr lang="en-US" dirty="0"/>
          </a:p>
        </p:txBody>
      </p:sp>
      <p:sp>
        <p:nvSpPr>
          <p:cNvPr id="9" name="Title 8">
            <a:extLst>
              <a:ext uri="{FF2B5EF4-FFF2-40B4-BE49-F238E27FC236}">
                <a16:creationId xmlns:a16="http://schemas.microsoft.com/office/drawing/2014/main" id="{9BEABBE7-BBCE-1849-9B93-FACA262FDC7C}"/>
              </a:ext>
            </a:extLst>
          </p:cNvPr>
          <p:cNvSpPr>
            <a:spLocks noGrp="1"/>
          </p:cNvSpPr>
          <p:nvPr>
            <p:ph type="title"/>
          </p:nvPr>
        </p:nvSpPr>
        <p:spPr/>
        <p:txBody>
          <a:bodyPr>
            <a:normAutofit/>
          </a:bodyPr>
          <a:lstStyle>
            <a:lvl1pPr>
              <a:defRPr sz="3200" cap="all" spc="100" baseline="0">
                <a:solidFill>
                  <a:schemeClr val="accent1"/>
                </a:solidFill>
                <a:latin typeface="Montserrat Semi" pitchFamily="2" charset="77"/>
              </a:defRPr>
            </a:lvl1pPr>
          </a:lstStyle>
          <a:p>
            <a:r>
              <a:rPr lang="en-US" dirty="0"/>
              <a:t>Click to edit Master title style</a:t>
            </a:r>
          </a:p>
        </p:txBody>
      </p:sp>
      <p:sp>
        <p:nvSpPr>
          <p:cNvPr id="6" name="Text Placeholder 2">
            <a:extLst>
              <a:ext uri="{FF2B5EF4-FFF2-40B4-BE49-F238E27FC236}">
                <a16:creationId xmlns:a16="http://schemas.microsoft.com/office/drawing/2014/main" id="{523BC9EE-CD08-4255-9217-A29CE1B3A124}"/>
              </a:ext>
            </a:extLst>
          </p:cNvPr>
          <p:cNvSpPr>
            <a:spLocks noGrp="1"/>
          </p:cNvSpPr>
          <p:nvPr>
            <p:ph type="body" idx="12" hasCustomPrompt="1"/>
          </p:nvPr>
        </p:nvSpPr>
        <p:spPr>
          <a:xfrm>
            <a:off x="841248" y="1938528"/>
            <a:ext cx="10515600" cy="365125"/>
          </a:xfrm>
        </p:spPr>
        <p:txBody>
          <a:bodyPr>
            <a:normAutofit/>
          </a:bodyPr>
          <a:lstStyle>
            <a:lvl1pPr marL="0" indent="0">
              <a:buNone/>
              <a:defRPr sz="1700" cap="all" spc="100" baseline="0">
                <a:solidFill>
                  <a:schemeClr val="accent1"/>
                </a:solidFill>
                <a:latin typeface="Montserrat Semi"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HEADING</a:t>
            </a:r>
          </a:p>
        </p:txBody>
      </p:sp>
    </p:spTree>
    <p:extLst>
      <p:ext uri="{BB962C8B-B14F-4D97-AF65-F5344CB8AC3E}">
        <p14:creationId xmlns:p14="http://schemas.microsoft.com/office/powerpoint/2010/main" val="3766695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ection Header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DA83-26A5-4D28-9D6A-8D6106C1EB97}"/>
              </a:ext>
            </a:extLst>
          </p:cNvPr>
          <p:cNvSpPr>
            <a:spLocks noGrp="1"/>
          </p:cNvSpPr>
          <p:nvPr>
            <p:ph type="title" hasCustomPrompt="1"/>
          </p:nvPr>
        </p:nvSpPr>
        <p:spPr/>
        <p:txBody>
          <a:bodyPr/>
          <a:lstStyle>
            <a:lvl1pPr>
              <a:defRPr/>
            </a:lvl1pPr>
          </a:lstStyle>
          <a:p>
            <a:r>
              <a:rPr lang="en-US" dirty="0"/>
              <a:t>Click to edit Section Title</a:t>
            </a:r>
          </a:p>
        </p:txBody>
      </p:sp>
      <p:sp>
        <p:nvSpPr>
          <p:cNvPr id="4" name="Text Placeholder 3">
            <a:extLst>
              <a:ext uri="{FF2B5EF4-FFF2-40B4-BE49-F238E27FC236}">
                <a16:creationId xmlns:a16="http://schemas.microsoft.com/office/drawing/2014/main" id="{05840145-5EBB-4C69-8237-99397FAB7300}"/>
              </a:ext>
            </a:extLst>
          </p:cNvPr>
          <p:cNvSpPr>
            <a:spLocks noGrp="1"/>
          </p:cNvSpPr>
          <p:nvPr>
            <p:ph type="body" sz="quarter" idx="10" hasCustomPrompt="1"/>
          </p:nvPr>
        </p:nvSpPr>
        <p:spPr>
          <a:xfrm>
            <a:off x="838200" y="3144838"/>
            <a:ext cx="10515600" cy="1514475"/>
          </a:xfrm>
          <a:prstGeom prst="rect">
            <a:avLst/>
          </a:prstGeom>
        </p:spPr>
        <p:txBody>
          <a:bodyPr/>
          <a:lstStyle>
            <a:lvl1pPr>
              <a:defRPr/>
            </a:lvl1pPr>
          </a:lstStyle>
          <a:p>
            <a:pPr lvl="0"/>
            <a:r>
              <a:rPr lang="en-US" dirty="0"/>
              <a:t>Click to edit Section Subtitle</a:t>
            </a:r>
          </a:p>
        </p:txBody>
      </p:sp>
    </p:spTree>
    <p:extLst>
      <p:ext uri="{BB962C8B-B14F-4D97-AF65-F5344CB8AC3E}">
        <p14:creationId xmlns:p14="http://schemas.microsoft.com/office/powerpoint/2010/main" val="2117349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580351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gradFill>
                  <a:gsLst>
                    <a:gs pos="1250">
                      <a:schemeClr val="tx1"/>
                    </a:gs>
                    <a:gs pos="100000">
                      <a:schemeClr val="tx1"/>
                    </a:gs>
                  </a:gsLst>
                  <a:lin ang="5400000" scaled="0"/>
                </a:gradFill>
              </a:defRPr>
            </a:lvl1pPr>
          </a:lstStyle>
          <a:p>
            <a:r>
              <a:rPr lang="en-US"/>
              <a:t>Click to edit Master title style</a:t>
            </a:r>
          </a:p>
        </p:txBody>
      </p:sp>
      <p:sp>
        <p:nvSpPr>
          <p:cNvPr id="3" name="Text Placeholder 6">
            <a:extLst>
              <a:ext uri="{FF2B5EF4-FFF2-40B4-BE49-F238E27FC236}">
                <a16:creationId xmlns:a16="http://schemas.microsoft.com/office/drawing/2014/main" id="{E6DB9915-D43B-476C-B8A1-449F7E279229}"/>
              </a:ext>
            </a:extLst>
          </p:cNvPr>
          <p:cNvSpPr>
            <a:spLocks noGrp="1"/>
          </p:cNvSpPr>
          <p:nvPr>
            <p:ph type="body" sz="quarter" idx="11"/>
          </p:nvPr>
        </p:nvSpPr>
        <p:spPr>
          <a:xfrm>
            <a:off x="584200" y="1120095"/>
            <a:ext cx="11025188" cy="369332"/>
          </a:xfrm>
        </p:spPr>
        <p:txBody>
          <a:bodyPr/>
          <a:lstStyle>
            <a:lvl1pPr marL="0" indent="0" algn="ctr">
              <a:buNone/>
              <a:defRPr sz="2400">
                <a:solidFill>
                  <a:schemeClr val="accent2"/>
                </a:solidFill>
                <a:latin typeface="+mj-lt"/>
              </a:defRPr>
            </a:lvl1pPr>
          </a:lstStyle>
          <a:p>
            <a:pPr lvl="0"/>
            <a:r>
              <a:rPr lang="en-US"/>
              <a:t>Edit Master text styles</a:t>
            </a:r>
          </a:p>
        </p:txBody>
      </p:sp>
    </p:spTree>
    <p:extLst>
      <p:ext uri="{BB962C8B-B14F-4D97-AF65-F5344CB8AC3E}">
        <p14:creationId xmlns:p14="http://schemas.microsoft.com/office/powerpoint/2010/main" val="26105563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236820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DA83-26A5-4D28-9D6A-8D6106C1EB97}"/>
              </a:ext>
            </a:extLst>
          </p:cNvPr>
          <p:cNvSpPr>
            <a:spLocks noGrp="1"/>
          </p:cNvSpPr>
          <p:nvPr>
            <p:ph type="title" hasCustomPrompt="1"/>
          </p:nvPr>
        </p:nvSpPr>
        <p:spPr/>
        <p:txBody>
          <a:bodyPr/>
          <a:lstStyle>
            <a:lvl1pPr>
              <a:defRPr/>
            </a:lvl1pPr>
          </a:lstStyle>
          <a:p>
            <a:r>
              <a:rPr lang="en-US" dirty="0"/>
              <a:t>Click to edit Section Title</a:t>
            </a:r>
          </a:p>
        </p:txBody>
      </p:sp>
      <p:sp>
        <p:nvSpPr>
          <p:cNvPr id="4" name="Text Placeholder 3">
            <a:extLst>
              <a:ext uri="{FF2B5EF4-FFF2-40B4-BE49-F238E27FC236}">
                <a16:creationId xmlns:a16="http://schemas.microsoft.com/office/drawing/2014/main" id="{05840145-5EBB-4C69-8237-99397FAB7300}"/>
              </a:ext>
            </a:extLst>
          </p:cNvPr>
          <p:cNvSpPr>
            <a:spLocks noGrp="1"/>
          </p:cNvSpPr>
          <p:nvPr>
            <p:ph type="body" sz="quarter" idx="10" hasCustomPrompt="1"/>
          </p:nvPr>
        </p:nvSpPr>
        <p:spPr>
          <a:xfrm>
            <a:off x="838200" y="3144838"/>
            <a:ext cx="10515600" cy="1514475"/>
          </a:xfrm>
          <a:prstGeom prst="rect">
            <a:avLst/>
          </a:prstGeom>
        </p:spPr>
        <p:txBody>
          <a:bodyPr/>
          <a:lstStyle>
            <a:lvl1pPr>
              <a:defRPr/>
            </a:lvl1pPr>
          </a:lstStyle>
          <a:p>
            <a:pPr lvl="0"/>
            <a:r>
              <a:rPr lang="en-US" dirty="0"/>
              <a:t>Click to edit Section Subtitle</a:t>
            </a:r>
          </a:p>
        </p:txBody>
      </p:sp>
    </p:spTree>
    <p:extLst>
      <p:ext uri="{BB962C8B-B14F-4D97-AF65-F5344CB8AC3E}">
        <p14:creationId xmlns:p14="http://schemas.microsoft.com/office/powerpoint/2010/main" val="3231909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00271-8A43-402D-B289-67C7188CB8D2}"/>
              </a:ext>
            </a:extLst>
          </p:cNvPr>
          <p:cNvSpPr>
            <a:spLocks noGrp="1"/>
          </p:cNvSpPr>
          <p:nvPr>
            <p:ph type="title" hasCustomPrompt="1"/>
          </p:nvPr>
        </p:nvSpPr>
        <p:spPr>
          <a:xfrm>
            <a:off x="838200" y="3200400"/>
            <a:ext cx="10515600" cy="685800"/>
          </a:xfrm>
        </p:spPr>
        <p:txBody>
          <a:bodyPr/>
          <a:lstStyle>
            <a:lvl1pPr>
              <a:defRPr cap="all" baseline="0"/>
            </a:lvl1pPr>
          </a:lstStyle>
          <a:p>
            <a:r>
              <a:rPr lang="en-US" dirty="0"/>
              <a:t>Click to edit presentation title</a:t>
            </a:r>
          </a:p>
        </p:txBody>
      </p:sp>
      <p:sp>
        <p:nvSpPr>
          <p:cNvPr id="4" name="Text Placeholder 5">
            <a:extLst>
              <a:ext uri="{FF2B5EF4-FFF2-40B4-BE49-F238E27FC236}">
                <a16:creationId xmlns:a16="http://schemas.microsoft.com/office/drawing/2014/main" id="{3BFF3BC2-D6CA-4690-A1C5-6A7DFD8D134A}"/>
              </a:ext>
            </a:extLst>
          </p:cNvPr>
          <p:cNvSpPr>
            <a:spLocks noGrp="1"/>
          </p:cNvSpPr>
          <p:nvPr>
            <p:ph type="body" sz="quarter" idx="11" hasCustomPrompt="1"/>
          </p:nvPr>
        </p:nvSpPr>
        <p:spPr>
          <a:xfrm>
            <a:off x="838200" y="4023360"/>
            <a:ext cx="10515600" cy="1051560"/>
          </a:xfrm>
        </p:spPr>
        <p:txBody>
          <a:bodyPr/>
          <a:lstStyle>
            <a:lvl1pPr>
              <a:defRPr/>
            </a:lvl1pPr>
          </a:lstStyle>
          <a:p>
            <a:pPr lvl="0"/>
            <a:r>
              <a:rPr lang="en-US" dirty="0"/>
              <a:t>Click to edit Presentation Subtitle</a:t>
            </a:r>
          </a:p>
        </p:txBody>
      </p:sp>
      <p:sp>
        <p:nvSpPr>
          <p:cNvPr id="5" name="Text Placeholder 8">
            <a:extLst>
              <a:ext uri="{FF2B5EF4-FFF2-40B4-BE49-F238E27FC236}">
                <a16:creationId xmlns:a16="http://schemas.microsoft.com/office/drawing/2014/main" id="{4B7224FA-4002-412F-80C2-9C485B3A7A3C}"/>
              </a:ext>
            </a:extLst>
          </p:cNvPr>
          <p:cNvSpPr>
            <a:spLocks noGrp="1"/>
          </p:cNvSpPr>
          <p:nvPr>
            <p:ph type="body" sz="quarter" idx="12" hasCustomPrompt="1"/>
          </p:nvPr>
        </p:nvSpPr>
        <p:spPr>
          <a:xfrm>
            <a:off x="4038600" y="5577840"/>
            <a:ext cx="4114800" cy="320040"/>
          </a:xfrm>
        </p:spPr>
        <p:txBody>
          <a:bodyPr/>
          <a:lstStyle>
            <a:lvl1pPr>
              <a:defRPr sz="1700"/>
            </a:lvl1pPr>
          </a:lstStyle>
          <a:p>
            <a:pPr lvl="0"/>
            <a:r>
              <a:rPr lang="en-US" dirty="0"/>
              <a:t>Click to add Presenter Name(s)</a:t>
            </a:r>
          </a:p>
        </p:txBody>
      </p:sp>
      <p:sp>
        <p:nvSpPr>
          <p:cNvPr id="6" name="Text Placeholder 10">
            <a:extLst>
              <a:ext uri="{FF2B5EF4-FFF2-40B4-BE49-F238E27FC236}">
                <a16:creationId xmlns:a16="http://schemas.microsoft.com/office/drawing/2014/main" id="{CD7D95A3-1B19-4D26-B4EF-DC40CB7A5257}"/>
              </a:ext>
            </a:extLst>
          </p:cNvPr>
          <p:cNvSpPr>
            <a:spLocks noGrp="1"/>
          </p:cNvSpPr>
          <p:nvPr>
            <p:ph type="body" sz="quarter" idx="13" hasCustomPrompt="1"/>
          </p:nvPr>
        </p:nvSpPr>
        <p:spPr>
          <a:xfrm>
            <a:off x="7239000" y="294149"/>
            <a:ext cx="4114800" cy="274320"/>
          </a:xfrm>
        </p:spPr>
        <p:txBody>
          <a:bodyPr>
            <a:normAutofit/>
          </a:bodyPr>
          <a:lstStyle>
            <a:lvl1pPr algn="r">
              <a:defRPr sz="1400">
                <a:solidFill>
                  <a:schemeClr val="bg1"/>
                </a:solidFill>
              </a:defRPr>
            </a:lvl1pPr>
          </a:lstStyle>
          <a:p>
            <a:pPr lvl="0"/>
            <a:r>
              <a:rPr lang="en-US" dirty="0"/>
              <a:t>Click To Edit Conference Name</a:t>
            </a:r>
          </a:p>
        </p:txBody>
      </p:sp>
      <p:sp>
        <p:nvSpPr>
          <p:cNvPr id="7" name="Footer Placeholder 2">
            <a:extLst>
              <a:ext uri="{FF2B5EF4-FFF2-40B4-BE49-F238E27FC236}">
                <a16:creationId xmlns:a16="http://schemas.microsoft.com/office/drawing/2014/main" id="{DCE0E8D7-CF3C-468D-B9A9-A30C71A41181}"/>
              </a:ext>
            </a:extLst>
          </p:cNvPr>
          <p:cNvSpPr txBox="1">
            <a:spLocks/>
          </p:cNvSpPr>
          <p:nvPr userDrawn="1"/>
        </p:nvSpPr>
        <p:spPr>
          <a:xfrm>
            <a:off x="4038600" y="635895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baseline="0">
                <a:solidFill>
                  <a:schemeClr val="tx2"/>
                </a:solidFill>
                <a:latin typeface="Montserrat Semi"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WWW.SOLLIANCE.NET</a:t>
            </a:r>
          </a:p>
        </p:txBody>
      </p:sp>
      <p:sp>
        <p:nvSpPr>
          <p:cNvPr id="3" name="Footer Placeholder 2">
            <a:extLst>
              <a:ext uri="{FF2B5EF4-FFF2-40B4-BE49-F238E27FC236}">
                <a16:creationId xmlns:a16="http://schemas.microsoft.com/office/drawing/2014/main" id="{265BF0BE-56A9-4C0C-A216-4AECC194D335}"/>
              </a:ext>
            </a:extLst>
          </p:cNvPr>
          <p:cNvSpPr>
            <a:spLocks noGrp="1"/>
          </p:cNvSpPr>
          <p:nvPr>
            <p:ph type="ftr" sz="quarter" idx="14"/>
          </p:nvPr>
        </p:nvSpPr>
        <p:spPr/>
        <p:txBody>
          <a:bodyPr/>
          <a:lstStyle/>
          <a:p>
            <a:r>
              <a:rPr lang="en-US"/>
              <a:t>WWW.SOLLIANCE.NET</a:t>
            </a:r>
            <a:endParaRPr lang="en-US" dirty="0"/>
          </a:p>
        </p:txBody>
      </p:sp>
      <p:sp>
        <p:nvSpPr>
          <p:cNvPr id="8" name="Text Placeholder 10">
            <a:extLst>
              <a:ext uri="{FF2B5EF4-FFF2-40B4-BE49-F238E27FC236}">
                <a16:creationId xmlns:a16="http://schemas.microsoft.com/office/drawing/2014/main" id="{AF641D1B-2C41-474B-AFE5-BC8B50DBD9BE}"/>
              </a:ext>
            </a:extLst>
          </p:cNvPr>
          <p:cNvSpPr>
            <a:spLocks noGrp="1"/>
          </p:cNvSpPr>
          <p:nvPr>
            <p:ph type="body" sz="quarter" idx="15" hasCustomPrompt="1"/>
          </p:nvPr>
        </p:nvSpPr>
        <p:spPr>
          <a:xfrm>
            <a:off x="7239000" y="615378"/>
            <a:ext cx="4114800" cy="274320"/>
          </a:xfrm>
        </p:spPr>
        <p:txBody>
          <a:bodyPr>
            <a:normAutofit/>
          </a:bodyPr>
          <a:lstStyle>
            <a:lvl1pPr algn="r">
              <a:defRPr sz="1100">
                <a:solidFill>
                  <a:schemeClr val="bg1"/>
                </a:solidFill>
              </a:defRPr>
            </a:lvl1pPr>
          </a:lstStyle>
          <a:p>
            <a:pPr lvl="0"/>
            <a:r>
              <a:rPr lang="en-US" dirty="0"/>
              <a:t>Click To Edit Conference Date</a:t>
            </a:r>
          </a:p>
        </p:txBody>
      </p:sp>
    </p:spTree>
    <p:extLst>
      <p:ext uri="{BB962C8B-B14F-4D97-AF65-F5344CB8AC3E}">
        <p14:creationId xmlns:p14="http://schemas.microsoft.com/office/powerpoint/2010/main" val="2062482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65EC9-9A4F-E942-96B2-873F4052035D}"/>
              </a:ext>
            </a:extLst>
          </p:cNvPr>
          <p:cNvSpPr>
            <a:spLocks noGrp="1"/>
          </p:cNvSpPr>
          <p:nvPr>
            <p:ph type="ctrTitle"/>
          </p:nvPr>
        </p:nvSpPr>
        <p:spPr>
          <a:xfrm>
            <a:off x="1231900" y="2623738"/>
            <a:ext cx="9728200" cy="673497"/>
          </a:xfrm>
        </p:spPr>
        <p:txBody>
          <a:bodyPr anchor="b">
            <a:normAutofit/>
          </a:bodyPr>
          <a:lstStyle>
            <a:lvl1pPr algn="ctr">
              <a:defRPr sz="3600" cap="all" spc="100" baseline="0">
                <a:solidFill>
                  <a:schemeClr val="accent1"/>
                </a:solidFill>
                <a:latin typeface="Montserrat Semi" pitchFamily="2" charset="77"/>
              </a:defRPr>
            </a:lvl1pPr>
          </a:lstStyle>
          <a:p>
            <a:r>
              <a:rPr lang="en-US" dirty="0"/>
              <a:t>Click to edit Master title style</a:t>
            </a:r>
          </a:p>
        </p:txBody>
      </p:sp>
      <p:sp>
        <p:nvSpPr>
          <p:cNvPr id="3" name="Subtitle 2">
            <a:extLst>
              <a:ext uri="{FF2B5EF4-FFF2-40B4-BE49-F238E27FC236}">
                <a16:creationId xmlns:a16="http://schemas.microsoft.com/office/drawing/2014/main" id="{03C0D679-486F-E444-9325-8260A1A22E72}"/>
              </a:ext>
            </a:extLst>
          </p:cNvPr>
          <p:cNvSpPr>
            <a:spLocks noGrp="1"/>
          </p:cNvSpPr>
          <p:nvPr>
            <p:ph type="subTitle" idx="1"/>
          </p:nvPr>
        </p:nvSpPr>
        <p:spPr>
          <a:xfrm>
            <a:off x="1524000" y="3576044"/>
            <a:ext cx="9144000" cy="1046162"/>
          </a:xfrm>
        </p:spPr>
        <p:txBody>
          <a:bodyPr>
            <a:normAutofit/>
          </a:bodyPr>
          <a:lstStyle>
            <a:lvl1pPr marL="0" indent="0" algn="ctr">
              <a:buNone/>
              <a:defRPr sz="2100" cap="all" baseline="0">
                <a:solidFill>
                  <a:schemeClr val="accent2"/>
                </a:solidFill>
                <a:latin typeface="Montserrat Semi"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6">
            <a:extLst>
              <a:ext uri="{FF2B5EF4-FFF2-40B4-BE49-F238E27FC236}">
                <a16:creationId xmlns:a16="http://schemas.microsoft.com/office/drawing/2014/main" id="{AB935E91-A6E7-8243-9499-F8F31D827447}"/>
              </a:ext>
            </a:extLst>
          </p:cNvPr>
          <p:cNvSpPr>
            <a:spLocks noGrp="1"/>
          </p:cNvSpPr>
          <p:nvPr>
            <p:ph type="dt" sz="half" idx="10"/>
          </p:nvPr>
        </p:nvSpPr>
        <p:spPr/>
        <p:txBody>
          <a:bodyPr/>
          <a:lstStyle/>
          <a:p>
            <a:endParaRPr lang="en-US" dirty="0"/>
          </a:p>
        </p:txBody>
      </p:sp>
      <p:sp>
        <p:nvSpPr>
          <p:cNvPr id="8" name="Slide Number Placeholder 7">
            <a:extLst>
              <a:ext uri="{FF2B5EF4-FFF2-40B4-BE49-F238E27FC236}">
                <a16:creationId xmlns:a16="http://schemas.microsoft.com/office/drawing/2014/main" id="{DD179658-4538-444F-9A9F-9CB50468B653}"/>
              </a:ext>
            </a:extLst>
          </p:cNvPr>
          <p:cNvSpPr>
            <a:spLocks noGrp="1"/>
          </p:cNvSpPr>
          <p:nvPr>
            <p:ph type="sldNum" sz="quarter" idx="11"/>
          </p:nvPr>
        </p:nvSpPr>
        <p:spPr/>
        <p:txBody>
          <a:bodyPr/>
          <a:lstStyle/>
          <a:p>
            <a:r>
              <a:rPr lang="en-US" dirty="0"/>
              <a:t>WWW.SOLLIANCE.NET</a:t>
            </a:r>
          </a:p>
        </p:txBody>
      </p:sp>
      <p:pic>
        <p:nvPicPr>
          <p:cNvPr id="6" name="Graphic 5">
            <a:extLst>
              <a:ext uri="{FF2B5EF4-FFF2-40B4-BE49-F238E27FC236}">
                <a16:creationId xmlns:a16="http://schemas.microsoft.com/office/drawing/2014/main" id="{D5176F39-79DA-420A-B90A-CA0759140D8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85213" b="-756"/>
          <a:stretch/>
        </p:blipFill>
        <p:spPr>
          <a:xfrm>
            <a:off x="5447388" y="4622206"/>
            <a:ext cx="1297223" cy="1533082"/>
          </a:xfrm>
          <a:prstGeom prst="rect">
            <a:avLst/>
          </a:prstGeom>
        </p:spPr>
      </p:pic>
    </p:spTree>
    <p:extLst>
      <p:ext uri="{BB962C8B-B14F-4D97-AF65-F5344CB8AC3E}">
        <p14:creationId xmlns:p14="http://schemas.microsoft.com/office/powerpoint/2010/main" val="44849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AF1B37E-9C84-044E-8D4A-828C6FF3F091}"/>
              </a:ext>
            </a:extLst>
          </p:cNvPr>
          <p:cNvSpPr>
            <a:spLocks noGrp="1"/>
          </p:cNvSpPr>
          <p:nvPr>
            <p:ph type="dt" sz="half" idx="10"/>
          </p:nvPr>
        </p:nvSpPr>
        <p:spPr/>
        <p:txBody>
          <a:bodyPr/>
          <a:lstStyle/>
          <a:p>
            <a:endParaRPr lang="en-US" dirty="0"/>
          </a:p>
        </p:txBody>
      </p:sp>
      <p:sp>
        <p:nvSpPr>
          <p:cNvPr id="6" name="Slide Number Placeholder 5">
            <a:extLst>
              <a:ext uri="{FF2B5EF4-FFF2-40B4-BE49-F238E27FC236}">
                <a16:creationId xmlns:a16="http://schemas.microsoft.com/office/drawing/2014/main" id="{962459DA-BD28-3C4B-98A4-4159E13DC46B}"/>
              </a:ext>
            </a:extLst>
          </p:cNvPr>
          <p:cNvSpPr>
            <a:spLocks noGrp="1"/>
          </p:cNvSpPr>
          <p:nvPr>
            <p:ph type="sldNum" sz="quarter" idx="11"/>
          </p:nvPr>
        </p:nvSpPr>
        <p:spPr/>
        <p:txBody>
          <a:bodyPr/>
          <a:lstStyle/>
          <a:p>
            <a:r>
              <a:rPr lang="en-US"/>
              <a:t>WWW.SOLLIANCE.NET</a:t>
            </a:r>
            <a:endParaRPr lang="en-US" dirty="0"/>
          </a:p>
        </p:txBody>
      </p:sp>
    </p:spTree>
    <p:extLst>
      <p:ext uri="{BB962C8B-B14F-4D97-AF65-F5344CB8AC3E}">
        <p14:creationId xmlns:p14="http://schemas.microsoft.com/office/powerpoint/2010/main" val="2179072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D8714-3E24-42B4-8F49-EDEFBD4A7A46}"/>
              </a:ext>
            </a:extLst>
          </p:cNvPr>
          <p:cNvSpPr>
            <a:spLocks noGrp="1"/>
          </p:cNvSpPr>
          <p:nvPr>
            <p:ph type="title"/>
          </p:nvPr>
        </p:nvSpPr>
        <p:spPr/>
        <p:txBody>
          <a:bodyPr>
            <a:normAutofit/>
          </a:bodyPr>
          <a:lstStyle>
            <a:lvl1pPr>
              <a:defRPr sz="3200"/>
            </a:lvl1pPr>
          </a:lstStyle>
          <a:p>
            <a:r>
              <a:rPr lang="en-US" dirty="0"/>
              <a:t>Click to edit Master title style</a:t>
            </a:r>
          </a:p>
        </p:txBody>
      </p:sp>
      <p:sp>
        <p:nvSpPr>
          <p:cNvPr id="3" name="Date Placeholder 2">
            <a:extLst>
              <a:ext uri="{FF2B5EF4-FFF2-40B4-BE49-F238E27FC236}">
                <a16:creationId xmlns:a16="http://schemas.microsoft.com/office/drawing/2014/main" id="{21C88689-9372-457C-BAA2-FD12B7C79190}"/>
              </a:ext>
            </a:extLst>
          </p:cNvPr>
          <p:cNvSpPr>
            <a:spLocks noGrp="1"/>
          </p:cNvSpPr>
          <p:nvPr>
            <p:ph type="dt" sz="half" idx="10"/>
          </p:nvPr>
        </p:nvSpPr>
        <p:spPr/>
        <p:txBody>
          <a:bodyPr/>
          <a:lstStyle/>
          <a:p>
            <a:endParaRPr lang="en-US" dirty="0"/>
          </a:p>
        </p:txBody>
      </p:sp>
      <p:sp>
        <p:nvSpPr>
          <p:cNvPr id="4" name="Slide Number Placeholder 3">
            <a:extLst>
              <a:ext uri="{FF2B5EF4-FFF2-40B4-BE49-F238E27FC236}">
                <a16:creationId xmlns:a16="http://schemas.microsoft.com/office/drawing/2014/main" id="{4E4263F4-9653-4781-A9BF-FD6A48133C82}"/>
              </a:ext>
            </a:extLst>
          </p:cNvPr>
          <p:cNvSpPr>
            <a:spLocks noGrp="1"/>
          </p:cNvSpPr>
          <p:nvPr>
            <p:ph type="sldNum" sz="quarter" idx="11"/>
          </p:nvPr>
        </p:nvSpPr>
        <p:spPr/>
        <p:txBody>
          <a:bodyPr/>
          <a:lstStyle/>
          <a:p>
            <a:r>
              <a:rPr lang="en-US"/>
              <a:t>WWW.SOLLIANCE.NET</a:t>
            </a:r>
            <a:endParaRPr lang="en-US" dirty="0"/>
          </a:p>
        </p:txBody>
      </p:sp>
    </p:spTree>
    <p:extLst>
      <p:ext uri="{BB962C8B-B14F-4D97-AF65-F5344CB8AC3E}">
        <p14:creationId xmlns:p14="http://schemas.microsoft.com/office/powerpoint/2010/main" val="1248739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F303AF-B9BA-2140-A747-AFECC8638BB0}"/>
              </a:ext>
            </a:extLst>
          </p:cNvPr>
          <p:cNvSpPr>
            <a:spLocks noGrp="1"/>
          </p:cNvSpPr>
          <p:nvPr>
            <p:ph idx="1"/>
          </p:nvPr>
        </p:nvSpPr>
        <p:spPr>
          <a:xfrm>
            <a:off x="838200" y="1933575"/>
            <a:ext cx="10515600" cy="4243388"/>
          </a:xfrm>
        </p:spPr>
        <p:txBody>
          <a:bodyPr/>
          <a:lstStyle>
            <a:lvl1pPr>
              <a:defRPr cap="all" baseline="0">
                <a:solidFill>
                  <a:schemeClr val="accent2"/>
                </a:solidFill>
                <a:latin typeface="Montserrat Semi" pitchFamily="2" charset="77"/>
              </a:defRPr>
            </a:lvl1pPr>
            <a:lvl2pPr>
              <a:defRPr baseline="0">
                <a:solidFill>
                  <a:srgbClr val="0062A6"/>
                </a:solidFill>
                <a:latin typeface="Helvetica Neue" panose="02000503000000020004" pitchFamily="2" charset="0"/>
              </a:defRPr>
            </a:lvl2pPr>
            <a:lvl3pPr>
              <a:defRPr baseline="0">
                <a:solidFill>
                  <a:srgbClr val="0062A6"/>
                </a:solidFill>
                <a:latin typeface="Helvetica Neue" panose="02000503000000020004" pitchFamily="2" charset="0"/>
              </a:defRPr>
            </a:lvl3pPr>
            <a:lvl4pPr>
              <a:defRPr baseline="0">
                <a:solidFill>
                  <a:srgbClr val="0062A6"/>
                </a:solidFill>
                <a:latin typeface="Helvetica Neue" panose="02000503000000020004" pitchFamily="2" charset="0"/>
              </a:defRPr>
            </a:lvl4pPr>
            <a:lvl5pPr>
              <a:defRPr baseline="0">
                <a:solidFill>
                  <a:srgbClr val="0062A6"/>
                </a:solidFill>
                <a:latin typeface="Helvetica Neue"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0238A1F8-007A-F743-9E3C-8B1E6157C986}"/>
              </a:ext>
            </a:extLst>
          </p:cNvPr>
          <p:cNvSpPr>
            <a:spLocks noGrp="1"/>
          </p:cNvSpPr>
          <p:nvPr>
            <p:ph type="dt" sz="half" idx="10"/>
          </p:nvPr>
        </p:nvSpPr>
        <p:spPr/>
        <p:txBody>
          <a:bodyPr/>
          <a:lstStyle/>
          <a:p>
            <a:endParaRPr lang="en-US" dirty="0"/>
          </a:p>
        </p:txBody>
      </p:sp>
      <p:sp>
        <p:nvSpPr>
          <p:cNvPr id="8" name="Slide Number Placeholder 7">
            <a:extLst>
              <a:ext uri="{FF2B5EF4-FFF2-40B4-BE49-F238E27FC236}">
                <a16:creationId xmlns:a16="http://schemas.microsoft.com/office/drawing/2014/main" id="{F4350E89-C3CC-464F-A434-E54DE525D938}"/>
              </a:ext>
            </a:extLst>
          </p:cNvPr>
          <p:cNvSpPr>
            <a:spLocks noGrp="1"/>
          </p:cNvSpPr>
          <p:nvPr>
            <p:ph type="sldNum" sz="quarter" idx="11"/>
          </p:nvPr>
        </p:nvSpPr>
        <p:spPr/>
        <p:txBody>
          <a:bodyPr/>
          <a:lstStyle/>
          <a:p>
            <a:r>
              <a:rPr lang="en-US"/>
              <a:t>WWW.SOLLIANCE.NET</a:t>
            </a:r>
            <a:endParaRPr lang="en-US" dirty="0"/>
          </a:p>
        </p:txBody>
      </p:sp>
      <p:sp>
        <p:nvSpPr>
          <p:cNvPr id="9" name="Title 8">
            <a:extLst>
              <a:ext uri="{FF2B5EF4-FFF2-40B4-BE49-F238E27FC236}">
                <a16:creationId xmlns:a16="http://schemas.microsoft.com/office/drawing/2014/main" id="{9BEABBE7-BBCE-1849-9B93-FACA262FDC7C}"/>
              </a:ext>
            </a:extLst>
          </p:cNvPr>
          <p:cNvSpPr>
            <a:spLocks noGrp="1"/>
          </p:cNvSpPr>
          <p:nvPr>
            <p:ph type="title"/>
          </p:nvPr>
        </p:nvSpPr>
        <p:spPr/>
        <p:txBody>
          <a:bodyPr>
            <a:normAutofit/>
          </a:bodyPr>
          <a:lstStyle>
            <a:lvl1pPr>
              <a:defRPr sz="3200" cap="all" spc="100" baseline="0">
                <a:solidFill>
                  <a:schemeClr val="accent1"/>
                </a:solidFill>
                <a:latin typeface="Montserrat Semi" pitchFamily="2" charset="77"/>
              </a:defRPr>
            </a:lvl1pPr>
          </a:lstStyle>
          <a:p>
            <a:r>
              <a:rPr lang="en-US" dirty="0"/>
              <a:t>Click to edit Master title style</a:t>
            </a:r>
          </a:p>
        </p:txBody>
      </p:sp>
    </p:spTree>
    <p:extLst>
      <p:ext uri="{BB962C8B-B14F-4D97-AF65-F5344CB8AC3E}">
        <p14:creationId xmlns:p14="http://schemas.microsoft.com/office/powerpoint/2010/main" val="3706953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Underline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F303AF-B9BA-2140-A747-AFECC8638BB0}"/>
              </a:ext>
            </a:extLst>
          </p:cNvPr>
          <p:cNvSpPr>
            <a:spLocks noGrp="1"/>
          </p:cNvSpPr>
          <p:nvPr>
            <p:ph idx="1"/>
          </p:nvPr>
        </p:nvSpPr>
        <p:spPr>
          <a:xfrm>
            <a:off x="838200" y="1933575"/>
            <a:ext cx="10515600" cy="4243388"/>
          </a:xfrm>
        </p:spPr>
        <p:txBody>
          <a:bodyPr/>
          <a:lstStyle>
            <a:lvl1pPr>
              <a:defRPr cap="all" baseline="0">
                <a:solidFill>
                  <a:schemeClr val="accent2"/>
                </a:solidFill>
                <a:latin typeface="Montserrat Semi" pitchFamily="2" charset="77"/>
              </a:defRPr>
            </a:lvl1pPr>
            <a:lvl2pPr>
              <a:defRPr baseline="0">
                <a:solidFill>
                  <a:srgbClr val="0062A6"/>
                </a:solidFill>
                <a:latin typeface="Helvetica Neue" panose="02000503000000020004" pitchFamily="2" charset="0"/>
              </a:defRPr>
            </a:lvl2pPr>
            <a:lvl3pPr>
              <a:defRPr baseline="0">
                <a:solidFill>
                  <a:srgbClr val="0062A6"/>
                </a:solidFill>
                <a:latin typeface="Helvetica Neue" panose="02000503000000020004" pitchFamily="2" charset="0"/>
              </a:defRPr>
            </a:lvl3pPr>
            <a:lvl4pPr>
              <a:defRPr baseline="0">
                <a:solidFill>
                  <a:srgbClr val="0062A6"/>
                </a:solidFill>
                <a:latin typeface="Helvetica Neue" panose="02000503000000020004" pitchFamily="2" charset="0"/>
              </a:defRPr>
            </a:lvl4pPr>
            <a:lvl5pPr>
              <a:defRPr baseline="0">
                <a:solidFill>
                  <a:srgbClr val="0062A6"/>
                </a:solidFill>
                <a:latin typeface="Helvetica Neue"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0238A1F8-007A-F743-9E3C-8B1E6157C986}"/>
              </a:ext>
            </a:extLst>
          </p:cNvPr>
          <p:cNvSpPr>
            <a:spLocks noGrp="1"/>
          </p:cNvSpPr>
          <p:nvPr>
            <p:ph type="dt" sz="half" idx="10"/>
          </p:nvPr>
        </p:nvSpPr>
        <p:spPr/>
        <p:txBody>
          <a:bodyPr/>
          <a:lstStyle/>
          <a:p>
            <a:endParaRPr lang="en-US" dirty="0"/>
          </a:p>
        </p:txBody>
      </p:sp>
      <p:sp>
        <p:nvSpPr>
          <p:cNvPr id="8" name="Slide Number Placeholder 7">
            <a:extLst>
              <a:ext uri="{FF2B5EF4-FFF2-40B4-BE49-F238E27FC236}">
                <a16:creationId xmlns:a16="http://schemas.microsoft.com/office/drawing/2014/main" id="{F4350E89-C3CC-464F-A434-E54DE525D938}"/>
              </a:ext>
            </a:extLst>
          </p:cNvPr>
          <p:cNvSpPr>
            <a:spLocks noGrp="1"/>
          </p:cNvSpPr>
          <p:nvPr>
            <p:ph type="sldNum" sz="quarter" idx="11"/>
          </p:nvPr>
        </p:nvSpPr>
        <p:spPr/>
        <p:txBody>
          <a:bodyPr/>
          <a:lstStyle/>
          <a:p>
            <a:r>
              <a:rPr lang="en-US"/>
              <a:t>WWW.SOLLIANCE.NET</a:t>
            </a:r>
            <a:endParaRPr lang="en-US" dirty="0"/>
          </a:p>
        </p:txBody>
      </p:sp>
      <p:sp>
        <p:nvSpPr>
          <p:cNvPr id="9" name="Title 8">
            <a:extLst>
              <a:ext uri="{FF2B5EF4-FFF2-40B4-BE49-F238E27FC236}">
                <a16:creationId xmlns:a16="http://schemas.microsoft.com/office/drawing/2014/main" id="{9BEABBE7-BBCE-1849-9B93-FACA262FDC7C}"/>
              </a:ext>
            </a:extLst>
          </p:cNvPr>
          <p:cNvSpPr>
            <a:spLocks noGrp="1"/>
          </p:cNvSpPr>
          <p:nvPr>
            <p:ph type="title"/>
          </p:nvPr>
        </p:nvSpPr>
        <p:spPr/>
        <p:txBody>
          <a:bodyPr>
            <a:normAutofit/>
          </a:bodyPr>
          <a:lstStyle>
            <a:lvl1pPr>
              <a:defRPr sz="3200" cap="all" spc="100" baseline="0">
                <a:solidFill>
                  <a:schemeClr val="accent1"/>
                </a:solidFill>
                <a:latin typeface="Montserrat Semi" pitchFamily="2" charset="77"/>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9DDD9C36-B0E4-4BA9-98EB-BFA5364BED53}"/>
              </a:ext>
            </a:extLst>
          </p:cNvPr>
          <p:cNvCxnSpPr>
            <a:cxnSpLocks/>
          </p:cNvCxnSpPr>
          <p:nvPr userDrawn="1"/>
        </p:nvCxnSpPr>
        <p:spPr>
          <a:xfrm>
            <a:off x="838200" y="1847088"/>
            <a:ext cx="1051560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92886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 Wid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6740" y="1938528"/>
            <a:ext cx="11018520" cy="43919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315347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image" Target="../media/image3.svg"/><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image" Target="../media/image2.png"/><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image" Target="../media/image4.png"/><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5FF2AE-81B6-AD42-B6B1-D6D862490FE9}"/>
              </a:ext>
            </a:extLst>
          </p:cNvPr>
          <p:cNvSpPr>
            <a:spLocks noGrp="1"/>
          </p:cNvSpPr>
          <p:nvPr>
            <p:ph type="title"/>
          </p:nvPr>
        </p:nvSpPr>
        <p:spPr>
          <a:xfrm>
            <a:off x="838200" y="3200400"/>
            <a:ext cx="10515600" cy="685800"/>
          </a:xfrm>
          <a:prstGeom prst="rect">
            <a:avLst/>
          </a:prstGeom>
        </p:spPr>
        <p:txBody>
          <a:bodyPr vert="horz" lIns="91440" tIns="45720" rIns="91440" bIns="45720" rtlCol="0" anchor="ctr">
            <a:noAutofit/>
          </a:bodyPr>
          <a:lstStyle/>
          <a:p>
            <a:r>
              <a:rPr lang="en-US" dirty="0"/>
              <a:t>PRESENTATION TITLE</a:t>
            </a:r>
          </a:p>
        </p:txBody>
      </p:sp>
      <p:sp>
        <p:nvSpPr>
          <p:cNvPr id="3" name="Text Placeholder 2">
            <a:extLst>
              <a:ext uri="{FF2B5EF4-FFF2-40B4-BE49-F238E27FC236}">
                <a16:creationId xmlns:a16="http://schemas.microsoft.com/office/drawing/2014/main" id="{67960A4B-A895-49F4-A9F7-9F43B37B18AF}"/>
              </a:ext>
            </a:extLst>
          </p:cNvPr>
          <p:cNvSpPr>
            <a:spLocks noGrp="1"/>
          </p:cNvSpPr>
          <p:nvPr>
            <p:ph type="body" idx="1"/>
          </p:nvPr>
        </p:nvSpPr>
        <p:spPr>
          <a:xfrm>
            <a:off x="838200" y="3977640"/>
            <a:ext cx="10515600" cy="1051560"/>
          </a:xfrm>
          <a:prstGeom prst="rect">
            <a:avLst/>
          </a:prstGeom>
        </p:spPr>
        <p:txBody>
          <a:bodyPr vert="horz" lIns="91440" tIns="45720" rIns="91440" bIns="45720" rtlCol="0">
            <a:normAutofit/>
          </a:bodyPr>
          <a:lstStyle/>
          <a:p>
            <a:pPr lvl="0"/>
            <a:r>
              <a:rPr lang="en-US" dirty="0"/>
              <a:t>Presentation Subtitle</a:t>
            </a:r>
          </a:p>
        </p:txBody>
      </p:sp>
      <p:sp>
        <p:nvSpPr>
          <p:cNvPr id="5" name="Footer Placeholder 4">
            <a:extLst>
              <a:ext uri="{FF2B5EF4-FFF2-40B4-BE49-F238E27FC236}">
                <a16:creationId xmlns:a16="http://schemas.microsoft.com/office/drawing/2014/main" id="{B9B4A342-A66C-6442-BE1C-77185DA6D3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baseline="0">
                <a:solidFill>
                  <a:schemeClr val="tx2"/>
                </a:solidFill>
                <a:latin typeface="Montserrat Semi" pitchFamily="2" charset="77"/>
              </a:defRPr>
            </a:lvl1pPr>
          </a:lstStyle>
          <a:p>
            <a:r>
              <a:rPr lang="en-US" dirty="0"/>
              <a:t>WWW.SOLLIANCE.NET</a:t>
            </a:r>
          </a:p>
        </p:txBody>
      </p:sp>
      <p:pic>
        <p:nvPicPr>
          <p:cNvPr id="4" name="Picture 3">
            <a:extLst>
              <a:ext uri="{FF2B5EF4-FFF2-40B4-BE49-F238E27FC236}">
                <a16:creationId xmlns:a16="http://schemas.microsoft.com/office/drawing/2014/main" id="{AB45F5E6-DA17-4E71-A630-CE2A905F75E1}"/>
              </a:ext>
            </a:extLst>
          </p:cNvPr>
          <p:cNvPicPr>
            <a:picLocks noChangeAspect="1"/>
          </p:cNvPicPr>
          <p:nvPr userDrawn="1"/>
        </p:nvPicPr>
        <p:blipFill>
          <a:blip r:embed="rId5"/>
          <a:stretch>
            <a:fillRect/>
          </a:stretch>
        </p:blipFill>
        <p:spPr>
          <a:xfrm>
            <a:off x="0" y="0"/>
            <a:ext cx="12192000" cy="1158240"/>
          </a:xfrm>
          <a:prstGeom prst="rect">
            <a:avLst/>
          </a:prstGeom>
        </p:spPr>
      </p:pic>
      <p:pic>
        <p:nvPicPr>
          <p:cNvPr id="9" name="Graphic 8">
            <a:extLst>
              <a:ext uri="{FF2B5EF4-FFF2-40B4-BE49-F238E27FC236}">
                <a16:creationId xmlns:a16="http://schemas.microsoft.com/office/drawing/2014/main" id="{1D808588-5F0E-4027-A8D8-00F55C5B588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746390" y="1600200"/>
            <a:ext cx="4744616" cy="822960"/>
          </a:xfrm>
          <a:prstGeom prst="rect">
            <a:avLst/>
          </a:prstGeom>
        </p:spPr>
      </p:pic>
    </p:spTree>
    <p:extLst>
      <p:ext uri="{BB962C8B-B14F-4D97-AF65-F5344CB8AC3E}">
        <p14:creationId xmlns:p14="http://schemas.microsoft.com/office/powerpoint/2010/main" val="2416562017"/>
      </p:ext>
    </p:extLst>
  </p:cSld>
  <p:clrMap bg1="lt1" tx1="dk1" bg2="lt2" tx2="dk2" accent1="accent1" accent2="accent2" accent3="accent3" accent4="accent4" accent5="accent5" accent6="accent6" hlink="hlink" folHlink="folHlink"/>
  <p:sldLayoutIdLst>
    <p:sldLayoutId id="2147483664" r:id="rId1"/>
    <p:sldLayoutId id="2147483662" r:id="rId2"/>
    <p:sldLayoutId id="2147483663" r:id="rId3"/>
  </p:sldLayoutIdLst>
  <p:hf sldNum="0" hdr="0" dt="0"/>
  <p:txStyles>
    <p:titleStyle>
      <a:lvl1pPr algn="ctr" defTabSz="914400" rtl="0" eaLnBrk="1" latinLnBrk="0" hangingPunct="1">
        <a:lnSpc>
          <a:spcPct val="90000"/>
        </a:lnSpc>
        <a:spcBef>
          <a:spcPct val="0"/>
        </a:spcBef>
        <a:buNone/>
        <a:defRPr sz="3600" b="1" i="0" kern="1200" baseline="0">
          <a:solidFill>
            <a:schemeClr val="accent1"/>
          </a:solidFill>
          <a:latin typeface="Montserrat Semi"/>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100" b="1" kern="1200" cap="all" baseline="0">
          <a:solidFill>
            <a:schemeClr val="accent2"/>
          </a:solidFill>
          <a:latin typeface="Montserrat Semi"/>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E42982-FD5E-4539-929D-D3FAF97E4EFD}"/>
              </a:ext>
            </a:extLst>
          </p:cNvPr>
          <p:cNvPicPr>
            <a:picLocks noChangeAspect="1"/>
          </p:cNvPicPr>
          <p:nvPr userDrawn="1"/>
        </p:nvPicPr>
        <p:blipFill>
          <a:blip r:embed="rId23"/>
          <a:stretch>
            <a:fillRect/>
          </a:stretch>
        </p:blipFill>
        <p:spPr>
          <a:xfrm>
            <a:off x="0" y="630664"/>
            <a:ext cx="12192000" cy="408432"/>
          </a:xfrm>
          <a:prstGeom prst="rect">
            <a:avLst/>
          </a:prstGeom>
        </p:spPr>
      </p:pic>
      <p:sp>
        <p:nvSpPr>
          <p:cNvPr id="2" name="Title Placeholder 1">
            <a:extLst>
              <a:ext uri="{FF2B5EF4-FFF2-40B4-BE49-F238E27FC236}">
                <a16:creationId xmlns:a16="http://schemas.microsoft.com/office/drawing/2014/main" id="{F1D20206-6844-E845-82D6-7EEA12D0BE90}"/>
              </a:ext>
            </a:extLst>
          </p:cNvPr>
          <p:cNvSpPr>
            <a:spLocks noGrp="1"/>
          </p:cNvSpPr>
          <p:nvPr>
            <p:ph type="title"/>
          </p:nvPr>
        </p:nvSpPr>
        <p:spPr>
          <a:xfrm>
            <a:off x="838200" y="1159248"/>
            <a:ext cx="10515600" cy="658065"/>
          </a:xfrm>
          <a:prstGeom prst="rect">
            <a:avLst/>
          </a:prstGeom>
        </p:spPr>
        <p:txBody>
          <a:bodyPr vert="horz" lIns="91440" tIns="45720" rIns="91440" bIns="45720" rtlCol="0" anchor="ctr">
            <a:normAutofit/>
          </a:bodyPr>
          <a:lstStyle/>
          <a:p>
            <a:r>
              <a:rPr lang="en-US" dirty="0"/>
              <a:t>Slide title</a:t>
            </a:r>
          </a:p>
        </p:txBody>
      </p:sp>
      <p:sp>
        <p:nvSpPr>
          <p:cNvPr id="3" name="Text Placeholder 2">
            <a:extLst>
              <a:ext uri="{FF2B5EF4-FFF2-40B4-BE49-F238E27FC236}">
                <a16:creationId xmlns:a16="http://schemas.microsoft.com/office/drawing/2014/main" id="{508A0296-B6A3-6E48-8F2B-DEFD67B2BDF1}"/>
              </a:ext>
            </a:extLst>
          </p:cNvPr>
          <p:cNvSpPr>
            <a:spLocks noGrp="1"/>
          </p:cNvSpPr>
          <p:nvPr>
            <p:ph type="body" idx="1"/>
          </p:nvPr>
        </p:nvSpPr>
        <p:spPr>
          <a:xfrm>
            <a:off x="838200" y="1937465"/>
            <a:ext cx="10515600" cy="42394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BD793C7-426C-1048-89A3-49A0B750BC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b="1" i="0" cap="all" baseline="0">
                <a:solidFill>
                  <a:schemeClr val="tx2"/>
                </a:solidFill>
                <a:latin typeface="Montserrat Semi" pitchFamily="2" charset="77"/>
              </a:defRPr>
            </a:lvl1pPr>
          </a:lstStyle>
          <a:p>
            <a:endParaRPr lang="en-US" dirty="0"/>
          </a:p>
        </p:txBody>
      </p:sp>
      <p:sp>
        <p:nvSpPr>
          <p:cNvPr id="6" name="Slide Number Placeholder 5">
            <a:extLst>
              <a:ext uri="{FF2B5EF4-FFF2-40B4-BE49-F238E27FC236}">
                <a16:creationId xmlns:a16="http://schemas.microsoft.com/office/drawing/2014/main" id="{B39AD214-6EC4-0245-AD4D-C124173242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b="1" i="0" cap="all" baseline="0">
                <a:solidFill>
                  <a:schemeClr val="tx2"/>
                </a:solidFill>
                <a:latin typeface="Montserrat Semi" pitchFamily="2" charset="77"/>
              </a:defRPr>
            </a:lvl1pPr>
          </a:lstStyle>
          <a:p>
            <a:r>
              <a:rPr lang="en-US"/>
              <a:t>WWW.SOLLIANCE.NET</a:t>
            </a:r>
            <a:endParaRPr lang="en-US" dirty="0"/>
          </a:p>
        </p:txBody>
      </p:sp>
      <p:sp>
        <p:nvSpPr>
          <p:cNvPr id="10" name="Rectangle 9">
            <a:extLst>
              <a:ext uri="{FF2B5EF4-FFF2-40B4-BE49-F238E27FC236}">
                <a16:creationId xmlns:a16="http://schemas.microsoft.com/office/drawing/2014/main" id="{A28AA2D1-79E5-F34D-84E7-F379F04ADCF8}"/>
              </a:ext>
            </a:extLst>
          </p:cNvPr>
          <p:cNvSpPr/>
          <p:nvPr userDrawn="1"/>
        </p:nvSpPr>
        <p:spPr>
          <a:xfrm>
            <a:off x="7490297" y="696381"/>
            <a:ext cx="4408251" cy="276999"/>
          </a:xfrm>
          <a:prstGeom prst="rect">
            <a:avLst/>
          </a:prstGeom>
        </p:spPr>
        <p:txBody>
          <a:bodyPr wrap="square">
            <a:spAutoFit/>
          </a:bodyPr>
          <a:lstStyle/>
          <a:p>
            <a:pPr algn="r"/>
            <a:r>
              <a:rPr lang="en-US" sz="1200" spc="100" baseline="0" dirty="0">
                <a:solidFill>
                  <a:schemeClr val="bg1"/>
                </a:solidFill>
                <a:latin typeface="Montserrat Semi" pitchFamily="2" charset="77"/>
              </a:rPr>
              <a:t>Deploying ML Models</a:t>
            </a:r>
          </a:p>
        </p:txBody>
      </p:sp>
      <p:pic>
        <p:nvPicPr>
          <p:cNvPr id="12" name="Graphic 11">
            <a:extLst>
              <a:ext uri="{FF2B5EF4-FFF2-40B4-BE49-F238E27FC236}">
                <a16:creationId xmlns:a16="http://schemas.microsoft.com/office/drawing/2014/main" id="{E9E69666-7E23-440D-9F94-DD4491BC7504}"/>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279366" y="96743"/>
            <a:ext cx="2635898" cy="457200"/>
          </a:xfrm>
          <a:prstGeom prst="rect">
            <a:avLst/>
          </a:prstGeom>
        </p:spPr>
      </p:pic>
    </p:spTree>
    <p:extLst>
      <p:ext uri="{BB962C8B-B14F-4D97-AF65-F5344CB8AC3E}">
        <p14:creationId xmlns:p14="http://schemas.microsoft.com/office/powerpoint/2010/main" val="1704404384"/>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65" r:id="rId3"/>
    <p:sldLayoutId id="2147483650" r:id="rId4"/>
    <p:sldLayoutId id="2147483700" r:id="rId5"/>
    <p:sldLayoutId id="2147483673" r:id="rId6"/>
    <p:sldLayoutId id="2147483698" r:id="rId7"/>
    <p:sldLayoutId id="2147483651" r:id="rId8"/>
    <p:sldLayoutId id="2147483656" r:id="rId9"/>
    <p:sldLayoutId id="2147483652" r:id="rId10"/>
    <p:sldLayoutId id="2147483653" r:id="rId11"/>
    <p:sldLayoutId id="2147483699" r:id="rId12"/>
    <p:sldLayoutId id="2147483658" r:id="rId13"/>
    <p:sldLayoutId id="2147483659" r:id="rId14"/>
    <p:sldLayoutId id="2147483677" r:id="rId15"/>
    <p:sldLayoutId id="2147483681" r:id="rId16"/>
    <p:sldLayoutId id="2147483704" r:id="rId17"/>
    <p:sldLayoutId id="2147483705" r:id="rId18"/>
    <p:sldLayoutId id="2147483706" r:id="rId19"/>
    <p:sldLayoutId id="2147483707" r:id="rId20"/>
    <p:sldLayoutId id="2147483708" r:id="rId21"/>
  </p:sldLayoutIdLst>
  <p:hf sldNum="0" hdr="0" dt="0"/>
  <p:txStyles>
    <p:titleStyle>
      <a:lvl1pPr algn="l" defTabSz="914400" rtl="0" eaLnBrk="1" latinLnBrk="0" hangingPunct="1">
        <a:lnSpc>
          <a:spcPct val="90000"/>
        </a:lnSpc>
        <a:spcBef>
          <a:spcPct val="0"/>
        </a:spcBef>
        <a:buNone/>
        <a:defRPr sz="3200" b="1" i="0" kern="1200" cap="all" spc="100" baseline="0">
          <a:solidFill>
            <a:schemeClr val="accent1"/>
          </a:solidFill>
          <a:latin typeface="Montserrat Semi"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1" kern="1200" cap="all" baseline="0">
          <a:solidFill>
            <a:schemeClr val="accent1"/>
          </a:solidFill>
          <a:latin typeface="Montserrat Semi" pitchFamily="2" charset="77"/>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cap="none" baseline="0">
          <a:solidFill>
            <a:srgbClr val="0062A6"/>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b="0" i="0" kern="1200" cap="none" baseline="0">
          <a:solidFill>
            <a:srgbClr val="0062A6"/>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cap="none" baseline="0">
          <a:solidFill>
            <a:srgbClr val="0062A6"/>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cap="none" baseline="0">
          <a:solidFill>
            <a:srgbClr val="0062A6"/>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25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AA0B8B0-F84D-479B-A775-64C340F3732B}"/>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a:off x="0" y="3052354"/>
            <a:ext cx="12192000" cy="3805646"/>
          </a:xfrm>
          <a:prstGeom prst="rect">
            <a:avLst/>
          </a:prstGeom>
        </p:spPr>
      </p:pic>
      <p:pic>
        <p:nvPicPr>
          <p:cNvPr id="5" name="Picture 4">
            <a:extLst>
              <a:ext uri="{FF2B5EF4-FFF2-40B4-BE49-F238E27FC236}">
                <a16:creationId xmlns:a16="http://schemas.microsoft.com/office/drawing/2014/main" id="{A5E42982-FD5E-4539-929D-D3FAF97E4EFD}"/>
              </a:ext>
            </a:extLst>
          </p:cNvPr>
          <p:cNvPicPr>
            <a:picLocks noChangeAspect="1"/>
          </p:cNvPicPr>
          <p:nvPr userDrawn="1"/>
        </p:nvPicPr>
        <p:blipFill>
          <a:blip r:embed="rId4"/>
          <a:stretch>
            <a:fillRect/>
          </a:stretch>
        </p:blipFill>
        <p:spPr>
          <a:xfrm>
            <a:off x="0" y="-5961"/>
            <a:ext cx="12192000" cy="408432"/>
          </a:xfrm>
          <a:prstGeom prst="rect">
            <a:avLst/>
          </a:prstGeom>
        </p:spPr>
      </p:pic>
      <p:sp>
        <p:nvSpPr>
          <p:cNvPr id="2" name="Title Placeholder 1">
            <a:extLst>
              <a:ext uri="{FF2B5EF4-FFF2-40B4-BE49-F238E27FC236}">
                <a16:creationId xmlns:a16="http://schemas.microsoft.com/office/drawing/2014/main" id="{F1D20206-6844-E845-82D6-7EEA12D0BE90}"/>
              </a:ext>
            </a:extLst>
          </p:cNvPr>
          <p:cNvSpPr>
            <a:spLocks noGrp="1"/>
          </p:cNvSpPr>
          <p:nvPr>
            <p:ph type="title"/>
          </p:nvPr>
        </p:nvSpPr>
        <p:spPr>
          <a:xfrm>
            <a:off x="838200" y="1967447"/>
            <a:ext cx="10515600" cy="1084907"/>
          </a:xfrm>
          <a:prstGeom prst="rect">
            <a:avLst/>
          </a:prstGeom>
        </p:spPr>
        <p:txBody>
          <a:bodyPr vert="horz" lIns="91440" tIns="45720" rIns="91440" bIns="45720" rtlCol="0" anchor="b">
            <a:normAutofit/>
          </a:bodyPr>
          <a:lstStyle/>
          <a:p>
            <a:r>
              <a:rPr lang="en-US" dirty="0"/>
              <a:t>section title</a:t>
            </a:r>
          </a:p>
        </p:txBody>
      </p:sp>
      <p:sp>
        <p:nvSpPr>
          <p:cNvPr id="10" name="Rectangle 9">
            <a:extLst>
              <a:ext uri="{FF2B5EF4-FFF2-40B4-BE49-F238E27FC236}">
                <a16:creationId xmlns:a16="http://schemas.microsoft.com/office/drawing/2014/main" id="{A28AA2D1-79E5-F34D-84E7-F379F04ADCF8}"/>
              </a:ext>
            </a:extLst>
          </p:cNvPr>
          <p:cNvSpPr/>
          <p:nvPr userDrawn="1"/>
        </p:nvSpPr>
        <p:spPr>
          <a:xfrm>
            <a:off x="7490297" y="59756"/>
            <a:ext cx="4408251" cy="276999"/>
          </a:xfrm>
          <a:prstGeom prst="rect">
            <a:avLst/>
          </a:prstGeom>
        </p:spPr>
        <p:txBody>
          <a:bodyPr wrap="square">
            <a:spAutoFit/>
          </a:bodyPr>
          <a:lstStyle/>
          <a:p>
            <a:pPr algn="r"/>
            <a:r>
              <a:rPr lang="en-US" sz="1200" spc="100" baseline="0" dirty="0">
                <a:solidFill>
                  <a:schemeClr val="bg1"/>
                </a:solidFill>
                <a:latin typeface="Montserrat Semi" pitchFamily="2" charset="77"/>
              </a:rPr>
              <a:t>Deploying </a:t>
            </a:r>
            <a:r>
              <a:rPr lang="en-US" sz="1200" spc="100" baseline="0">
                <a:solidFill>
                  <a:schemeClr val="bg1"/>
                </a:solidFill>
                <a:latin typeface="Montserrat Semi" pitchFamily="2" charset="77"/>
              </a:rPr>
              <a:t>ML Models</a:t>
            </a:r>
            <a:endParaRPr lang="en-US" sz="1200" spc="100" baseline="0" dirty="0">
              <a:solidFill>
                <a:schemeClr val="bg1"/>
              </a:solidFill>
              <a:latin typeface="Montserrat Semi" pitchFamily="2" charset="77"/>
            </a:endParaRPr>
          </a:p>
        </p:txBody>
      </p:sp>
      <p:pic>
        <p:nvPicPr>
          <p:cNvPr id="14" name="Graphic 13">
            <a:extLst>
              <a:ext uri="{FF2B5EF4-FFF2-40B4-BE49-F238E27FC236}">
                <a16:creationId xmlns:a16="http://schemas.microsoft.com/office/drawing/2014/main" id="{28DA0AA4-D071-4F37-AF0C-A632C93F0FEB}"/>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t="-1" r="85213" b="-756"/>
          <a:stretch/>
        </p:blipFill>
        <p:spPr>
          <a:xfrm>
            <a:off x="10601325" y="408957"/>
            <a:ext cx="1297223" cy="1533082"/>
          </a:xfrm>
          <a:prstGeom prst="rect">
            <a:avLst/>
          </a:prstGeom>
        </p:spPr>
      </p:pic>
    </p:spTree>
    <p:extLst>
      <p:ext uri="{BB962C8B-B14F-4D97-AF65-F5344CB8AC3E}">
        <p14:creationId xmlns:p14="http://schemas.microsoft.com/office/powerpoint/2010/main" val="1437011149"/>
      </p:ext>
    </p:extLst>
  </p:cSld>
  <p:clrMap bg1="lt1" tx1="dk1" bg2="lt2" tx2="dk2" accent1="accent1" accent2="accent2" accent3="accent3" accent4="accent4" accent5="accent5" accent6="accent6" hlink="hlink" folHlink="folHlink"/>
  <p:sldLayoutIdLst>
    <p:sldLayoutId id="2147483672" r:id="rId1"/>
  </p:sldLayoutIdLst>
  <p:hf sldNum="0" hdr="0" dt="0"/>
  <p:txStyles>
    <p:titleStyle>
      <a:lvl1pPr algn="l" defTabSz="914400" rtl="0" eaLnBrk="1" latinLnBrk="0" hangingPunct="1">
        <a:lnSpc>
          <a:spcPct val="90000"/>
        </a:lnSpc>
        <a:spcBef>
          <a:spcPct val="0"/>
        </a:spcBef>
        <a:buNone/>
        <a:defRPr sz="3400" b="1" i="0" kern="1200" cap="all" spc="100" baseline="0">
          <a:solidFill>
            <a:schemeClr val="bg1"/>
          </a:solidFill>
          <a:latin typeface="Montserrat Semi"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1" kern="1200" cap="all" baseline="0">
          <a:solidFill>
            <a:schemeClr val="bg1"/>
          </a:solidFill>
          <a:latin typeface="Montserrat Semi" pitchFamily="2" charset="77"/>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cap="none" baseline="0">
          <a:solidFill>
            <a:srgbClr val="0062A6"/>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b="0" i="0" kern="1200" cap="none" baseline="0">
          <a:solidFill>
            <a:srgbClr val="0062A6"/>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cap="none" baseline="0">
          <a:solidFill>
            <a:srgbClr val="0062A6"/>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cap="none" baseline="0">
          <a:solidFill>
            <a:srgbClr val="0062A6"/>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37.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38.svg"/><Relationship Id="rId9" Type="http://schemas.openxmlformats.org/officeDocument/2006/relationships/image" Target="../media/image51.png"/><Relationship Id="rId14" Type="http://schemas.openxmlformats.org/officeDocument/2006/relationships/image" Target="../media/image56.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16.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18" Type="http://schemas.openxmlformats.org/officeDocument/2006/relationships/image" Target="../media/image74.svg"/><Relationship Id="rId3" Type="http://schemas.openxmlformats.org/officeDocument/2006/relationships/image" Target="../media/image59.png"/><Relationship Id="rId21" Type="http://schemas.openxmlformats.org/officeDocument/2006/relationships/image" Target="../media/image77.svg"/><Relationship Id="rId7" Type="http://schemas.openxmlformats.org/officeDocument/2006/relationships/image" Target="../media/image63.png"/><Relationship Id="rId12" Type="http://schemas.openxmlformats.org/officeDocument/2006/relationships/image" Target="../media/image68.svg"/><Relationship Id="rId17" Type="http://schemas.openxmlformats.org/officeDocument/2006/relationships/image" Target="../media/image73.png"/><Relationship Id="rId2" Type="http://schemas.openxmlformats.org/officeDocument/2006/relationships/notesSlide" Target="../notesSlides/notesSlide13.xml"/><Relationship Id="rId16" Type="http://schemas.openxmlformats.org/officeDocument/2006/relationships/image" Target="../media/image72.svg"/><Relationship Id="rId20" Type="http://schemas.openxmlformats.org/officeDocument/2006/relationships/image" Target="../media/image76.png"/><Relationship Id="rId1" Type="http://schemas.openxmlformats.org/officeDocument/2006/relationships/slideLayout" Target="../slideLayouts/slideLayout6.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23" Type="http://schemas.openxmlformats.org/officeDocument/2006/relationships/image" Target="../media/image79.svg"/><Relationship Id="rId10" Type="http://schemas.openxmlformats.org/officeDocument/2006/relationships/image" Target="../media/image66.svg"/><Relationship Id="rId19" Type="http://schemas.openxmlformats.org/officeDocument/2006/relationships/image" Target="../media/image75.pn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70.svg"/><Relationship Id="rId22" Type="http://schemas.openxmlformats.org/officeDocument/2006/relationships/image" Target="../media/image78.png"/></Relationships>
</file>

<file path=ppt/slides/_rels/slide17.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6.png"/><Relationship Id="rId18" Type="http://schemas.openxmlformats.org/officeDocument/2006/relationships/image" Target="../media/image74.svg"/><Relationship Id="rId3" Type="http://schemas.openxmlformats.org/officeDocument/2006/relationships/image" Target="../media/image59.png"/><Relationship Id="rId21" Type="http://schemas.openxmlformats.org/officeDocument/2006/relationships/image" Target="../media/image91.svg"/><Relationship Id="rId7" Type="http://schemas.openxmlformats.org/officeDocument/2006/relationships/image" Target="../media/image80.png"/><Relationship Id="rId12" Type="http://schemas.openxmlformats.org/officeDocument/2006/relationships/image" Target="../media/image85.svg"/><Relationship Id="rId17" Type="http://schemas.openxmlformats.org/officeDocument/2006/relationships/image" Target="../media/image73.png"/><Relationship Id="rId2" Type="http://schemas.openxmlformats.org/officeDocument/2006/relationships/notesSlide" Target="../notesSlides/notesSlide14.xml"/><Relationship Id="rId16" Type="http://schemas.openxmlformats.org/officeDocument/2006/relationships/image" Target="../media/image89.svg"/><Relationship Id="rId20"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84.png"/><Relationship Id="rId5" Type="http://schemas.openxmlformats.org/officeDocument/2006/relationships/image" Target="../media/image61.png"/><Relationship Id="rId15" Type="http://schemas.openxmlformats.org/officeDocument/2006/relationships/image" Target="../media/image88.png"/><Relationship Id="rId23" Type="http://schemas.openxmlformats.org/officeDocument/2006/relationships/image" Target="../media/image93.svg"/><Relationship Id="rId10" Type="http://schemas.openxmlformats.org/officeDocument/2006/relationships/image" Target="../media/image83.svg"/><Relationship Id="rId19" Type="http://schemas.openxmlformats.org/officeDocument/2006/relationships/image" Target="../media/image75.png"/><Relationship Id="rId4" Type="http://schemas.openxmlformats.org/officeDocument/2006/relationships/image" Target="../media/image60.svg"/><Relationship Id="rId9" Type="http://schemas.openxmlformats.org/officeDocument/2006/relationships/image" Target="../media/image82.png"/><Relationship Id="rId14" Type="http://schemas.openxmlformats.org/officeDocument/2006/relationships/image" Target="../media/image87.svg"/><Relationship Id="rId22" Type="http://schemas.openxmlformats.org/officeDocument/2006/relationships/image" Target="../media/image92.png"/></Relationships>
</file>

<file path=ppt/slides/_rels/slide18.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88.png"/><Relationship Id="rId18" Type="http://schemas.openxmlformats.org/officeDocument/2006/relationships/image" Target="../media/image94.png"/><Relationship Id="rId3" Type="http://schemas.openxmlformats.org/officeDocument/2006/relationships/image" Target="../media/image61.png"/><Relationship Id="rId21" Type="http://schemas.openxmlformats.org/officeDocument/2006/relationships/image" Target="../media/image93.svg"/><Relationship Id="rId7" Type="http://schemas.openxmlformats.org/officeDocument/2006/relationships/image" Target="../media/image82.png"/><Relationship Id="rId12" Type="http://schemas.openxmlformats.org/officeDocument/2006/relationships/image" Target="../media/image87.svg"/><Relationship Id="rId17" Type="http://schemas.openxmlformats.org/officeDocument/2006/relationships/image" Target="../media/image75.png"/><Relationship Id="rId2" Type="http://schemas.openxmlformats.org/officeDocument/2006/relationships/notesSlide" Target="../notesSlides/notesSlide15.xml"/><Relationship Id="rId16" Type="http://schemas.openxmlformats.org/officeDocument/2006/relationships/image" Target="../media/image74.svg"/><Relationship Id="rId20" Type="http://schemas.openxmlformats.org/officeDocument/2006/relationships/image" Target="../media/image92.png"/><Relationship Id="rId1" Type="http://schemas.openxmlformats.org/officeDocument/2006/relationships/slideLayout" Target="../slideLayouts/slideLayout11.xml"/><Relationship Id="rId6" Type="http://schemas.openxmlformats.org/officeDocument/2006/relationships/image" Target="../media/image81.svg"/><Relationship Id="rId11" Type="http://schemas.openxmlformats.org/officeDocument/2006/relationships/image" Target="../media/image86.png"/><Relationship Id="rId24" Type="http://schemas.openxmlformats.org/officeDocument/2006/relationships/image" Target="../media/image98.png"/><Relationship Id="rId5" Type="http://schemas.openxmlformats.org/officeDocument/2006/relationships/image" Target="../media/image80.png"/><Relationship Id="rId15" Type="http://schemas.openxmlformats.org/officeDocument/2006/relationships/image" Target="../media/image73.png"/><Relationship Id="rId23" Type="http://schemas.openxmlformats.org/officeDocument/2006/relationships/image" Target="../media/image97.svg"/><Relationship Id="rId10" Type="http://schemas.openxmlformats.org/officeDocument/2006/relationships/image" Target="../media/image85.svg"/><Relationship Id="rId19" Type="http://schemas.openxmlformats.org/officeDocument/2006/relationships/image" Target="../media/image95.svg"/><Relationship Id="rId4" Type="http://schemas.openxmlformats.org/officeDocument/2006/relationships/image" Target="../media/image62.svg"/><Relationship Id="rId9" Type="http://schemas.openxmlformats.org/officeDocument/2006/relationships/image" Target="../media/image84.png"/><Relationship Id="rId14" Type="http://schemas.openxmlformats.org/officeDocument/2006/relationships/image" Target="../media/image89.svg"/><Relationship Id="rId22" Type="http://schemas.openxmlformats.org/officeDocument/2006/relationships/image" Target="../media/image9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hyperlink" Target="https://www.linkedin.com/in/kylebunting" TargetMode="External"/><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5.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microsoft.com/office/2007/relationships/media" Target="../media/media2.mp4"/><Relationship Id="rId7"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14.png"/><Relationship Id="rId5" Type="http://schemas.microsoft.com/office/2007/relationships/media" Target="../media/media3.mp4"/><Relationship Id="rId10" Type="http://schemas.openxmlformats.org/officeDocument/2006/relationships/image" Target="../media/image113.png"/><Relationship Id="rId4" Type="http://schemas.openxmlformats.org/officeDocument/2006/relationships/video" Target="../media/media2.mp4"/><Relationship Id="rId9" Type="http://schemas.openxmlformats.org/officeDocument/2006/relationships/image" Target="../media/image112.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s>
</file>

<file path=ppt/slides/_rels/slide3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en.wikipedia.org/wiki/Machine_learning"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creativecommons.org/licenses/by-sa/3.0/"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github.com/Microsoft/MCW-Cognitive-Services-and-Deep-Learning" TargetMode="External"/><Relationship Id="rId7" Type="http://schemas.openxmlformats.org/officeDocument/2006/relationships/hyperlink" Target="https://github.com/solliancenet/Azure-Machine-Learning-Dev-Guide" TargetMode="External"/><Relationship Id="rId2" Type="http://schemas.openxmlformats.org/officeDocument/2006/relationships/hyperlink" Target="https://microsoftcloudworkshop.com/" TargetMode="External"/><Relationship Id="rId1" Type="http://schemas.openxmlformats.org/officeDocument/2006/relationships/slideLayout" Target="../slideLayouts/slideLayout7.xml"/><Relationship Id="rId6" Type="http://schemas.openxmlformats.org/officeDocument/2006/relationships/hyperlink" Target="https://github.com/solliancenet/azure-machine-learning-service-labs" TargetMode="External"/><Relationship Id="rId5" Type="http://schemas.openxmlformats.org/officeDocument/2006/relationships/hyperlink" Target="https://github.com/solliancenet/aml-notebook-tutorials" TargetMode="External"/><Relationship Id="rId4" Type="http://schemas.openxmlformats.org/officeDocument/2006/relationships/hyperlink" Target="https://github.com/solliancenet/tech-immersion-data-ai"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hyperlink" Target="https://www.linkedin.com/in/kylebunting" TargetMode="External"/><Relationship Id="rId5" Type="http://schemas.openxmlformats.org/officeDocument/2006/relationships/image" Target="../media/image17.pn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4.svg"/><Relationship Id="rId2" Type="http://schemas.openxmlformats.org/officeDocument/2006/relationships/slideLayout" Target="../slideLayouts/slideLayout22.xml"/><Relationship Id="rId1" Type="http://schemas.openxmlformats.org/officeDocument/2006/relationships/tags" Target="../tags/tag1.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sv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7EBF5-FA27-4169-B67D-A5BAF34DB016}"/>
              </a:ext>
            </a:extLst>
          </p:cNvPr>
          <p:cNvSpPr>
            <a:spLocks noGrp="1"/>
          </p:cNvSpPr>
          <p:nvPr>
            <p:ph type="title"/>
          </p:nvPr>
        </p:nvSpPr>
        <p:spPr/>
        <p:txBody>
          <a:bodyPr/>
          <a:lstStyle/>
          <a:p>
            <a:r>
              <a:rPr lang="en-US" b="0" dirty="0"/>
              <a:t>Deploying and using ML models</a:t>
            </a:r>
            <a:br>
              <a:rPr lang="en-US" b="0" dirty="0"/>
            </a:br>
            <a:r>
              <a:rPr lang="en-US" b="0" dirty="0"/>
              <a:t>across the AI Spectrum</a:t>
            </a:r>
            <a:endParaRPr lang="en-US" dirty="0"/>
          </a:p>
        </p:txBody>
      </p:sp>
      <p:sp>
        <p:nvSpPr>
          <p:cNvPr id="3" name="Text Placeholder 2">
            <a:extLst>
              <a:ext uri="{FF2B5EF4-FFF2-40B4-BE49-F238E27FC236}">
                <a16:creationId xmlns:a16="http://schemas.microsoft.com/office/drawing/2014/main" id="{DBB7F0C8-6697-499E-ADF1-2E67F954B2F4}"/>
              </a:ext>
            </a:extLst>
          </p:cNvPr>
          <p:cNvSpPr>
            <a:spLocks noGrp="1"/>
          </p:cNvSpPr>
          <p:nvPr>
            <p:ph type="body" sz="quarter" idx="11"/>
          </p:nvPr>
        </p:nvSpPr>
        <p:spPr/>
        <p:txBody>
          <a:bodyPr/>
          <a:lstStyle/>
          <a:p>
            <a:endParaRPr lang="en-US" dirty="0"/>
          </a:p>
        </p:txBody>
      </p:sp>
      <p:sp>
        <p:nvSpPr>
          <p:cNvPr id="4" name="Text Placeholder 3">
            <a:extLst>
              <a:ext uri="{FF2B5EF4-FFF2-40B4-BE49-F238E27FC236}">
                <a16:creationId xmlns:a16="http://schemas.microsoft.com/office/drawing/2014/main" id="{3C64C721-7ADB-4101-8D6A-13913FB5C651}"/>
              </a:ext>
            </a:extLst>
          </p:cNvPr>
          <p:cNvSpPr>
            <a:spLocks noGrp="1"/>
          </p:cNvSpPr>
          <p:nvPr>
            <p:ph type="body" sz="quarter" idx="12"/>
          </p:nvPr>
        </p:nvSpPr>
        <p:spPr/>
        <p:txBody>
          <a:bodyPr>
            <a:normAutofit lnSpcReduction="10000"/>
          </a:bodyPr>
          <a:lstStyle/>
          <a:p>
            <a:r>
              <a:rPr lang="en-US" dirty="0"/>
              <a:t>Kyle Bunting</a:t>
            </a:r>
          </a:p>
        </p:txBody>
      </p:sp>
      <p:sp>
        <p:nvSpPr>
          <p:cNvPr id="5" name="Text Placeholder 4">
            <a:extLst>
              <a:ext uri="{FF2B5EF4-FFF2-40B4-BE49-F238E27FC236}">
                <a16:creationId xmlns:a16="http://schemas.microsoft.com/office/drawing/2014/main" id="{301F6AA6-FE78-4717-84BB-A7F39E8D24CB}"/>
              </a:ext>
            </a:extLst>
          </p:cNvPr>
          <p:cNvSpPr>
            <a:spLocks noGrp="1"/>
          </p:cNvSpPr>
          <p:nvPr>
            <p:ph type="body" sz="quarter" idx="13"/>
          </p:nvPr>
        </p:nvSpPr>
        <p:spPr/>
        <p:txBody>
          <a:bodyPr>
            <a:normAutofit lnSpcReduction="10000"/>
          </a:bodyPr>
          <a:lstStyle/>
          <a:p>
            <a:r>
              <a:rPr lang="en-US" dirty="0"/>
              <a:t>Microsoft Azure + AI Conference</a:t>
            </a:r>
          </a:p>
        </p:txBody>
      </p:sp>
      <p:sp>
        <p:nvSpPr>
          <p:cNvPr id="6" name="Footer Placeholder 5">
            <a:extLst>
              <a:ext uri="{FF2B5EF4-FFF2-40B4-BE49-F238E27FC236}">
                <a16:creationId xmlns:a16="http://schemas.microsoft.com/office/drawing/2014/main" id="{4BC25782-CE84-434B-954D-3DE561554391}"/>
              </a:ext>
            </a:extLst>
          </p:cNvPr>
          <p:cNvSpPr>
            <a:spLocks noGrp="1"/>
          </p:cNvSpPr>
          <p:nvPr>
            <p:ph type="ftr" sz="quarter" idx="14"/>
          </p:nvPr>
        </p:nvSpPr>
        <p:spPr/>
        <p:txBody>
          <a:bodyPr/>
          <a:lstStyle/>
          <a:p>
            <a:r>
              <a:rPr lang="en-US"/>
              <a:t>WWW.SOLLIANCE.NET</a:t>
            </a:r>
            <a:endParaRPr lang="en-US" dirty="0"/>
          </a:p>
        </p:txBody>
      </p:sp>
      <p:sp>
        <p:nvSpPr>
          <p:cNvPr id="7" name="Text Placeholder 6">
            <a:extLst>
              <a:ext uri="{FF2B5EF4-FFF2-40B4-BE49-F238E27FC236}">
                <a16:creationId xmlns:a16="http://schemas.microsoft.com/office/drawing/2014/main" id="{4AFB658A-D102-41F2-B6BB-91E1C1965E54}"/>
              </a:ext>
            </a:extLst>
          </p:cNvPr>
          <p:cNvSpPr>
            <a:spLocks noGrp="1"/>
          </p:cNvSpPr>
          <p:nvPr>
            <p:ph type="body" sz="quarter" idx="15"/>
          </p:nvPr>
        </p:nvSpPr>
        <p:spPr/>
        <p:txBody>
          <a:bodyPr/>
          <a:lstStyle/>
          <a:p>
            <a:r>
              <a:rPr lang="en-US" dirty="0"/>
              <a:t>Fall 2019</a:t>
            </a:r>
          </a:p>
        </p:txBody>
      </p:sp>
    </p:spTree>
    <p:extLst>
      <p:ext uri="{BB962C8B-B14F-4D97-AF65-F5344CB8AC3E}">
        <p14:creationId xmlns:p14="http://schemas.microsoft.com/office/powerpoint/2010/main" val="312453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7981CF-E32B-4928-9E99-DAFFB303D2E1}"/>
              </a:ext>
            </a:extLst>
          </p:cNvPr>
          <p:cNvSpPr>
            <a:spLocks noGrp="1"/>
          </p:cNvSpPr>
          <p:nvPr>
            <p:ph idx="1"/>
          </p:nvPr>
        </p:nvSpPr>
        <p:spPr>
          <a:xfrm>
            <a:off x="838200" y="1933575"/>
            <a:ext cx="10515600" cy="4243388"/>
          </a:xfrm>
        </p:spPr>
        <p:txBody>
          <a:bodyPr/>
          <a:lstStyle/>
          <a:p>
            <a:r>
              <a:rPr lang="en-US" dirty="0"/>
              <a:t>Cloud-based APIs that you can use in artificial intelligence (AI) applications and data flows</a:t>
            </a:r>
          </a:p>
          <a:p>
            <a:r>
              <a:rPr lang="en-US" dirty="0"/>
              <a:t>Provide machine learning capabilities to solve general problems</a:t>
            </a:r>
          </a:p>
          <a:p>
            <a:r>
              <a:rPr lang="en-US" dirty="0"/>
              <a:t>APIs, SDKs, and services available to help developers build intelligent apps</a:t>
            </a:r>
          </a:p>
          <a:p>
            <a:r>
              <a:rPr lang="en-US" dirty="0"/>
              <a:t>No direct AI or data science skills or knowledge required</a:t>
            </a:r>
          </a:p>
        </p:txBody>
      </p:sp>
      <p:sp>
        <p:nvSpPr>
          <p:cNvPr id="2" name="Title 1">
            <a:extLst>
              <a:ext uri="{FF2B5EF4-FFF2-40B4-BE49-F238E27FC236}">
                <a16:creationId xmlns:a16="http://schemas.microsoft.com/office/drawing/2014/main" id="{38C57CBE-1415-4D20-B405-48A10FB90EA6}"/>
              </a:ext>
            </a:extLst>
          </p:cNvPr>
          <p:cNvSpPr>
            <a:spLocks noGrp="1"/>
          </p:cNvSpPr>
          <p:nvPr>
            <p:ph type="title"/>
          </p:nvPr>
        </p:nvSpPr>
        <p:spPr/>
        <p:txBody>
          <a:bodyPr/>
          <a:lstStyle/>
          <a:p>
            <a:r>
              <a:rPr lang="en-US" dirty="0"/>
              <a:t>Azure Cognitive Services</a:t>
            </a:r>
          </a:p>
        </p:txBody>
      </p:sp>
      <p:pic>
        <p:nvPicPr>
          <p:cNvPr id="4" name="Graphic 3">
            <a:extLst>
              <a:ext uri="{FF2B5EF4-FFF2-40B4-BE49-F238E27FC236}">
                <a16:creationId xmlns:a16="http://schemas.microsoft.com/office/drawing/2014/main" id="{FFA0D101-F933-4D0D-A0E1-D6300EE3D5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01536" y="4699635"/>
            <a:ext cx="914400" cy="914400"/>
          </a:xfrm>
          <a:prstGeom prst="rect">
            <a:avLst/>
          </a:prstGeom>
        </p:spPr>
      </p:pic>
      <p:sp>
        <p:nvSpPr>
          <p:cNvPr id="5" name="TextBox 4">
            <a:extLst>
              <a:ext uri="{FF2B5EF4-FFF2-40B4-BE49-F238E27FC236}">
                <a16:creationId xmlns:a16="http://schemas.microsoft.com/office/drawing/2014/main" id="{A8F53CEF-46C3-4C1F-9B60-105003E27BD1}"/>
              </a:ext>
            </a:extLst>
          </p:cNvPr>
          <p:cNvSpPr txBox="1"/>
          <p:nvPr/>
        </p:nvSpPr>
        <p:spPr>
          <a:xfrm>
            <a:off x="3165316" y="5658280"/>
            <a:ext cx="1386840" cy="3077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Speech</a:t>
            </a:r>
          </a:p>
        </p:txBody>
      </p:sp>
      <p:pic>
        <p:nvPicPr>
          <p:cNvPr id="7" name="Graphic 6">
            <a:extLst>
              <a:ext uri="{FF2B5EF4-FFF2-40B4-BE49-F238E27FC236}">
                <a16:creationId xmlns:a16="http://schemas.microsoft.com/office/drawing/2014/main" id="{866391EB-69B4-4E40-B05F-F84F5D1171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70984" y="4699635"/>
            <a:ext cx="914400" cy="914400"/>
          </a:xfrm>
          <a:prstGeom prst="rect">
            <a:avLst/>
          </a:prstGeom>
        </p:spPr>
      </p:pic>
      <p:pic>
        <p:nvPicPr>
          <p:cNvPr id="8" name="Graphic 7">
            <a:extLst>
              <a:ext uri="{FF2B5EF4-FFF2-40B4-BE49-F238E27FC236}">
                <a16:creationId xmlns:a16="http://schemas.microsoft.com/office/drawing/2014/main" id="{C9EC6823-5133-4BFD-A055-1D564D16AE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6812" y="4699635"/>
            <a:ext cx="914400" cy="914400"/>
          </a:xfrm>
          <a:prstGeom prst="rect">
            <a:avLst/>
          </a:prstGeom>
        </p:spPr>
      </p:pic>
      <p:sp>
        <p:nvSpPr>
          <p:cNvPr id="9" name="TextBox 8">
            <a:extLst>
              <a:ext uri="{FF2B5EF4-FFF2-40B4-BE49-F238E27FC236}">
                <a16:creationId xmlns:a16="http://schemas.microsoft.com/office/drawing/2014/main" id="{1326C0BE-510D-4D53-BA36-506FA254575A}"/>
              </a:ext>
            </a:extLst>
          </p:cNvPr>
          <p:cNvSpPr txBox="1"/>
          <p:nvPr/>
        </p:nvSpPr>
        <p:spPr>
          <a:xfrm>
            <a:off x="930592" y="5658280"/>
            <a:ext cx="1386840" cy="3077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Vision</a:t>
            </a:r>
          </a:p>
        </p:txBody>
      </p:sp>
      <p:pic>
        <p:nvPicPr>
          <p:cNvPr id="10" name="Graphic 9">
            <a:extLst>
              <a:ext uri="{FF2B5EF4-FFF2-40B4-BE49-F238E27FC236}">
                <a16:creationId xmlns:a16="http://schemas.microsoft.com/office/drawing/2014/main" id="{937FF6A4-5F06-4A16-86E3-AA325AA0786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36260" y="4699635"/>
            <a:ext cx="914400" cy="914400"/>
          </a:xfrm>
          <a:prstGeom prst="rect">
            <a:avLst/>
          </a:prstGeom>
        </p:spPr>
      </p:pic>
      <p:sp>
        <p:nvSpPr>
          <p:cNvPr id="11" name="TextBox 10">
            <a:extLst>
              <a:ext uri="{FF2B5EF4-FFF2-40B4-BE49-F238E27FC236}">
                <a16:creationId xmlns:a16="http://schemas.microsoft.com/office/drawing/2014/main" id="{0A771004-6522-4FEB-BF0E-4EA7DD046402}"/>
              </a:ext>
            </a:extLst>
          </p:cNvPr>
          <p:cNvSpPr txBox="1"/>
          <p:nvPr/>
        </p:nvSpPr>
        <p:spPr>
          <a:xfrm>
            <a:off x="5215730" y="5658280"/>
            <a:ext cx="1755460" cy="3077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Language</a:t>
            </a:r>
          </a:p>
        </p:txBody>
      </p:sp>
      <p:sp>
        <p:nvSpPr>
          <p:cNvPr id="15" name="TextBox 14">
            <a:extLst>
              <a:ext uri="{FF2B5EF4-FFF2-40B4-BE49-F238E27FC236}">
                <a16:creationId xmlns:a16="http://schemas.microsoft.com/office/drawing/2014/main" id="{4C6B087B-DB84-42A6-B253-53221F6B4C79}"/>
              </a:ext>
            </a:extLst>
          </p:cNvPr>
          <p:cNvSpPr txBox="1"/>
          <p:nvPr/>
        </p:nvSpPr>
        <p:spPr>
          <a:xfrm>
            <a:off x="7634764" y="5658280"/>
            <a:ext cx="1386840" cy="3077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Web Search</a:t>
            </a:r>
          </a:p>
        </p:txBody>
      </p:sp>
      <p:pic>
        <p:nvPicPr>
          <p:cNvPr id="17" name="Graphic 16">
            <a:extLst>
              <a:ext uri="{FF2B5EF4-FFF2-40B4-BE49-F238E27FC236}">
                <a16:creationId xmlns:a16="http://schemas.microsoft.com/office/drawing/2014/main" id="{F724CA3D-62A0-412F-93B1-07FADD256F2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05708" y="4699635"/>
            <a:ext cx="914400" cy="914400"/>
          </a:xfrm>
          <a:prstGeom prst="rect">
            <a:avLst/>
          </a:prstGeom>
        </p:spPr>
      </p:pic>
      <p:sp>
        <p:nvSpPr>
          <p:cNvPr id="18" name="TextBox 17">
            <a:extLst>
              <a:ext uri="{FF2B5EF4-FFF2-40B4-BE49-F238E27FC236}">
                <a16:creationId xmlns:a16="http://schemas.microsoft.com/office/drawing/2014/main" id="{29ED1DEE-0E58-445D-8DE2-07368099112A}"/>
              </a:ext>
            </a:extLst>
          </p:cNvPr>
          <p:cNvSpPr txBox="1"/>
          <p:nvPr/>
        </p:nvSpPr>
        <p:spPr>
          <a:xfrm>
            <a:off x="9779318" y="5658280"/>
            <a:ext cx="1567180" cy="3077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Decision</a:t>
            </a:r>
          </a:p>
        </p:txBody>
      </p:sp>
    </p:spTree>
    <p:extLst>
      <p:ext uri="{BB962C8B-B14F-4D97-AF65-F5344CB8AC3E}">
        <p14:creationId xmlns:p14="http://schemas.microsoft.com/office/powerpoint/2010/main" val="1453435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9E238B-685C-4705-B51E-99E28D6DF379}"/>
              </a:ext>
            </a:extLst>
          </p:cNvPr>
          <p:cNvSpPr>
            <a:spLocks noGrp="1"/>
          </p:cNvSpPr>
          <p:nvPr>
            <p:ph type="title"/>
          </p:nvPr>
        </p:nvSpPr>
        <p:spPr/>
        <p:txBody>
          <a:bodyPr/>
          <a:lstStyle/>
          <a:p>
            <a:r>
              <a:rPr lang="en-US" dirty="0"/>
              <a:t>Azure Cognitive Services</a:t>
            </a:r>
          </a:p>
        </p:txBody>
      </p:sp>
      <p:sp>
        <p:nvSpPr>
          <p:cNvPr id="6" name="Text Placeholder 5">
            <a:extLst>
              <a:ext uri="{FF2B5EF4-FFF2-40B4-BE49-F238E27FC236}">
                <a16:creationId xmlns:a16="http://schemas.microsoft.com/office/drawing/2014/main" id="{9187E79C-301E-4918-97ED-3F1A83B3E5A2}"/>
              </a:ext>
            </a:extLst>
          </p:cNvPr>
          <p:cNvSpPr>
            <a:spLocks noGrp="1"/>
          </p:cNvSpPr>
          <p:nvPr>
            <p:ph idx="4294967295"/>
          </p:nvPr>
        </p:nvSpPr>
        <p:spPr>
          <a:xfrm>
            <a:off x="6355986" y="1286812"/>
            <a:ext cx="4997814" cy="422732"/>
          </a:xfrm>
        </p:spPr>
        <p:txBody>
          <a:bodyPr>
            <a:normAutofit/>
          </a:bodyPr>
          <a:lstStyle/>
          <a:p>
            <a:pPr marL="0" indent="0">
              <a:buNone/>
            </a:pPr>
            <a:r>
              <a:rPr lang="en-US" dirty="0"/>
              <a:t>Pre-trained AI with ~30 Services</a:t>
            </a:r>
          </a:p>
        </p:txBody>
      </p:sp>
      <p:sp>
        <p:nvSpPr>
          <p:cNvPr id="323" name="TextBox 322">
            <a:extLst>
              <a:ext uri="{FF2B5EF4-FFF2-40B4-BE49-F238E27FC236}">
                <a16:creationId xmlns:a16="http://schemas.microsoft.com/office/drawing/2014/main" id="{62B6840A-84F7-45E1-ADDC-1AC42B2A9B3B}"/>
              </a:ext>
            </a:extLst>
          </p:cNvPr>
          <p:cNvSpPr txBox="1"/>
          <p:nvPr/>
        </p:nvSpPr>
        <p:spPr>
          <a:xfrm>
            <a:off x="8443698" y="2363382"/>
            <a:ext cx="1856180" cy="523220"/>
          </a:xfrm>
          <a:prstGeom prst="rect">
            <a:avLst/>
          </a:prstGeom>
          <a:noFill/>
        </p:spPr>
        <p:txBody>
          <a:bodyPr wrap="square" lIns="0" tIns="45720" rIns="0" bIns="45720" rtlCol="0">
            <a:spAutoFit/>
          </a:bodyPr>
          <a:lstStyle>
            <a:defPPr>
              <a:defRPr lang="en-US"/>
            </a:defPPr>
            <a:lvl1pPr algn="ctr">
              <a:defRPr sz="2000">
                <a:solidFill>
                  <a:schemeClr val="bg1"/>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8D4"/>
                </a:solidFill>
                <a:effectLst/>
                <a:uLnTx/>
                <a:uFillTx/>
                <a:latin typeface="Segoe UI Semibold"/>
                <a:ea typeface="+mn-ea"/>
                <a:cs typeface="+mn-cs"/>
              </a:rPr>
              <a:t>Language</a:t>
            </a:r>
          </a:p>
        </p:txBody>
      </p:sp>
      <p:sp>
        <p:nvSpPr>
          <p:cNvPr id="324" name="TextBox 323">
            <a:extLst>
              <a:ext uri="{FF2B5EF4-FFF2-40B4-BE49-F238E27FC236}">
                <a16:creationId xmlns:a16="http://schemas.microsoft.com/office/drawing/2014/main" id="{42F32C29-2FE2-4D09-B30E-42EA8E9D7AD6}"/>
              </a:ext>
            </a:extLst>
          </p:cNvPr>
          <p:cNvSpPr txBox="1"/>
          <p:nvPr/>
        </p:nvSpPr>
        <p:spPr>
          <a:xfrm>
            <a:off x="4927537" y="2977933"/>
            <a:ext cx="1255513" cy="523220"/>
          </a:xfrm>
          <a:prstGeom prst="rect">
            <a:avLst/>
          </a:prstGeom>
          <a:noFill/>
        </p:spPr>
        <p:txBody>
          <a:bodyPr wrap="square" lIns="91440" tIns="45720" rIns="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8D4"/>
                </a:solidFill>
                <a:effectLst/>
                <a:uLnTx/>
                <a:uFillTx/>
                <a:latin typeface="Segoe UI Semibold"/>
                <a:ea typeface="+mn-ea"/>
                <a:cs typeface="+mn-cs"/>
              </a:rPr>
              <a:t>Vision</a:t>
            </a:r>
          </a:p>
        </p:txBody>
      </p:sp>
      <p:sp>
        <p:nvSpPr>
          <p:cNvPr id="325" name="TextBox 324">
            <a:extLst>
              <a:ext uri="{FF2B5EF4-FFF2-40B4-BE49-F238E27FC236}">
                <a16:creationId xmlns:a16="http://schemas.microsoft.com/office/drawing/2014/main" id="{56DECEB4-F0E8-4ED9-8663-792E9A4CE69F}"/>
              </a:ext>
            </a:extLst>
          </p:cNvPr>
          <p:cNvSpPr txBox="1"/>
          <p:nvPr/>
        </p:nvSpPr>
        <p:spPr>
          <a:xfrm>
            <a:off x="1893235" y="5102648"/>
            <a:ext cx="1199850" cy="523220"/>
          </a:xfrm>
          <a:prstGeom prst="rect">
            <a:avLst/>
          </a:prstGeom>
          <a:noFill/>
        </p:spPr>
        <p:txBody>
          <a:bodyPr wrap="square" lIns="0" tIns="45720" rIns="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8D4"/>
                </a:solidFill>
                <a:effectLst/>
                <a:uLnTx/>
                <a:uFillTx/>
                <a:latin typeface="Segoe UI Semibold"/>
                <a:ea typeface="+mn-ea"/>
                <a:cs typeface="+mn-cs"/>
              </a:rPr>
              <a:t>Speech</a:t>
            </a:r>
          </a:p>
        </p:txBody>
      </p:sp>
      <p:sp>
        <p:nvSpPr>
          <p:cNvPr id="328" name="TextBox 327">
            <a:extLst>
              <a:ext uri="{FF2B5EF4-FFF2-40B4-BE49-F238E27FC236}">
                <a16:creationId xmlns:a16="http://schemas.microsoft.com/office/drawing/2014/main" id="{5DCA9753-190B-4C3E-83A6-13E344E4B4B7}"/>
              </a:ext>
            </a:extLst>
          </p:cNvPr>
          <p:cNvSpPr txBox="1"/>
          <p:nvPr/>
        </p:nvSpPr>
        <p:spPr>
          <a:xfrm>
            <a:off x="877137" y="2167663"/>
            <a:ext cx="1762897" cy="523220"/>
          </a:xfrm>
          <a:prstGeom prst="rect">
            <a:avLst/>
          </a:prstGeom>
          <a:noFill/>
        </p:spPr>
        <p:txBody>
          <a:bodyPr wrap="square" lIns="0" tIns="45720" rIns="9144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8D4"/>
                </a:solidFill>
                <a:effectLst/>
                <a:uLnTx/>
                <a:uFillTx/>
                <a:latin typeface="Segoe UI Semibold"/>
                <a:ea typeface="+mn-ea"/>
                <a:cs typeface="+mn-cs"/>
              </a:rPr>
              <a:t>Decision</a:t>
            </a:r>
            <a:endParaRPr kumimoji="0" lang="en-US" sz="2800" b="0" i="0" u="none" strike="noStrike" kern="1200" cap="none" spc="0" normalizeH="0" baseline="90000" noProof="0">
              <a:ln>
                <a:noFill/>
              </a:ln>
              <a:solidFill>
                <a:srgbClr val="0078D4"/>
              </a:solidFill>
              <a:effectLst/>
              <a:uLnTx/>
              <a:uFillTx/>
              <a:latin typeface="Segoe UI Semibold"/>
              <a:ea typeface="+mn-ea"/>
              <a:cs typeface="+mn-cs"/>
            </a:endParaRPr>
          </a:p>
        </p:txBody>
      </p:sp>
      <p:sp>
        <p:nvSpPr>
          <p:cNvPr id="167" name="TextBox 166">
            <a:extLst>
              <a:ext uri="{FF2B5EF4-FFF2-40B4-BE49-F238E27FC236}">
                <a16:creationId xmlns:a16="http://schemas.microsoft.com/office/drawing/2014/main" id="{C7042B3E-FEC0-4F8B-89E9-64B38921F3D9}"/>
              </a:ext>
            </a:extLst>
          </p:cNvPr>
          <p:cNvSpPr txBox="1"/>
          <p:nvPr/>
        </p:nvSpPr>
        <p:spPr>
          <a:xfrm>
            <a:off x="7515545" y="5135052"/>
            <a:ext cx="2392580" cy="477054"/>
          </a:xfrm>
          <a:prstGeom prst="rect">
            <a:avLst/>
          </a:prstGeom>
          <a:noFill/>
        </p:spPr>
        <p:txBody>
          <a:bodyPr wrap="square" lIns="0" tIns="4572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8D4"/>
                </a:solidFill>
                <a:effectLst/>
                <a:uLnTx/>
                <a:uFillTx/>
                <a:latin typeface="Segoe UI Semibold"/>
                <a:ea typeface="+mn-ea"/>
                <a:cs typeface="+mn-cs"/>
              </a:rPr>
              <a:t>Web search</a:t>
            </a:r>
          </a:p>
        </p:txBody>
      </p:sp>
      <p:sp>
        <p:nvSpPr>
          <p:cNvPr id="79" name="TextBox 78">
            <a:extLst>
              <a:ext uri="{FF2B5EF4-FFF2-40B4-BE49-F238E27FC236}">
                <a16:creationId xmlns:a16="http://schemas.microsoft.com/office/drawing/2014/main" id="{C16BDD08-64FC-4B13-8790-C550751DE37C}"/>
              </a:ext>
            </a:extLst>
          </p:cNvPr>
          <p:cNvSpPr txBox="1"/>
          <p:nvPr/>
        </p:nvSpPr>
        <p:spPr>
          <a:xfrm>
            <a:off x="9556620" y="2139230"/>
            <a:ext cx="1627876" cy="276999"/>
          </a:xfrm>
          <a:prstGeom prst="rect">
            <a:avLst/>
          </a:prstGeom>
        </p:spPr>
        <p:txBody>
          <a:bodyPr wrap="square">
            <a:spAutoFit/>
          </a:bodyPr>
          <a:lstStyle>
            <a:defPPr>
              <a:defRPr lang="en-US"/>
            </a:defPPr>
            <a:lvl1pPr algn="ctr">
              <a:spcAft>
                <a:spcPts val="300"/>
              </a:spcAft>
              <a:defRPr sz="1200">
                <a:solidFill>
                  <a:srgbClr val="50E6FF"/>
                </a:solidFill>
                <a:latin typeface="Segoe UI Semibold"/>
              </a:defRPr>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mn-ea"/>
                <a:cs typeface="+mn-cs"/>
              </a:rPr>
              <a:t>Bing Spell Check</a:t>
            </a:r>
          </a:p>
        </p:txBody>
      </p:sp>
      <p:sp>
        <p:nvSpPr>
          <p:cNvPr id="81" name="TextBox 80">
            <a:extLst>
              <a:ext uri="{FF2B5EF4-FFF2-40B4-BE49-F238E27FC236}">
                <a16:creationId xmlns:a16="http://schemas.microsoft.com/office/drawing/2014/main" id="{3044AF04-3059-4B95-9EFC-08C37E628C83}"/>
              </a:ext>
            </a:extLst>
          </p:cNvPr>
          <p:cNvSpPr txBox="1"/>
          <p:nvPr/>
        </p:nvSpPr>
        <p:spPr>
          <a:xfrm>
            <a:off x="6122692" y="3145487"/>
            <a:ext cx="1094014" cy="461665"/>
          </a:xfrm>
          <a:prstGeom prst="rect">
            <a:avLst/>
          </a:prstGeom>
        </p:spPr>
        <p:txBody>
          <a:bodyPr wrap="square">
            <a:spAutoFit/>
          </a:bodyPr>
          <a:lstStyle>
            <a:defPPr>
              <a:defRPr lang="en-US"/>
            </a:defPPr>
            <a:lvl1pPr algn="ctr">
              <a:spcAft>
                <a:spcPts val="300"/>
              </a:spcAft>
              <a:defRPr sz="1200">
                <a:solidFill>
                  <a:srgbClr val="50E6FF"/>
                </a:solidFill>
                <a:latin typeface="Segoe UI Semibold"/>
              </a:defRPr>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mn-ea"/>
                <a:cs typeface="+mn-cs"/>
              </a:rPr>
              <a:t>Custom Vision</a:t>
            </a:r>
          </a:p>
        </p:txBody>
      </p:sp>
      <p:sp>
        <p:nvSpPr>
          <p:cNvPr id="82" name="TextBox 81">
            <a:extLst>
              <a:ext uri="{FF2B5EF4-FFF2-40B4-BE49-F238E27FC236}">
                <a16:creationId xmlns:a16="http://schemas.microsoft.com/office/drawing/2014/main" id="{D0E49F2F-ACE3-4498-BC64-9A66ACB21CA2}"/>
              </a:ext>
            </a:extLst>
          </p:cNvPr>
          <p:cNvSpPr txBox="1"/>
          <p:nvPr/>
        </p:nvSpPr>
        <p:spPr>
          <a:xfrm>
            <a:off x="1977338" y="1954187"/>
            <a:ext cx="1028423" cy="276999"/>
          </a:xfrm>
          <a:prstGeom prst="rect">
            <a:avLst/>
          </a:prstGeom>
        </p:spPr>
        <p:txBody>
          <a:bodyPr wrap="square">
            <a:spAutoFit/>
          </a:bodyPr>
          <a:lstStyle>
            <a:defPPr>
              <a:defRPr lang="en-US"/>
            </a:defPPr>
            <a:lvl1pPr algn="ctr">
              <a:spcAft>
                <a:spcPts val="300"/>
              </a:spcAft>
              <a:defRPr sz="1200">
                <a:solidFill>
                  <a:srgbClr val="50E6FF"/>
                </a:solidFill>
                <a:latin typeface="Segoe UI Semibold"/>
              </a:defRPr>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mn-ea"/>
                <a:cs typeface="+mn-cs"/>
              </a:rPr>
              <a:t>Personalizer</a:t>
            </a:r>
          </a:p>
        </p:txBody>
      </p:sp>
      <p:sp>
        <p:nvSpPr>
          <p:cNvPr id="2" name="Rectangle 1">
            <a:extLst>
              <a:ext uri="{FF2B5EF4-FFF2-40B4-BE49-F238E27FC236}">
                <a16:creationId xmlns:a16="http://schemas.microsoft.com/office/drawing/2014/main" id="{3F11C015-B535-477A-AB1B-191678322405}"/>
              </a:ext>
            </a:extLst>
          </p:cNvPr>
          <p:cNvSpPr/>
          <p:nvPr/>
        </p:nvSpPr>
        <p:spPr>
          <a:xfrm>
            <a:off x="5112478" y="3638401"/>
            <a:ext cx="1471101"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mn-ea"/>
                <a:cs typeface="+mn-cs"/>
              </a:rPr>
              <a:t>Form Recognizer</a:t>
            </a:r>
          </a:p>
        </p:txBody>
      </p:sp>
      <p:sp>
        <p:nvSpPr>
          <p:cNvPr id="3" name="Rectangle 2">
            <a:extLst>
              <a:ext uri="{FF2B5EF4-FFF2-40B4-BE49-F238E27FC236}">
                <a16:creationId xmlns:a16="http://schemas.microsoft.com/office/drawing/2014/main" id="{EA6CAAA4-9A7A-482F-86F3-E2363155932E}"/>
              </a:ext>
            </a:extLst>
          </p:cNvPr>
          <p:cNvSpPr/>
          <p:nvPr/>
        </p:nvSpPr>
        <p:spPr>
          <a:xfrm>
            <a:off x="2409503" y="5879358"/>
            <a:ext cx="1812174"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mn-ea"/>
                <a:cs typeface="+mn-cs"/>
              </a:rPr>
              <a:t>Neural Text-to-Speech</a:t>
            </a:r>
          </a:p>
        </p:txBody>
      </p:sp>
      <p:sp>
        <p:nvSpPr>
          <p:cNvPr id="5" name="Rectangle 4">
            <a:extLst>
              <a:ext uri="{FF2B5EF4-FFF2-40B4-BE49-F238E27FC236}">
                <a16:creationId xmlns:a16="http://schemas.microsoft.com/office/drawing/2014/main" id="{93C63E3E-83E1-437A-BCBF-1918B5C47C68}"/>
              </a:ext>
            </a:extLst>
          </p:cNvPr>
          <p:cNvSpPr/>
          <p:nvPr/>
        </p:nvSpPr>
        <p:spPr>
          <a:xfrm>
            <a:off x="470842" y="2985391"/>
            <a:ext cx="1545053"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mn-ea"/>
                <a:cs typeface="+mn-cs"/>
              </a:rPr>
              <a:t>Anomaly Detector  </a:t>
            </a:r>
          </a:p>
        </p:txBody>
      </p:sp>
      <p:sp>
        <p:nvSpPr>
          <p:cNvPr id="7" name="Rectangle 6">
            <a:extLst>
              <a:ext uri="{FF2B5EF4-FFF2-40B4-BE49-F238E27FC236}">
                <a16:creationId xmlns:a16="http://schemas.microsoft.com/office/drawing/2014/main" id="{B850D715-D02F-42B8-8765-8CAFA15A4B05}"/>
              </a:ext>
            </a:extLst>
          </p:cNvPr>
          <p:cNvSpPr/>
          <p:nvPr/>
        </p:nvSpPr>
        <p:spPr>
          <a:xfrm>
            <a:off x="7741582" y="2906073"/>
            <a:ext cx="100540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mn-ea"/>
                <a:cs typeface="+mn-cs"/>
              </a:rPr>
              <a:t>Content Moderator</a:t>
            </a:r>
          </a:p>
        </p:txBody>
      </p:sp>
      <p:sp>
        <p:nvSpPr>
          <p:cNvPr id="110" name="TextBox 109">
            <a:extLst>
              <a:ext uri="{FF2B5EF4-FFF2-40B4-BE49-F238E27FC236}">
                <a16:creationId xmlns:a16="http://schemas.microsoft.com/office/drawing/2014/main" id="{3C6C4F26-6C40-4636-98DF-61E18ED44AB2}"/>
              </a:ext>
            </a:extLst>
          </p:cNvPr>
          <p:cNvSpPr txBox="1"/>
          <p:nvPr/>
        </p:nvSpPr>
        <p:spPr>
          <a:xfrm>
            <a:off x="1694025" y="2717130"/>
            <a:ext cx="1545053" cy="276999"/>
          </a:xfrm>
          <a:prstGeom prst="rect">
            <a:avLst/>
          </a:prstGeom>
        </p:spPr>
        <p:txBody>
          <a:bodyPr wrap="square">
            <a:spAutoFit/>
          </a:bodyPr>
          <a:lstStyle>
            <a:defPPr>
              <a:defRPr lang="en-US"/>
            </a:defPPr>
            <a:lvl1pPr algn="ctr">
              <a:spcAft>
                <a:spcPts val="300"/>
              </a:spcAft>
              <a:defRPr sz="1200">
                <a:solidFill>
                  <a:srgbClr val="50E6FF"/>
                </a:solidFill>
                <a:latin typeface="Segoe UI Semibold"/>
              </a:defRPr>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mn-ea"/>
                <a:cs typeface="+mn-cs"/>
              </a:rPr>
              <a:t>Content Moderator</a:t>
            </a:r>
          </a:p>
        </p:txBody>
      </p:sp>
      <p:sp>
        <p:nvSpPr>
          <p:cNvPr id="35" name="TextBox 34">
            <a:extLst>
              <a:ext uri="{FF2B5EF4-FFF2-40B4-BE49-F238E27FC236}">
                <a16:creationId xmlns:a16="http://schemas.microsoft.com/office/drawing/2014/main" id="{CDE376FA-0AA2-4FCB-8E9A-4EBB8E9BC73B}"/>
              </a:ext>
            </a:extLst>
          </p:cNvPr>
          <p:cNvSpPr txBox="1"/>
          <p:nvPr/>
        </p:nvSpPr>
        <p:spPr>
          <a:xfrm>
            <a:off x="2680207" y="4488412"/>
            <a:ext cx="1885626" cy="500137"/>
          </a:xfrm>
          <a:prstGeom prst="rect">
            <a:avLst/>
          </a:prstGeom>
        </p:spPr>
        <p:txBody>
          <a:bodyPr wrap="square">
            <a:spAutoFit/>
          </a:bodyPr>
          <a:lstStyle>
            <a:defPPr>
              <a:defRPr lang="en-US"/>
            </a:defPPr>
            <a:lvl1pPr algn="ctr">
              <a:spcAft>
                <a:spcPts val="300"/>
              </a:spcAft>
              <a:defRPr sz="1200">
                <a:solidFill>
                  <a:srgbClr val="50E6FF"/>
                </a:solidFill>
                <a:latin typeface="Segoe UI Semibold"/>
              </a:defRPr>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mn-ea"/>
                <a:cs typeface="+mn-cs"/>
              </a:rPr>
              <a:t>Custom </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mn-ea"/>
                <a:cs typeface="+mn-cs"/>
              </a:rPr>
              <a:t>transcription</a:t>
            </a:r>
          </a:p>
        </p:txBody>
      </p:sp>
      <p:sp>
        <p:nvSpPr>
          <p:cNvPr id="38" name="TextBox 37">
            <a:extLst>
              <a:ext uri="{FF2B5EF4-FFF2-40B4-BE49-F238E27FC236}">
                <a16:creationId xmlns:a16="http://schemas.microsoft.com/office/drawing/2014/main" id="{57BD6A51-BAD8-4E15-9CB2-EBBD2F8ABE79}"/>
              </a:ext>
            </a:extLst>
          </p:cNvPr>
          <p:cNvSpPr txBox="1"/>
          <p:nvPr/>
        </p:nvSpPr>
        <p:spPr>
          <a:xfrm>
            <a:off x="3239078" y="5229034"/>
            <a:ext cx="1627876" cy="276999"/>
          </a:xfrm>
          <a:prstGeom prst="rect">
            <a:avLst/>
          </a:prstGeom>
        </p:spPr>
        <p:txBody>
          <a:bodyPr wrap="square">
            <a:spAutoFit/>
          </a:bodyPr>
          <a:lstStyle>
            <a:defPPr>
              <a:defRPr lang="en-US"/>
            </a:defPPr>
            <a:lvl1pPr algn="ctr">
              <a:spcAft>
                <a:spcPts val="300"/>
              </a:spcAft>
              <a:defRPr sz="1200">
                <a:solidFill>
                  <a:srgbClr val="50E6FF"/>
                </a:solidFill>
                <a:latin typeface="Segoe UI Semibold"/>
              </a:defRPr>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mn-ea"/>
                <a:cs typeface="+mn-cs"/>
              </a:rPr>
              <a:t>Speech transcription</a:t>
            </a:r>
          </a:p>
        </p:txBody>
      </p:sp>
      <p:sp>
        <p:nvSpPr>
          <p:cNvPr id="41" name="TextBox 40">
            <a:extLst>
              <a:ext uri="{FF2B5EF4-FFF2-40B4-BE49-F238E27FC236}">
                <a16:creationId xmlns:a16="http://schemas.microsoft.com/office/drawing/2014/main" id="{EA5D0FC8-8B6A-4578-8FD4-85F57F2C6F3A}"/>
              </a:ext>
            </a:extLst>
          </p:cNvPr>
          <p:cNvSpPr txBox="1"/>
          <p:nvPr/>
        </p:nvSpPr>
        <p:spPr>
          <a:xfrm>
            <a:off x="312499" y="5581698"/>
            <a:ext cx="1910952" cy="276999"/>
          </a:xfrm>
          <a:prstGeom prst="rect">
            <a:avLst/>
          </a:prstGeom>
        </p:spPr>
        <p:txBody>
          <a:bodyPr wrap="square">
            <a:spAutoFit/>
          </a:bodyPr>
          <a:lstStyle>
            <a:defPPr>
              <a:defRPr lang="en-US"/>
            </a:defPPr>
            <a:lvl1pPr algn="ctr">
              <a:spcAft>
                <a:spcPts val="300"/>
              </a:spcAft>
              <a:defRPr sz="1200">
                <a:solidFill>
                  <a:srgbClr val="50E6FF"/>
                </a:solidFill>
                <a:latin typeface="Segoe UI Semibold"/>
              </a:defRPr>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mn-ea"/>
                <a:cs typeface="+mn-cs"/>
              </a:rPr>
              <a:t>Text-to-Speech</a:t>
            </a:r>
          </a:p>
        </p:txBody>
      </p:sp>
      <p:sp>
        <p:nvSpPr>
          <p:cNvPr id="98" name="TextBox 97">
            <a:extLst>
              <a:ext uri="{FF2B5EF4-FFF2-40B4-BE49-F238E27FC236}">
                <a16:creationId xmlns:a16="http://schemas.microsoft.com/office/drawing/2014/main" id="{22ADCDF5-F73B-469E-86D6-06D6601C8B1A}"/>
              </a:ext>
            </a:extLst>
          </p:cNvPr>
          <p:cNvSpPr txBox="1"/>
          <p:nvPr/>
        </p:nvSpPr>
        <p:spPr>
          <a:xfrm>
            <a:off x="577454" y="4478482"/>
            <a:ext cx="1910952" cy="461665"/>
          </a:xfrm>
          <a:prstGeom prst="rect">
            <a:avLst/>
          </a:prstGeom>
        </p:spPr>
        <p:txBody>
          <a:bodyPr wrap="square">
            <a:spAutoFit/>
          </a:bodyPr>
          <a:lstStyle>
            <a:defPPr>
              <a:defRPr lang="en-US"/>
            </a:defPPr>
            <a:lvl1pPr algn="ctr">
              <a:spcAft>
                <a:spcPts val="300"/>
              </a:spcAft>
              <a:defRPr sz="1200">
                <a:solidFill>
                  <a:srgbClr val="50E6FF"/>
                </a:solidFill>
                <a:latin typeface="Segoe UI Semibold"/>
              </a:defRPr>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mn-ea"/>
                <a:cs typeface="+mn-cs"/>
              </a:rPr>
              <a:t>Conversation transcription capability </a:t>
            </a:r>
          </a:p>
        </p:txBody>
      </p:sp>
      <p:sp>
        <p:nvSpPr>
          <p:cNvPr id="84" name="TextBox 83">
            <a:extLst>
              <a:ext uri="{FF2B5EF4-FFF2-40B4-BE49-F238E27FC236}">
                <a16:creationId xmlns:a16="http://schemas.microsoft.com/office/drawing/2014/main" id="{04E8668D-FA66-4697-8306-357584E5BA85}"/>
              </a:ext>
            </a:extLst>
          </p:cNvPr>
          <p:cNvSpPr txBox="1"/>
          <p:nvPr/>
        </p:nvSpPr>
        <p:spPr>
          <a:xfrm>
            <a:off x="6238724" y="2806681"/>
            <a:ext cx="769418" cy="276999"/>
          </a:xfrm>
          <a:prstGeom prst="rect">
            <a:avLst/>
          </a:prstGeom>
        </p:spPr>
        <p:txBody>
          <a:bodyPr wrap="square">
            <a:spAutoFit/>
          </a:bodyPr>
          <a:lstStyle>
            <a:defPPr>
              <a:defRPr lang="en-US"/>
            </a:defPPr>
            <a:lvl1pPr algn="ctr">
              <a:spcAft>
                <a:spcPts val="300"/>
              </a:spcAft>
              <a:defRPr sz="1200">
                <a:solidFill>
                  <a:srgbClr val="50E6FF"/>
                </a:solidFill>
                <a:latin typeface="Segoe UI Semibold"/>
              </a:defRPr>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mn-ea"/>
                <a:cs typeface="+mn-cs"/>
              </a:rPr>
              <a:t>Face</a:t>
            </a:r>
          </a:p>
        </p:txBody>
      </p:sp>
      <p:sp>
        <p:nvSpPr>
          <p:cNvPr id="86" name="Rectangle 85">
            <a:extLst>
              <a:ext uri="{FF2B5EF4-FFF2-40B4-BE49-F238E27FC236}">
                <a16:creationId xmlns:a16="http://schemas.microsoft.com/office/drawing/2014/main" id="{544DB1F1-FCA0-4225-A565-4F4FACD640AB}"/>
              </a:ext>
            </a:extLst>
          </p:cNvPr>
          <p:cNvSpPr/>
          <p:nvPr/>
        </p:nvSpPr>
        <p:spPr>
          <a:xfrm>
            <a:off x="4176429" y="3237819"/>
            <a:ext cx="91260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mn-ea"/>
                <a:cs typeface="+mn-cs"/>
              </a:rPr>
              <a:t>Video Indexer</a:t>
            </a:r>
          </a:p>
        </p:txBody>
      </p:sp>
      <p:sp>
        <p:nvSpPr>
          <p:cNvPr id="87" name="TextBox 86">
            <a:extLst>
              <a:ext uri="{FF2B5EF4-FFF2-40B4-BE49-F238E27FC236}">
                <a16:creationId xmlns:a16="http://schemas.microsoft.com/office/drawing/2014/main" id="{1F2507AE-C71A-484D-A8F0-03FAF5FCB897}"/>
              </a:ext>
            </a:extLst>
          </p:cNvPr>
          <p:cNvSpPr txBox="1"/>
          <p:nvPr/>
        </p:nvSpPr>
        <p:spPr>
          <a:xfrm>
            <a:off x="3986498" y="2631572"/>
            <a:ext cx="1346534" cy="276999"/>
          </a:xfrm>
          <a:prstGeom prst="rect">
            <a:avLst/>
          </a:prstGeom>
        </p:spPr>
        <p:txBody>
          <a:bodyPr wrap="square">
            <a:spAutoFit/>
          </a:bodyPr>
          <a:lstStyle>
            <a:defPPr>
              <a:defRPr lang="en-US"/>
            </a:defPPr>
            <a:lvl1pPr algn="ctr">
              <a:spcAft>
                <a:spcPts val="300"/>
              </a:spcAft>
              <a:defRPr sz="1200">
                <a:solidFill>
                  <a:srgbClr val="50E6FF"/>
                </a:solidFill>
                <a:latin typeface="Segoe UI Semibold"/>
              </a:defRPr>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mn-ea"/>
                <a:cs typeface="+mn-cs"/>
              </a:rPr>
              <a:t>Ink Recognizer</a:t>
            </a:r>
          </a:p>
        </p:txBody>
      </p:sp>
      <p:sp>
        <p:nvSpPr>
          <p:cNvPr id="89" name="Rectangle 88">
            <a:extLst>
              <a:ext uri="{FF2B5EF4-FFF2-40B4-BE49-F238E27FC236}">
                <a16:creationId xmlns:a16="http://schemas.microsoft.com/office/drawing/2014/main" id="{4ADC7995-FDE4-47D9-A028-EB206B264376}"/>
              </a:ext>
            </a:extLst>
          </p:cNvPr>
          <p:cNvSpPr/>
          <p:nvPr/>
        </p:nvSpPr>
        <p:spPr>
          <a:xfrm>
            <a:off x="5338204" y="2435830"/>
            <a:ext cx="88563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mn-ea"/>
                <a:cs typeface="+mn-cs"/>
              </a:rPr>
              <a:t>Computer Vision </a:t>
            </a:r>
          </a:p>
        </p:txBody>
      </p:sp>
      <p:sp>
        <p:nvSpPr>
          <p:cNvPr id="90" name="TextBox 89">
            <a:extLst>
              <a:ext uri="{FF2B5EF4-FFF2-40B4-BE49-F238E27FC236}">
                <a16:creationId xmlns:a16="http://schemas.microsoft.com/office/drawing/2014/main" id="{74D20B11-26FF-41AB-B4EB-D95B2C8FCF5C}"/>
              </a:ext>
            </a:extLst>
          </p:cNvPr>
          <p:cNvSpPr txBox="1"/>
          <p:nvPr/>
        </p:nvSpPr>
        <p:spPr>
          <a:xfrm>
            <a:off x="10165644" y="2611990"/>
            <a:ext cx="1361226" cy="461665"/>
          </a:xfrm>
          <a:prstGeom prst="rect">
            <a:avLst/>
          </a:prstGeom>
        </p:spPr>
        <p:txBody>
          <a:bodyPr wrap="square">
            <a:spAutoFit/>
          </a:bodyPr>
          <a:lstStyle>
            <a:defPPr>
              <a:defRPr lang="en-US"/>
            </a:defPPr>
            <a:lvl1pPr algn="ctr">
              <a:spcAft>
                <a:spcPts val="300"/>
              </a:spcAft>
              <a:defRPr sz="1200">
                <a:solidFill>
                  <a:srgbClr val="50E6FF"/>
                </a:solidFill>
                <a:latin typeface="Segoe UI Semibold"/>
              </a:defRPr>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mn-ea"/>
                <a:cs typeface="+mn-cs"/>
              </a:rPr>
              <a:t>Language Understanding</a:t>
            </a:r>
          </a:p>
        </p:txBody>
      </p:sp>
      <p:sp>
        <p:nvSpPr>
          <p:cNvPr id="112" name="Rectangle 111">
            <a:extLst>
              <a:ext uri="{FF2B5EF4-FFF2-40B4-BE49-F238E27FC236}">
                <a16:creationId xmlns:a16="http://schemas.microsoft.com/office/drawing/2014/main" id="{5DB060D9-48E0-4EF0-BF33-F91A7D27B0D0}"/>
              </a:ext>
            </a:extLst>
          </p:cNvPr>
          <p:cNvSpPr/>
          <p:nvPr/>
        </p:nvSpPr>
        <p:spPr>
          <a:xfrm>
            <a:off x="8960360" y="3068418"/>
            <a:ext cx="1255513"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err="1">
                <a:ln>
                  <a:noFill/>
                </a:ln>
                <a:solidFill>
                  <a:srgbClr val="1A1A1A"/>
                </a:solidFill>
                <a:effectLst/>
                <a:uLnTx/>
                <a:uFillTx/>
                <a:latin typeface="Segoe UI Semibold"/>
                <a:ea typeface="+mn-ea"/>
                <a:cs typeface="+mn-cs"/>
              </a:rPr>
              <a:t>QnA</a:t>
            </a:r>
            <a:r>
              <a:rPr kumimoji="0" lang="en-US" sz="1200" b="0" i="0" u="none" strike="noStrike" kern="1200" cap="none" spc="0" normalizeH="0" baseline="0" noProof="0">
                <a:ln>
                  <a:noFill/>
                </a:ln>
                <a:solidFill>
                  <a:srgbClr val="1A1A1A"/>
                </a:solidFill>
                <a:effectLst/>
                <a:uLnTx/>
                <a:uFillTx/>
                <a:latin typeface="Segoe UI Semibold"/>
                <a:ea typeface="+mn-ea"/>
                <a:cs typeface="+mn-cs"/>
              </a:rPr>
              <a:t> Maker</a:t>
            </a:r>
          </a:p>
        </p:txBody>
      </p:sp>
      <p:sp>
        <p:nvSpPr>
          <p:cNvPr id="113" name="TextBox 112">
            <a:extLst>
              <a:ext uri="{FF2B5EF4-FFF2-40B4-BE49-F238E27FC236}">
                <a16:creationId xmlns:a16="http://schemas.microsoft.com/office/drawing/2014/main" id="{A63E6E45-B397-49BA-B4FE-C8CBF8C42440}"/>
              </a:ext>
            </a:extLst>
          </p:cNvPr>
          <p:cNvSpPr txBox="1"/>
          <p:nvPr/>
        </p:nvSpPr>
        <p:spPr>
          <a:xfrm>
            <a:off x="8672002" y="1782122"/>
            <a:ext cx="1627876" cy="276999"/>
          </a:xfrm>
          <a:prstGeom prst="rect">
            <a:avLst/>
          </a:prstGeom>
        </p:spPr>
        <p:txBody>
          <a:bodyPr wrap="square">
            <a:spAutoFit/>
          </a:bodyPr>
          <a:lstStyle>
            <a:defPPr>
              <a:defRPr lang="en-US"/>
            </a:defPPr>
            <a:lvl1pPr algn="ctr">
              <a:spcAft>
                <a:spcPts val="300"/>
              </a:spcAft>
              <a:defRPr sz="1200">
                <a:solidFill>
                  <a:srgbClr val="50E6FF"/>
                </a:solidFill>
                <a:latin typeface="Segoe UI Semibold"/>
              </a:defRPr>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mn-ea"/>
                <a:cs typeface="+mn-cs"/>
              </a:rPr>
              <a:t>Text Analytics</a:t>
            </a:r>
          </a:p>
        </p:txBody>
      </p:sp>
      <p:sp>
        <p:nvSpPr>
          <p:cNvPr id="114" name="Rectangle 113">
            <a:extLst>
              <a:ext uri="{FF2B5EF4-FFF2-40B4-BE49-F238E27FC236}">
                <a16:creationId xmlns:a16="http://schemas.microsoft.com/office/drawing/2014/main" id="{2C5E354F-77FF-4FF9-A1D6-678885E362D9}"/>
              </a:ext>
            </a:extLst>
          </p:cNvPr>
          <p:cNvSpPr/>
          <p:nvPr/>
        </p:nvSpPr>
        <p:spPr>
          <a:xfrm>
            <a:off x="7741582" y="2136079"/>
            <a:ext cx="1255429"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mn-ea"/>
                <a:cs typeface="+mn-cs"/>
              </a:rPr>
              <a:t>Translator Text</a:t>
            </a:r>
          </a:p>
        </p:txBody>
      </p:sp>
      <p:sp>
        <p:nvSpPr>
          <p:cNvPr id="115" name="TextBox 114">
            <a:extLst>
              <a:ext uri="{FF2B5EF4-FFF2-40B4-BE49-F238E27FC236}">
                <a16:creationId xmlns:a16="http://schemas.microsoft.com/office/drawing/2014/main" id="{89C291BF-417E-47FD-B087-0BE45A18C7C8}"/>
              </a:ext>
            </a:extLst>
          </p:cNvPr>
          <p:cNvSpPr txBox="1"/>
          <p:nvPr/>
        </p:nvSpPr>
        <p:spPr>
          <a:xfrm>
            <a:off x="6775436" y="5462898"/>
            <a:ext cx="1072304" cy="461665"/>
          </a:xfrm>
          <a:prstGeom prst="rect">
            <a:avLst/>
          </a:prstGeom>
        </p:spPr>
        <p:txBody>
          <a:bodyPr wrap="square">
            <a:spAutoFit/>
          </a:bodyPr>
          <a:lstStyle>
            <a:defPPr>
              <a:defRPr lang="en-US"/>
            </a:defPPr>
            <a:lvl1pPr algn="ctr">
              <a:spcAft>
                <a:spcPts val="300"/>
              </a:spcAft>
              <a:defRPr sz="1200">
                <a:solidFill>
                  <a:srgbClr val="50E6FF"/>
                </a:solidFill>
                <a:latin typeface="Segoe UI Semibold"/>
              </a:defRPr>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mn-ea"/>
                <a:cs typeface="+mn-cs"/>
              </a:rPr>
              <a:t>Bing Web Search</a:t>
            </a:r>
          </a:p>
        </p:txBody>
      </p:sp>
      <p:sp>
        <p:nvSpPr>
          <p:cNvPr id="116" name="TextBox 115">
            <a:extLst>
              <a:ext uri="{FF2B5EF4-FFF2-40B4-BE49-F238E27FC236}">
                <a16:creationId xmlns:a16="http://schemas.microsoft.com/office/drawing/2014/main" id="{41F8A938-F5C3-47EB-BB05-F1FC8E56BCF9}"/>
              </a:ext>
            </a:extLst>
          </p:cNvPr>
          <p:cNvSpPr txBox="1"/>
          <p:nvPr/>
        </p:nvSpPr>
        <p:spPr>
          <a:xfrm>
            <a:off x="6895623" y="4665080"/>
            <a:ext cx="1239843" cy="461665"/>
          </a:xfrm>
          <a:prstGeom prst="rect">
            <a:avLst/>
          </a:prstGeom>
        </p:spPr>
        <p:txBody>
          <a:bodyPr wrap="square">
            <a:spAutoFit/>
          </a:bodyPr>
          <a:lstStyle>
            <a:defPPr>
              <a:defRPr lang="en-US"/>
            </a:defPPr>
            <a:lvl1pPr algn="ctr">
              <a:spcAft>
                <a:spcPts val="300"/>
              </a:spcAft>
              <a:defRPr sz="1200">
                <a:solidFill>
                  <a:srgbClr val="50E6FF"/>
                </a:solidFill>
                <a:latin typeface="Segoe UI Semibold"/>
              </a:defRPr>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mn-ea"/>
                <a:cs typeface="+mn-cs"/>
              </a:rPr>
              <a:t>Bing Custom Search</a:t>
            </a:r>
          </a:p>
        </p:txBody>
      </p:sp>
      <p:sp>
        <p:nvSpPr>
          <p:cNvPr id="117" name="TextBox 116">
            <a:extLst>
              <a:ext uri="{FF2B5EF4-FFF2-40B4-BE49-F238E27FC236}">
                <a16:creationId xmlns:a16="http://schemas.microsoft.com/office/drawing/2014/main" id="{EF430804-11BC-4483-B14D-66AC74939777}"/>
              </a:ext>
            </a:extLst>
          </p:cNvPr>
          <p:cNvSpPr txBox="1"/>
          <p:nvPr/>
        </p:nvSpPr>
        <p:spPr>
          <a:xfrm>
            <a:off x="7874721" y="4719427"/>
            <a:ext cx="1627876" cy="461665"/>
          </a:xfrm>
          <a:prstGeom prst="rect">
            <a:avLst/>
          </a:prstGeom>
        </p:spPr>
        <p:txBody>
          <a:bodyPr wrap="square">
            <a:spAutoFit/>
          </a:bodyPr>
          <a:lstStyle>
            <a:defPPr>
              <a:defRPr lang="en-US"/>
            </a:defPPr>
            <a:lvl1pPr algn="ctr">
              <a:spcAft>
                <a:spcPts val="300"/>
              </a:spcAft>
              <a:defRPr sz="1200">
                <a:solidFill>
                  <a:srgbClr val="50E6FF"/>
                </a:solidFill>
                <a:latin typeface="Segoe UI Semibold"/>
              </a:defRPr>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mn-ea"/>
                <a:cs typeface="+mn-cs"/>
              </a:rPr>
              <a:t>Bing</a:t>
            </a:r>
            <a:br>
              <a:rPr kumimoji="0" lang="en-US" sz="1200" b="0" i="0" u="none" strike="noStrike" kern="1200" cap="none" spc="0" normalizeH="0" baseline="0" noProof="0">
                <a:ln>
                  <a:noFill/>
                </a:ln>
                <a:solidFill>
                  <a:srgbClr val="1A1A1A"/>
                </a:solidFill>
                <a:effectLst/>
                <a:uLnTx/>
                <a:uFillTx/>
                <a:latin typeface="Segoe UI Semibold"/>
                <a:ea typeface="+mn-ea"/>
                <a:cs typeface="+mn-cs"/>
              </a:rPr>
            </a:br>
            <a:r>
              <a:rPr kumimoji="0" lang="en-US" sz="1200" b="0" i="0" u="none" strike="noStrike" kern="1200" cap="none" spc="0" normalizeH="0" baseline="0" noProof="0">
                <a:ln>
                  <a:noFill/>
                </a:ln>
                <a:solidFill>
                  <a:srgbClr val="1A1A1A"/>
                </a:solidFill>
                <a:effectLst/>
                <a:uLnTx/>
                <a:uFillTx/>
                <a:latin typeface="Segoe UI Semibold"/>
                <a:ea typeface="+mn-ea"/>
                <a:cs typeface="+mn-cs"/>
              </a:rPr>
              <a:t>Video Search</a:t>
            </a:r>
          </a:p>
        </p:txBody>
      </p:sp>
      <p:sp>
        <p:nvSpPr>
          <p:cNvPr id="118" name="TextBox 117">
            <a:extLst>
              <a:ext uri="{FF2B5EF4-FFF2-40B4-BE49-F238E27FC236}">
                <a16:creationId xmlns:a16="http://schemas.microsoft.com/office/drawing/2014/main" id="{FBCFFE36-8176-4D6D-8996-8782A9176695}"/>
              </a:ext>
            </a:extLst>
          </p:cNvPr>
          <p:cNvSpPr txBox="1"/>
          <p:nvPr/>
        </p:nvSpPr>
        <p:spPr>
          <a:xfrm>
            <a:off x="7558723" y="5740859"/>
            <a:ext cx="1627876" cy="276999"/>
          </a:xfrm>
          <a:prstGeom prst="rect">
            <a:avLst/>
          </a:prstGeom>
        </p:spPr>
        <p:txBody>
          <a:bodyPr wrap="square">
            <a:spAutoFit/>
          </a:bodyPr>
          <a:lstStyle>
            <a:defPPr>
              <a:defRPr lang="en-US"/>
            </a:defPPr>
            <a:lvl1pPr algn="ctr">
              <a:spcAft>
                <a:spcPts val="300"/>
              </a:spcAft>
              <a:defRPr sz="1200">
                <a:solidFill>
                  <a:srgbClr val="50E6FF"/>
                </a:solidFill>
                <a:latin typeface="Segoe UI Semibold"/>
              </a:defRPr>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mn-ea"/>
                <a:cs typeface="+mn-cs"/>
              </a:rPr>
              <a:t>Bing Image Search</a:t>
            </a:r>
          </a:p>
        </p:txBody>
      </p:sp>
      <p:sp>
        <p:nvSpPr>
          <p:cNvPr id="119" name="TextBox 118">
            <a:extLst>
              <a:ext uri="{FF2B5EF4-FFF2-40B4-BE49-F238E27FC236}">
                <a16:creationId xmlns:a16="http://schemas.microsoft.com/office/drawing/2014/main" id="{9845426A-6514-4308-9D3D-E875D6D2B4B8}"/>
              </a:ext>
            </a:extLst>
          </p:cNvPr>
          <p:cNvSpPr txBox="1"/>
          <p:nvPr/>
        </p:nvSpPr>
        <p:spPr>
          <a:xfrm>
            <a:off x="9764994" y="5000247"/>
            <a:ext cx="1247442" cy="646331"/>
          </a:xfrm>
          <a:prstGeom prst="rect">
            <a:avLst/>
          </a:prstGeom>
        </p:spPr>
        <p:txBody>
          <a:bodyPr wrap="square">
            <a:spAutoFit/>
          </a:bodyPr>
          <a:lstStyle>
            <a:defPPr>
              <a:defRPr lang="en-US"/>
            </a:defPPr>
            <a:lvl1pPr algn="ctr">
              <a:spcAft>
                <a:spcPts val="300"/>
              </a:spcAft>
              <a:defRPr sz="1200">
                <a:solidFill>
                  <a:srgbClr val="50E6FF"/>
                </a:solidFill>
                <a:latin typeface="Segoe UI Semibold"/>
              </a:defRPr>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mn-ea"/>
                <a:cs typeface="+mn-cs"/>
              </a:rPr>
              <a:t>Bing</a:t>
            </a:r>
            <a:br>
              <a:rPr kumimoji="0" lang="en-US" sz="1200" b="0" i="0" u="none" strike="noStrike" kern="1200" cap="none" spc="0" normalizeH="0" baseline="0" noProof="0">
                <a:ln>
                  <a:noFill/>
                </a:ln>
                <a:solidFill>
                  <a:srgbClr val="1A1A1A"/>
                </a:solidFill>
                <a:effectLst/>
                <a:uLnTx/>
                <a:uFillTx/>
                <a:latin typeface="Segoe UI Semibold"/>
                <a:ea typeface="+mn-ea"/>
                <a:cs typeface="+mn-cs"/>
              </a:rPr>
            </a:br>
            <a:r>
              <a:rPr kumimoji="0" lang="en-US" sz="1200" b="0" i="0" u="none" strike="noStrike" kern="1200" cap="none" spc="0" normalizeH="0" baseline="0" noProof="0">
                <a:ln>
                  <a:noFill/>
                </a:ln>
                <a:solidFill>
                  <a:srgbClr val="1A1A1A"/>
                </a:solidFill>
                <a:effectLst/>
                <a:uLnTx/>
                <a:uFillTx/>
                <a:latin typeface="Segoe UI Semibold"/>
                <a:ea typeface="+mn-ea"/>
                <a:cs typeface="+mn-cs"/>
              </a:rPr>
              <a:t>Local Business</a:t>
            </a:r>
            <a:br>
              <a:rPr kumimoji="0" lang="en-US" sz="1200" b="0" i="0" u="none" strike="noStrike" kern="1200" cap="none" spc="0" normalizeH="0" baseline="0" noProof="0">
                <a:ln>
                  <a:noFill/>
                </a:ln>
                <a:solidFill>
                  <a:srgbClr val="1A1A1A"/>
                </a:solidFill>
                <a:effectLst/>
                <a:uLnTx/>
                <a:uFillTx/>
                <a:latin typeface="Segoe UI Semibold"/>
                <a:ea typeface="+mn-ea"/>
                <a:cs typeface="+mn-cs"/>
              </a:rPr>
            </a:br>
            <a:r>
              <a:rPr kumimoji="0" lang="en-US" sz="1200" b="0" i="0" u="none" strike="noStrike" kern="1200" cap="none" spc="0" normalizeH="0" baseline="0" noProof="0">
                <a:ln>
                  <a:noFill/>
                </a:ln>
                <a:solidFill>
                  <a:srgbClr val="1A1A1A"/>
                </a:solidFill>
                <a:effectLst/>
                <a:uLnTx/>
                <a:uFillTx/>
                <a:latin typeface="Segoe UI Semibold"/>
                <a:ea typeface="+mn-ea"/>
                <a:cs typeface="+mn-cs"/>
              </a:rPr>
              <a:t>Search</a:t>
            </a:r>
          </a:p>
        </p:txBody>
      </p:sp>
      <p:sp>
        <p:nvSpPr>
          <p:cNvPr id="120" name="TextBox 119">
            <a:extLst>
              <a:ext uri="{FF2B5EF4-FFF2-40B4-BE49-F238E27FC236}">
                <a16:creationId xmlns:a16="http://schemas.microsoft.com/office/drawing/2014/main" id="{15A776E6-DAFE-4D7B-8EE3-DF93542E0EC7}"/>
              </a:ext>
            </a:extLst>
          </p:cNvPr>
          <p:cNvSpPr txBox="1"/>
          <p:nvPr/>
        </p:nvSpPr>
        <p:spPr>
          <a:xfrm>
            <a:off x="8472045" y="6055316"/>
            <a:ext cx="1627876" cy="276999"/>
          </a:xfrm>
          <a:prstGeom prst="rect">
            <a:avLst/>
          </a:prstGeom>
        </p:spPr>
        <p:txBody>
          <a:bodyPr wrap="square">
            <a:spAutoFit/>
          </a:bodyPr>
          <a:lstStyle>
            <a:defPPr>
              <a:defRPr lang="en-US"/>
            </a:defPPr>
            <a:lvl1pPr algn="ctr">
              <a:spcAft>
                <a:spcPts val="300"/>
              </a:spcAft>
              <a:defRPr sz="1200">
                <a:solidFill>
                  <a:srgbClr val="50E6FF"/>
                </a:solidFill>
                <a:latin typeface="Segoe UI Semibold"/>
              </a:defRPr>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mn-ea"/>
                <a:cs typeface="+mn-cs"/>
              </a:rPr>
              <a:t>Bing Visual Search</a:t>
            </a:r>
          </a:p>
        </p:txBody>
      </p:sp>
      <p:sp>
        <p:nvSpPr>
          <p:cNvPr id="121" name="TextBox 120">
            <a:extLst>
              <a:ext uri="{FF2B5EF4-FFF2-40B4-BE49-F238E27FC236}">
                <a16:creationId xmlns:a16="http://schemas.microsoft.com/office/drawing/2014/main" id="{C759EDAA-DB52-4791-899A-863F80C2B60A}"/>
              </a:ext>
            </a:extLst>
          </p:cNvPr>
          <p:cNvSpPr txBox="1"/>
          <p:nvPr/>
        </p:nvSpPr>
        <p:spPr>
          <a:xfrm>
            <a:off x="9047238" y="4682488"/>
            <a:ext cx="1627876" cy="276999"/>
          </a:xfrm>
          <a:prstGeom prst="rect">
            <a:avLst/>
          </a:prstGeom>
        </p:spPr>
        <p:txBody>
          <a:bodyPr wrap="square">
            <a:spAutoFit/>
          </a:bodyPr>
          <a:lstStyle>
            <a:defPPr>
              <a:defRPr lang="en-US"/>
            </a:defPPr>
            <a:lvl1pPr algn="ctr">
              <a:spcAft>
                <a:spcPts val="300"/>
              </a:spcAft>
              <a:defRPr sz="1200">
                <a:solidFill>
                  <a:srgbClr val="50E6FF"/>
                </a:solidFill>
                <a:latin typeface="Segoe UI Semibold"/>
              </a:defRPr>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mn-ea"/>
                <a:cs typeface="+mn-cs"/>
              </a:rPr>
              <a:t>Bing Entity Search</a:t>
            </a:r>
          </a:p>
        </p:txBody>
      </p:sp>
      <p:sp>
        <p:nvSpPr>
          <p:cNvPr id="122" name="TextBox 121">
            <a:extLst>
              <a:ext uri="{FF2B5EF4-FFF2-40B4-BE49-F238E27FC236}">
                <a16:creationId xmlns:a16="http://schemas.microsoft.com/office/drawing/2014/main" id="{386AC29F-8F6F-4023-8D51-152F41AAF8AE}"/>
              </a:ext>
            </a:extLst>
          </p:cNvPr>
          <p:cNvSpPr txBox="1"/>
          <p:nvPr/>
        </p:nvSpPr>
        <p:spPr>
          <a:xfrm>
            <a:off x="5939823" y="5037914"/>
            <a:ext cx="1327346" cy="461665"/>
          </a:xfrm>
          <a:prstGeom prst="rect">
            <a:avLst/>
          </a:prstGeom>
        </p:spPr>
        <p:txBody>
          <a:bodyPr wrap="square">
            <a:spAutoFit/>
          </a:bodyPr>
          <a:lstStyle>
            <a:defPPr>
              <a:defRPr lang="en-US"/>
            </a:defPPr>
            <a:lvl1pPr algn="ctr">
              <a:spcAft>
                <a:spcPts val="300"/>
              </a:spcAft>
              <a:defRPr sz="1200">
                <a:solidFill>
                  <a:srgbClr val="50E6FF"/>
                </a:solidFill>
                <a:latin typeface="Segoe UI Semibold"/>
              </a:defRPr>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mn-ea"/>
                <a:cs typeface="+mn-cs"/>
              </a:rPr>
              <a:t>Bing News Search</a:t>
            </a:r>
          </a:p>
        </p:txBody>
      </p:sp>
      <p:sp>
        <p:nvSpPr>
          <p:cNvPr id="123" name="TextBox 122">
            <a:extLst>
              <a:ext uri="{FF2B5EF4-FFF2-40B4-BE49-F238E27FC236}">
                <a16:creationId xmlns:a16="http://schemas.microsoft.com/office/drawing/2014/main" id="{8B764256-F320-4944-BC84-2C0BF7894233}"/>
              </a:ext>
            </a:extLst>
          </p:cNvPr>
          <p:cNvSpPr txBox="1"/>
          <p:nvPr/>
        </p:nvSpPr>
        <p:spPr>
          <a:xfrm>
            <a:off x="9235455" y="5720198"/>
            <a:ext cx="1627876" cy="276999"/>
          </a:xfrm>
          <a:prstGeom prst="rect">
            <a:avLst/>
          </a:prstGeom>
        </p:spPr>
        <p:txBody>
          <a:bodyPr wrap="square">
            <a:spAutoFit/>
          </a:bodyPr>
          <a:lstStyle>
            <a:defPPr>
              <a:defRPr lang="en-US"/>
            </a:defPPr>
            <a:lvl1pPr algn="ctr">
              <a:spcAft>
                <a:spcPts val="300"/>
              </a:spcAft>
              <a:defRPr sz="1200">
                <a:solidFill>
                  <a:srgbClr val="50E6FF"/>
                </a:solidFill>
                <a:latin typeface="Segoe UI Semibold"/>
              </a:defRPr>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mn-ea"/>
                <a:cs typeface="+mn-cs"/>
              </a:rPr>
              <a:t>Bing Autosuggest</a:t>
            </a:r>
          </a:p>
        </p:txBody>
      </p:sp>
    </p:spTree>
    <p:extLst>
      <p:ext uri="{BB962C8B-B14F-4D97-AF65-F5344CB8AC3E}">
        <p14:creationId xmlns:p14="http://schemas.microsoft.com/office/powerpoint/2010/main" val="2832994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p14="http://schemas.microsoft.com/office/powerpoint/2010/main" xmlns:a16="http://schemas.microsoft.com/office/drawing/2014/main"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Text Analytics</a:t>
            </a:r>
          </a:p>
        </p:txBody>
      </p:sp>
      <p:sp>
        <p:nvSpPr>
          <p:cNvPr id="6" name="TextBox 5">
            <a:extLst>
              <a:ext uri="{FF2B5EF4-FFF2-40B4-BE49-F238E27FC236}">
                <a16:creationId xmlns:a16="http://schemas.microsoft.com/office/drawing/2014/main" id="{7A999661-7E4F-43B9-9E80-541EBA4BC4AB}"/>
              </a:ext>
            </a:extLst>
          </p:cNvPr>
          <p:cNvSpPr txBox="1"/>
          <p:nvPr/>
        </p:nvSpPr>
        <p:spPr>
          <a:xfrm>
            <a:off x="168774" y="2373127"/>
            <a:ext cx="2203214" cy="849463"/>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rPr>
              <a:t>Sentiment analysis</a:t>
            </a:r>
          </a:p>
        </p:txBody>
      </p:sp>
      <p:sp>
        <p:nvSpPr>
          <p:cNvPr id="7" name="TextBox 6">
            <a:extLst>
              <a:ext uri="{FF2B5EF4-FFF2-40B4-BE49-F238E27FC236}">
                <a16:creationId xmlns:a16="http://schemas.microsoft.com/office/drawing/2014/main" id="{4FCD6FFD-3F47-457E-96EF-0C04D3C256DD}"/>
              </a:ext>
            </a:extLst>
          </p:cNvPr>
          <p:cNvSpPr txBox="1"/>
          <p:nvPr/>
        </p:nvSpPr>
        <p:spPr>
          <a:xfrm>
            <a:off x="168774" y="4627407"/>
            <a:ext cx="2538907" cy="877163"/>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Understand if a record has positive or negative sentiment</a:t>
            </a:r>
          </a:p>
        </p:txBody>
      </p:sp>
      <p:sp>
        <p:nvSpPr>
          <p:cNvPr id="9" name="TextBox 8">
            <a:extLst>
              <a:ext uri="{FF2B5EF4-FFF2-40B4-BE49-F238E27FC236}">
                <a16:creationId xmlns:a16="http://schemas.microsoft.com/office/drawing/2014/main" id="{09D8AD46-EE3B-4192-95F0-B1B5AB7EFAE6}"/>
              </a:ext>
            </a:extLst>
          </p:cNvPr>
          <p:cNvSpPr txBox="1"/>
          <p:nvPr/>
        </p:nvSpPr>
        <p:spPr>
          <a:xfrm>
            <a:off x="3408189" y="2416843"/>
            <a:ext cx="1956346" cy="849463"/>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rPr>
              <a:t>Key phrase extraction</a:t>
            </a:r>
          </a:p>
        </p:txBody>
      </p:sp>
      <p:sp>
        <p:nvSpPr>
          <p:cNvPr id="10" name="TextBox 9">
            <a:extLst>
              <a:ext uri="{FF2B5EF4-FFF2-40B4-BE49-F238E27FC236}">
                <a16:creationId xmlns:a16="http://schemas.microsoft.com/office/drawing/2014/main" id="{261433E1-E5C7-45FA-A6A8-E18C629292AB}"/>
              </a:ext>
            </a:extLst>
          </p:cNvPr>
          <p:cNvSpPr txBox="1"/>
          <p:nvPr/>
        </p:nvSpPr>
        <p:spPr>
          <a:xfrm>
            <a:off x="3104723" y="4627408"/>
            <a:ext cx="2487739" cy="877163"/>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Extract key phrases from a piece of text, and retrieve topics</a:t>
            </a:r>
          </a:p>
        </p:txBody>
      </p:sp>
      <p:sp>
        <p:nvSpPr>
          <p:cNvPr id="11" name="TextBox 10">
            <a:extLst>
              <a:ext uri="{FF2B5EF4-FFF2-40B4-BE49-F238E27FC236}">
                <a16:creationId xmlns:a16="http://schemas.microsoft.com/office/drawing/2014/main" id="{D856B493-E5D5-4537-9AFC-4F19CDFCBD6C}"/>
              </a:ext>
            </a:extLst>
          </p:cNvPr>
          <p:cNvSpPr txBox="1"/>
          <p:nvPr/>
        </p:nvSpPr>
        <p:spPr>
          <a:xfrm>
            <a:off x="5928430" y="4627407"/>
            <a:ext cx="3333668" cy="877163"/>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Identify 7 different entity types such as person, location, organization, and activate entity linking</a:t>
            </a:r>
          </a:p>
        </p:txBody>
      </p:sp>
      <p:sp>
        <p:nvSpPr>
          <p:cNvPr id="12" name="TextBox 11">
            <a:extLst>
              <a:ext uri="{FF2B5EF4-FFF2-40B4-BE49-F238E27FC236}">
                <a16:creationId xmlns:a16="http://schemas.microsoft.com/office/drawing/2014/main" id="{756060EA-1477-486B-9654-84E6F48F641F}"/>
              </a:ext>
            </a:extLst>
          </p:cNvPr>
          <p:cNvSpPr txBox="1"/>
          <p:nvPr/>
        </p:nvSpPr>
        <p:spPr>
          <a:xfrm>
            <a:off x="9262098" y="4724356"/>
            <a:ext cx="2609544" cy="683264"/>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Identify the language, 120 supported languages</a:t>
            </a:r>
          </a:p>
        </p:txBody>
      </p:sp>
      <p:sp>
        <p:nvSpPr>
          <p:cNvPr id="13" name="TextBox 12">
            <a:extLst>
              <a:ext uri="{FF2B5EF4-FFF2-40B4-BE49-F238E27FC236}">
                <a16:creationId xmlns:a16="http://schemas.microsoft.com/office/drawing/2014/main" id="{45554F4E-FD57-49F3-9898-03EFF235FE95}"/>
              </a:ext>
            </a:extLst>
          </p:cNvPr>
          <p:cNvSpPr txBox="1"/>
          <p:nvPr/>
        </p:nvSpPr>
        <p:spPr>
          <a:xfrm>
            <a:off x="6234824" y="2416843"/>
            <a:ext cx="2383264" cy="849463"/>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rPr>
              <a:t>Named entity recognition</a:t>
            </a:r>
          </a:p>
        </p:txBody>
      </p:sp>
      <p:sp>
        <p:nvSpPr>
          <p:cNvPr id="14" name="TextBox 13">
            <a:extLst>
              <a:ext uri="{FF2B5EF4-FFF2-40B4-BE49-F238E27FC236}">
                <a16:creationId xmlns:a16="http://schemas.microsoft.com/office/drawing/2014/main" id="{9A48C4FF-C988-4D14-B3F0-6FE12FE65DE8}"/>
              </a:ext>
            </a:extLst>
          </p:cNvPr>
          <p:cNvSpPr txBox="1"/>
          <p:nvPr/>
        </p:nvSpPr>
        <p:spPr>
          <a:xfrm>
            <a:off x="9488377" y="2416843"/>
            <a:ext cx="2383264" cy="849463"/>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Language detection</a:t>
            </a:r>
          </a:p>
        </p:txBody>
      </p:sp>
      <p:pic>
        <p:nvPicPr>
          <p:cNvPr id="15" name="Picture 2" descr="https://azurecomcdn.azureedge.net/cvt-4b5233bca5000e2a66737ea6eaaf3f4b3dc7c81ea6c5ce6a259dd7d476ce552c/images/page/services/cognitive-services/text-analytics/sentiment-analysis.png">
            <a:extLst>
              <a:ext uri="{FF2B5EF4-FFF2-40B4-BE49-F238E27FC236}">
                <a16:creationId xmlns:a16="http://schemas.microsoft.com/office/drawing/2014/main" id="{21DF92F1-A2BF-49C8-A114-A628E0AA1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432" y="3319540"/>
            <a:ext cx="1749556" cy="806222"/>
          </a:xfrm>
          <a:prstGeom prst="rect">
            <a:avLst/>
          </a:prstGeom>
          <a:solidFill>
            <a:srgbClr val="000000"/>
          </a:solidFill>
        </p:spPr>
      </p:pic>
      <p:pic>
        <p:nvPicPr>
          <p:cNvPr id="16" name="Picture 4" descr="https://azurecomcdn.azureedge.net/cvt-4b5233bca5000e2a66737ea6eaaf3f4b3dc7c81ea6c5ce6a259dd7d476ce552c/images/page/services/cognitive-services/text-analytics/key-phase-extraction.png">
            <a:extLst>
              <a:ext uri="{FF2B5EF4-FFF2-40B4-BE49-F238E27FC236}">
                <a16:creationId xmlns:a16="http://schemas.microsoft.com/office/drawing/2014/main" id="{7FAA295B-225D-480A-803C-E0102A332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5477" y="3319540"/>
            <a:ext cx="1561640" cy="8886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s://azurecomcdn.azureedge.net/cvt-4b5233bca5000e2a66737ea6eaaf3f4b3dc7c81ea6c5ce6a259dd7d476ce552c/images/page/services/cognitive-services/text-analytics/language-detection.png">
            <a:extLst>
              <a:ext uri="{FF2B5EF4-FFF2-40B4-BE49-F238E27FC236}">
                <a16:creationId xmlns:a16="http://schemas.microsoft.com/office/drawing/2014/main" id="{F62CEC53-7C49-401A-8BD8-09928B5248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4137" y="3238514"/>
            <a:ext cx="1561641" cy="10058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s://azurecomcdn.azureedge.net/cvt-4b5233bca5000e2a66737ea6eaaf3f4b3dc7c81ea6c5ce6a259dd7d476ce552c/images/page/services/cognitive-services/text-analytics/identify-entities.png">
            <a:extLst>
              <a:ext uri="{FF2B5EF4-FFF2-40B4-BE49-F238E27FC236}">
                <a16:creationId xmlns:a16="http://schemas.microsoft.com/office/drawing/2014/main" id="{0A6FAA19-DC04-4549-93D7-51B01A44FE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5989" y="3353210"/>
            <a:ext cx="1561640" cy="818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96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B5539-4AE0-44CC-A970-9C4C35B8DE04}"/>
              </a:ext>
            </a:extLst>
          </p:cNvPr>
          <p:cNvSpPr>
            <a:spLocks noGrp="1"/>
          </p:cNvSpPr>
          <p:nvPr>
            <p:ph type="title"/>
          </p:nvPr>
        </p:nvSpPr>
        <p:spPr/>
        <p:txBody>
          <a:bodyPr>
            <a:normAutofit/>
          </a:bodyPr>
          <a:lstStyle/>
          <a:p>
            <a:r>
              <a:rPr lang="en-US" dirty="0"/>
              <a:t>Vision APIs</a:t>
            </a:r>
          </a:p>
        </p:txBody>
      </p:sp>
      <p:grpSp>
        <p:nvGrpSpPr>
          <p:cNvPr id="4" name="Group 3">
            <a:extLst>
              <a:ext uri="{FF2B5EF4-FFF2-40B4-BE49-F238E27FC236}">
                <a16:creationId xmlns:a16="http://schemas.microsoft.com/office/drawing/2014/main" id="{3CCB17FE-6982-4B29-B184-6F8FCC3AB1E2}"/>
              </a:ext>
            </a:extLst>
          </p:cNvPr>
          <p:cNvGrpSpPr/>
          <p:nvPr/>
        </p:nvGrpSpPr>
        <p:grpSpPr>
          <a:xfrm>
            <a:off x="1935005" y="2433818"/>
            <a:ext cx="8321990" cy="3264934"/>
            <a:chOff x="1854637" y="1796533"/>
            <a:chExt cx="8321990" cy="3264934"/>
          </a:xfrm>
        </p:grpSpPr>
        <p:pic>
          <p:nvPicPr>
            <p:cNvPr id="5" name="Graphic 4">
              <a:extLst>
                <a:ext uri="{FF2B5EF4-FFF2-40B4-BE49-F238E27FC236}">
                  <a16:creationId xmlns:a16="http://schemas.microsoft.com/office/drawing/2014/main" id="{46DE0E56-9203-49BE-B4EC-7DBC3192A8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8262" y="1796533"/>
              <a:ext cx="1143000" cy="1143000"/>
            </a:xfrm>
            <a:prstGeom prst="rect">
              <a:avLst/>
            </a:prstGeom>
          </p:spPr>
        </p:pic>
        <p:pic>
          <p:nvPicPr>
            <p:cNvPr id="7" name="Graphic 6">
              <a:extLst>
                <a:ext uri="{FF2B5EF4-FFF2-40B4-BE49-F238E27FC236}">
                  <a16:creationId xmlns:a16="http://schemas.microsoft.com/office/drawing/2014/main" id="{D218F357-6B22-4FCC-86E7-E6E5EECE56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24500" y="1796533"/>
              <a:ext cx="1143000" cy="1143000"/>
            </a:xfrm>
            <a:prstGeom prst="rect">
              <a:avLst/>
            </a:prstGeom>
          </p:spPr>
        </p:pic>
        <p:sp>
          <p:nvSpPr>
            <p:cNvPr id="14" name="TextBox 13">
              <a:extLst>
                <a:ext uri="{FF2B5EF4-FFF2-40B4-BE49-F238E27FC236}">
                  <a16:creationId xmlns:a16="http://schemas.microsoft.com/office/drawing/2014/main" id="{552CF17D-4EBB-4547-B603-F696436A454B}"/>
                </a:ext>
              </a:extLst>
            </p:cNvPr>
            <p:cNvSpPr txBox="1"/>
            <p:nvPr/>
          </p:nvSpPr>
          <p:spPr>
            <a:xfrm>
              <a:off x="1879642" y="2758144"/>
              <a:ext cx="1920240" cy="3077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Computer Vision</a:t>
              </a:r>
            </a:p>
          </p:txBody>
        </p:sp>
        <p:sp>
          <p:nvSpPr>
            <p:cNvPr id="15" name="TextBox 14">
              <a:extLst>
                <a:ext uri="{FF2B5EF4-FFF2-40B4-BE49-F238E27FC236}">
                  <a16:creationId xmlns:a16="http://schemas.microsoft.com/office/drawing/2014/main" id="{225C607D-E658-4B8E-ACE9-E51E7D67C420}"/>
                </a:ext>
              </a:extLst>
            </p:cNvPr>
            <p:cNvSpPr txBox="1"/>
            <p:nvPr/>
          </p:nvSpPr>
          <p:spPr>
            <a:xfrm>
              <a:off x="5280362" y="2755283"/>
              <a:ext cx="1642110" cy="3077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Custom Vision</a:t>
              </a:r>
            </a:p>
          </p:txBody>
        </p:sp>
        <p:pic>
          <p:nvPicPr>
            <p:cNvPr id="28" name="Graphic 27">
              <a:extLst>
                <a:ext uri="{FF2B5EF4-FFF2-40B4-BE49-F238E27FC236}">
                  <a16:creationId xmlns:a16="http://schemas.microsoft.com/office/drawing/2014/main" id="{1371BF94-301D-43FE-986E-224A2774AD0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80738" y="1796533"/>
              <a:ext cx="1143000" cy="1143000"/>
            </a:xfrm>
            <a:prstGeom prst="rect">
              <a:avLst/>
            </a:prstGeom>
          </p:spPr>
        </p:pic>
        <p:sp>
          <p:nvSpPr>
            <p:cNvPr id="29" name="TextBox 28">
              <a:extLst>
                <a:ext uri="{FF2B5EF4-FFF2-40B4-BE49-F238E27FC236}">
                  <a16:creationId xmlns:a16="http://schemas.microsoft.com/office/drawing/2014/main" id="{871A0B6C-F189-4B01-A20F-A2404AF0BC85}"/>
                </a:ext>
              </a:extLst>
            </p:cNvPr>
            <p:cNvSpPr txBox="1"/>
            <p:nvPr/>
          </p:nvSpPr>
          <p:spPr>
            <a:xfrm>
              <a:off x="8658818" y="2755283"/>
              <a:ext cx="1386840" cy="3077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Face API</a:t>
              </a:r>
            </a:p>
          </p:txBody>
        </p:sp>
        <p:pic>
          <p:nvPicPr>
            <p:cNvPr id="31" name="Graphic 30">
              <a:extLst>
                <a:ext uri="{FF2B5EF4-FFF2-40B4-BE49-F238E27FC236}">
                  <a16:creationId xmlns:a16="http://schemas.microsoft.com/office/drawing/2014/main" id="{C7EFBCD6-DAD8-44E6-B211-5BABE2500D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68262" y="3766416"/>
              <a:ext cx="1143000" cy="1143000"/>
            </a:xfrm>
            <a:prstGeom prst="rect">
              <a:avLst/>
            </a:prstGeom>
          </p:spPr>
        </p:pic>
        <p:sp>
          <p:nvSpPr>
            <p:cNvPr id="32" name="TextBox 31">
              <a:extLst>
                <a:ext uri="{FF2B5EF4-FFF2-40B4-BE49-F238E27FC236}">
                  <a16:creationId xmlns:a16="http://schemas.microsoft.com/office/drawing/2014/main" id="{7E1D117B-3A46-40DA-B47B-EF9ABBD515E4}"/>
                </a:ext>
              </a:extLst>
            </p:cNvPr>
            <p:cNvSpPr txBox="1"/>
            <p:nvPr/>
          </p:nvSpPr>
          <p:spPr>
            <a:xfrm>
              <a:off x="1854637" y="4753690"/>
              <a:ext cx="1970249" cy="3077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Form Recognizer</a:t>
              </a:r>
            </a:p>
          </p:txBody>
        </p:sp>
        <p:pic>
          <p:nvPicPr>
            <p:cNvPr id="34" name="Graphic 33">
              <a:extLst>
                <a:ext uri="{FF2B5EF4-FFF2-40B4-BE49-F238E27FC236}">
                  <a16:creationId xmlns:a16="http://schemas.microsoft.com/office/drawing/2014/main" id="{36E4DFD6-C84A-4AA1-8304-2D54E19705F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80738" y="3764578"/>
              <a:ext cx="1143000" cy="1143000"/>
            </a:xfrm>
            <a:prstGeom prst="rect">
              <a:avLst/>
            </a:prstGeom>
          </p:spPr>
        </p:pic>
        <p:sp>
          <p:nvSpPr>
            <p:cNvPr id="35" name="TextBox 34">
              <a:extLst>
                <a:ext uri="{FF2B5EF4-FFF2-40B4-BE49-F238E27FC236}">
                  <a16:creationId xmlns:a16="http://schemas.microsoft.com/office/drawing/2014/main" id="{21A5EB1F-987E-4EBE-A44A-DDA21899925B}"/>
                </a:ext>
              </a:extLst>
            </p:cNvPr>
            <p:cNvSpPr txBox="1"/>
            <p:nvPr/>
          </p:nvSpPr>
          <p:spPr>
            <a:xfrm>
              <a:off x="8527849" y="4753690"/>
              <a:ext cx="1648778" cy="3077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Video Indexer</a:t>
              </a:r>
            </a:p>
          </p:txBody>
        </p:sp>
        <p:pic>
          <p:nvPicPr>
            <p:cNvPr id="37" name="Graphic 36">
              <a:extLst>
                <a:ext uri="{FF2B5EF4-FFF2-40B4-BE49-F238E27FC236}">
                  <a16:creationId xmlns:a16="http://schemas.microsoft.com/office/drawing/2014/main" id="{395698EB-4DE5-4C3B-801B-0B25B11C80F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24500" y="3724868"/>
              <a:ext cx="1143000" cy="1143000"/>
            </a:xfrm>
            <a:prstGeom prst="rect">
              <a:avLst/>
            </a:prstGeom>
          </p:spPr>
        </p:pic>
        <p:sp>
          <p:nvSpPr>
            <p:cNvPr id="38" name="TextBox 37">
              <a:extLst>
                <a:ext uri="{FF2B5EF4-FFF2-40B4-BE49-F238E27FC236}">
                  <a16:creationId xmlns:a16="http://schemas.microsoft.com/office/drawing/2014/main" id="{911FEDAF-650B-425F-9D26-366D19E99DAF}"/>
                </a:ext>
              </a:extLst>
            </p:cNvPr>
            <p:cNvSpPr txBox="1"/>
            <p:nvPr/>
          </p:nvSpPr>
          <p:spPr>
            <a:xfrm>
              <a:off x="5216368" y="4753690"/>
              <a:ext cx="1759263" cy="3077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Ink Recognizer</a:t>
              </a:r>
            </a:p>
          </p:txBody>
        </p:sp>
      </p:grpSp>
    </p:spTree>
    <p:extLst>
      <p:ext uri="{BB962C8B-B14F-4D97-AF65-F5344CB8AC3E}">
        <p14:creationId xmlns:p14="http://schemas.microsoft.com/office/powerpoint/2010/main" val="46530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DCE1B5-9B7B-43F6-83D3-27E736D99E74}"/>
              </a:ext>
            </a:extLst>
          </p:cNvPr>
          <p:cNvSpPr>
            <a:spLocks noGrp="1"/>
          </p:cNvSpPr>
          <p:nvPr>
            <p:ph type="title"/>
          </p:nvPr>
        </p:nvSpPr>
        <p:spPr/>
        <p:txBody>
          <a:bodyPr/>
          <a:lstStyle/>
          <a:p>
            <a:r>
              <a:rPr lang="en-US" dirty="0"/>
              <a:t>Demo: Pre-built AI Solutions</a:t>
            </a:r>
          </a:p>
        </p:txBody>
      </p:sp>
      <p:sp>
        <p:nvSpPr>
          <p:cNvPr id="5" name="Text Placeholder 4">
            <a:extLst>
              <a:ext uri="{FF2B5EF4-FFF2-40B4-BE49-F238E27FC236}">
                <a16:creationId xmlns:a16="http://schemas.microsoft.com/office/drawing/2014/main" id="{828DCAC0-4734-42E7-A392-20158050F953}"/>
              </a:ext>
            </a:extLst>
          </p:cNvPr>
          <p:cNvSpPr>
            <a:spLocks noGrp="1"/>
          </p:cNvSpPr>
          <p:nvPr>
            <p:ph type="body" sz="quarter" idx="10"/>
          </p:nvPr>
        </p:nvSpPr>
        <p:spPr/>
        <p:txBody>
          <a:bodyPr/>
          <a:lstStyle/>
          <a:p>
            <a:r>
              <a:rPr lang="en-US" dirty="0"/>
              <a:t>Computer Vision</a:t>
            </a:r>
          </a:p>
        </p:txBody>
      </p:sp>
    </p:spTree>
    <p:extLst>
      <p:ext uri="{BB962C8B-B14F-4D97-AF65-F5344CB8AC3E}">
        <p14:creationId xmlns:p14="http://schemas.microsoft.com/office/powerpoint/2010/main" val="2505411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C1E071-31DA-44E4-8A99-5816C7FD68DB}"/>
              </a:ext>
            </a:extLst>
          </p:cNvPr>
          <p:cNvSpPr>
            <a:spLocks noGrp="1"/>
          </p:cNvSpPr>
          <p:nvPr>
            <p:ph idx="1"/>
          </p:nvPr>
        </p:nvSpPr>
        <p:spPr/>
        <p:txBody>
          <a:bodyPr/>
          <a:lstStyle/>
          <a:p>
            <a:r>
              <a:rPr lang="en-US" dirty="0"/>
              <a:t>AI-powered Search-as-a-service</a:t>
            </a:r>
          </a:p>
          <a:p>
            <a:r>
              <a:rPr lang="en-US" dirty="0"/>
              <a:t>Provides a rich search experience over private data</a:t>
            </a:r>
          </a:p>
          <a:p>
            <a:r>
              <a:rPr lang="en-US" dirty="0"/>
              <a:t>Optional Knowledge Mining via AI to enrich documents</a:t>
            </a:r>
          </a:p>
          <a:p>
            <a:r>
              <a:rPr lang="en-US" dirty="0"/>
              <a:t>Functionality exposed via REST API or .NET SDK</a:t>
            </a:r>
          </a:p>
        </p:txBody>
      </p:sp>
      <p:sp>
        <p:nvSpPr>
          <p:cNvPr id="2" name="Title 1">
            <a:extLst>
              <a:ext uri="{FF2B5EF4-FFF2-40B4-BE49-F238E27FC236}">
                <a16:creationId xmlns:a16="http://schemas.microsoft.com/office/drawing/2014/main" id="{C561251F-6631-49B6-BC8F-0249094F130A}"/>
              </a:ext>
            </a:extLst>
          </p:cNvPr>
          <p:cNvSpPr>
            <a:spLocks noGrp="1"/>
          </p:cNvSpPr>
          <p:nvPr>
            <p:ph type="title"/>
          </p:nvPr>
        </p:nvSpPr>
        <p:spPr/>
        <p:txBody>
          <a:bodyPr/>
          <a:lstStyle/>
          <a:p>
            <a:r>
              <a:rPr lang="en-US" dirty="0"/>
              <a:t>Azure Cognitive Search*</a:t>
            </a:r>
          </a:p>
        </p:txBody>
      </p:sp>
      <p:pic>
        <p:nvPicPr>
          <p:cNvPr id="5" name="Graphic 4">
            <a:extLst>
              <a:ext uri="{FF2B5EF4-FFF2-40B4-BE49-F238E27FC236}">
                <a16:creationId xmlns:a16="http://schemas.microsoft.com/office/drawing/2014/main" id="{8EAEBD35-780F-46E5-978A-190A6F39C8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3817" y="3710708"/>
            <a:ext cx="10679286" cy="2477978"/>
          </a:xfrm>
          <a:prstGeom prst="rect">
            <a:avLst/>
          </a:prstGeom>
        </p:spPr>
      </p:pic>
      <p:sp>
        <p:nvSpPr>
          <p:cNvPr id="6" name="TextBox 5">
            <a:extLst>
              <a:ext uri="{FF2B5EF4-FFF2-40B4-BE49-F238E27FC236}">
                <a16:creationId xmlns:a16="http://schemas.microsoft.com/office/drawing/2014/main" id="{591013EE-E037-4D47-8CE1-4E90D79D083E}"/>
              </a:ext>
            </a:extLst>
          </p:cNvPr>
          <p:cNvSpPr txBox="1"/>
          <p:nvPr/>
        </p:nvSpPr>
        <p:spPr>
          <a:xfrm>
            <a:off x="1344122" y="6292734"/>
            <a:ext cx="9498676" cy="215444"/>
          </a:xfrm>
          <a:prstGeom prst="rect">
            <a:avLst/>
          </a:prstGeom>
          <a:noFill/>
        </p:spPr>
        <p:txBody>
          <a:bodyPr wrap="square" lIns="0" tIns="0" rIns="0" bIns="0" rtlCol="0">
            <a:spAutoFit/>
          </a:bodyPr>
          <a:lstStyle/>
          <a:p>
            <a:pPr algn="ctr"/>
            <a:r>
              <a:rPr lang="en-US" sz="1400" dirty="0">
                <a:solidFill>
                  <a:schemeClr val="accent2"/>
                </a:solidFill>
              </a:rPr>
              <a:t>* Azure Search was rebranded as Azure Cognitive Search at Microsoft Ignite 2019</a:t>
            </a:r>
          </a:p>
        </p:txBody>
      </p:sp>
    </p:spTree>
    <p:extLst>
      <p:ext uri="{BB962C8B-B14F-4D97-AF65-F5344CB8AC3E}">
        <p14:creationId xmlns:p14="http://schemas.microsoft.com/office/powerpoint/2010/main" val="1493639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FF759-259E-45B5-8A8D-A9FCE8ABF8C9}"/>
              </a:ext>
            </a:extLst>
          </p:cNvPr>
          <p:cNvSpPr>
            <a:spLocks noGrp="1"/>
          </p:cNvSpPr>
          <p:nvPr>
            <p:ph type="title"/>
          </p:nvPr>
        </p:nvSpPr>
        <p:spPr>
          <a:prstGeom prst="rect">
            <a:avLst/>
          </a:prstGeom>
        </p:spPr>
        <p:txBody>
          <a:bodyPr wrap="square" anchor="t">
            <a:normAutofit/>
          </a:bodyPr>
          <a:lstStyle/>
          <a:p>
            <a:r>
              <a:rPr lang="en-US" sz="3600" dirty="0"/>
              <a:t>Azure Cognitive Search Pipeline</a:t>
            </a:r>
          </a:p>
        </p:txBody>
      </p:sp>
      <p:grpSp>
        <p:nvGrpSpPr>
          <p:cNvPr id="82" name="Group 81">
            <a:extLst>
              <a:ext uri="{FF2B5EF4-FFF2-40B4-BE49-F238E27FC236}">
                <a16:creationId xmlns:a16="http://schemas.microsoft.com/office/drawing/2014/main" id="{85DA5AAE-655D-400B-BCAA-AECE9308E588}"/>
              </a:ext>
            </a:extLst>
          </p:cNvPr>
          <p:cNvGrpSpPr/>
          <p:nvPr/>
        </p:nvGrpSpPr>
        <p:grpSpPr>
          <a:xfrm>
            <a:off x="1449462" y="1913088"/>
            <a:ext cx="9293075" cy="3698198"/>
            <a:chOff x="1449462" y="1828800"/>
            <a:chExt cx="9293075" cy="3698198"/>
          </a:xfrm>
        </p:grpSpPr>
        <p:pic>
          <p:nvPicPr>
            <p:cNvPr id="81" name="Graphic 80">
              <a:extLst>
                <a:ext uri="{FF2B5EF4-FFF2-40B4-BE49-F238E27FC236}">
                  <a16:creationId xmlns:a16="http://schemas.microsoft.com/office/drawing/2014/main" id="{206B18F4-9275-4676-88E4-3B9FB437F2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78813" y="3022395"/>
              <a:ext cx="914400" cy="914400"/>
            </a:xfrm>
            <a:prstGeom prst="rect">
              <a:avLst/>
            </a:prstGeom>
          </p:spPr>
        </p:pic>
        <p:sp>
          <p:nvSpPr>
            <p:cNvPr id="43" name="Arrow: Pentagon 42">
              <a:extLst>
                <a:ext uri="{FF2B5EF4-FFF2-40B4-BE49-F238E27FC236}">
                  <a16:creationId xmlns:a16="http://schemas.microsoft.com/office/drawing/2014/main" id="{77A958D3-7246-4724-8DBE-5F53C4118862}"/>
                </a:ext>
              </a:extLst>
            </p:cNvPr>
            <p:cNvSpPr/>
            <p:nvPr/>
          </p:nvSpPr>
          <p:spPr bwMode="auto">
            <a:xfrm>
              <a:off x="4555364" y="3157344"/>
              <a:ext cx="2207082" cy="641840"/>
            </a:xfrm>
            <a:prstGeom prst="homePlate">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r>
                <a:rPr lang="en-US" sz="1800" dirty="0">
                  <a:gradFill>
                    <a:gsLst>
                      <a:gs pos="0">
                        <a:srgbClr val="FFFFFF"/>
                      </a:gs>
                      <a:gs pos="100000">
                        <a:srgbClr val="FFFFFF"/>
                      </a:gs>
                    </a:gsLst>
                    <a:lin ang="5400000" scaled="0"/>
                  </a:gradFill>
                  <a:ea typeface="Segoe UI" pitchFamily="34" charset="0"/>
                  <a:cs typeface="Segoe UI" pitchFamily="34" charset="0"/>
                </a:rPr>
                <a:t>    AI enrichment</a:t>
              </a:r>
            </a:p>
          </p:txBody>
        </p:sp>
        <p:pic>
          <p:nvPicPr>
            <p:cNvPr id="5" name="Graphic 4">
              <a:extLst>
                <a:ext uri="{FF2B5EF4-FFF2-40B4-BE49-F238E27FC236}">
                  <a16:creationId xmlns:a16="http://schemas.microsoft.com/office/drawing/2014/main" id="{BA910E40-CB8E-4A5A-8145-B47EFED567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04217" y="2054916"/>
              <a:ext cx="914400" cy="914400"/>
            </a:xfrm>
            <a:prstGeom prst="rect">
              <a:avLst/>
            </a:prstGeom>
          </p:spPr>
        </p:pic>
        <p:pic>
          <p:nvPicPr>
            <p:cNvPr id="21" name="Graphic 20">
              <a:extLst>
                <a:ext uri="{FF2B5EF4-FFF2-40B4-BE49-F238E27FC236}">
                  <a16:creationId xmlns:a16="http://schemas.microsoft.com/office/drawing/2014/main" id="{95997882-5A4B-475E-B6E1-A3A890DA0F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99537" y="2910532"/>
              <a:ext cx="1143000" cy="1143000"/>
            </a:xfrm>
            <a:prstGeom prst="rect">
              <a:avLst/>
            </a:prstGeom>
          </p:spPr>
        </p:pic>
        <p:pic>
          <p:nvPicPr>
            <p:cNvPr id="23" name="Graphic 22">
              <a:extLst>
                <a:ext uri="{FF2B5EF4-FFF2-40B4-BE49-F238E27FC236}">
                  <a16:creationId xmlns:a16="http://schemas.microsoft.com/office/drawing/2014/main" id="{F7B1B246-7132-40EA-A8B8-AE7E8702B62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28137" y="4094317"/>
              <a:ext cx="685800" cy="685800"/>
            </a:xfrm>
            <a:prstGeom prst="rect">
              <a:avLst/>
            </a:prstGeom>
          </p:spPr>
        </p:pic>
        <p:grpSp>
          <p:nvGrpSpPr>
            <p:cNvPr id="36" name="Group 35">
              <a:extLst>
                <a:ext uri="{FF2B5EF4-FFF2-40B4-BE49-F238E27FC236}">
                  <a16:creationId xmlns:a16="http://schemas.microsoft.com/office/drawing/2014/main" id="{9B55A9D3-4015-4CB3-98E3-59CEC3E8EA90}"/>
                </a:ext>
              </a:extLst>
            </p:cNvPr>
            <p:cNvGrpSpPr/>
            <p:nvPr/>
          </p:nvGrpSpPr>
          <p:grpSpPr>
            <a:xfrm>
              <a:off x="1449462" y="2205597"/>
              <a:ext cx="922713" cy="2552871"/>
              <a:chOff x="489411" y="2612278"/>
              <a:chExt cx="922713" cy="2552871"/>
            </a:xfrm>
          </p:grpSpPr>
          <p:pic>
            <p:nvPicPr>
              <p:cNvPr id="29" name="Graphic 28">
                <a:extLst>
                  <a:ext uri="{FF2B5EF4-FFF2-40B4-BE49-F238E27FC236}">
                    <a16:creationId xmlns:a16="http://schemas.microsoft.com/office/drawing/2014/main" id="{ADE8622B-1911-4F14-A073-0999FDDE72E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0480" y="2892392"/>
                <a:ext cx="685800" cy="685800"/>
              </a:xfrm>
              <a:prstGeom prst="rect">
                <a:avLst/>
              </a:prstGeom>
            </p:spPr>
          </p:pic>
          <p:pic>
            <p:nvPicPr>
              <p:cNvPr id="30" name="Graphic 29">
                <a:extLst>
                  <a:ext uri="{FF2B5EF4-FFF2-40B4-BE49-F238E27FC236}">
                    <a16:creationId xmlns:a16="http://schemas.microsoft.com/office/drawing/2014/main" id="{13AE1D96-C6E3-40CC-839B-A94A6E87338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00480" y="4441512"/>
                <a:ext cx="685800" cy="685800"/>
              </a:xfrm>
              <a:prstGeom prst="rect">
                <a:avLst/>
              </a:prstGeom>
            </p:spPr>
          </p:pic>
          <p:pic>
            <p:nvPicPr>
              <p:cNvPr id="31" name="Graphic 30">
                <a:extLst>
                  <a:ext uri="{FF2B5EF4-FFF2-40B4-BE49-F238E27FC236}">
                    <a16:creationId xmlns:a16="http://schemas.microsoft.com/office/drawing/2014/main" id="{96FFE4E6-99A6-4829-B0B3-CC4288D6CE2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00480" y="3666952"/>
                <a:ext cx="685800" cy="685800"/>
              </a:xfrm>
              <a:prstGeom prst="rect">
                <a:avLst/>
              </a:prstGeom>
            </p:spPr>
          </p:pic>
          <p:sp>
            <p:nvSpPr>
              <p:cNvPr id="33" name="Rectangle 32">
                <a:extLst>
                  <a:ext uri="{FF2B5EF4-FFF2-40B4-BE49-F238E27FC236}">
                    <a16:creationId xmlns:a16="http://schemas.microsoft.com/office/drawing/2014/main" id="{BF403FCE-96AD-4E1F-8AFD-68ED52DFC484}"/>
                  </a:ext>
                </a:extLst>
              </p:cNvPr>
              <p:cNvSpPr/>
              <p:nvPr/>
            </p:nvSpPr>
            <p:spPr bwMode="auto">
              <a:xfrm>
                <a:off x="489411" y="2815938"/>
                <a:ext cx="922713" cy="2349211"/>
              </a:xfrm>
              <a:prstGeom prst="rect">
                <a:avLst/>
              </a:pr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34" name="TextBox 33">
                <a:extLst>
                  <a:ext uri="{FF2B5EF4-FFF2-40B4-BE49-F238E27FC236}">
                    <a16:creationId xmlns:a16="http://schemas.microsoft.com/office/drawing/2014/main" id="{BE655422-0E44-4C7C-8852-A8A9AA552562}"/>
                  </a:ext>
                </a:extLst>
              </p:cNvPr>
              <p:cNvSpPr txBox="1"/>
              <p:nvPr/>
            </p:nvSpPr>
            <p:spPr>
              <a:xfrm>
                <a:off x="489411" y="2612278"/>
                <a:ext cx="922713" cy="215444"/>
              </a:xfrm>
              <a:prstGeom prst="rect">
                <a:avLst/>
              </a:prstGeom>
              <a:solidFill>
                <a:schemeClr val="accent1"/>
              </a:solidFill>
              <a:ln w="28575">
                <a:solidFill>
                  <a:schemeClr val="accent1"/>
                </a:solidFill>
              </a:ln>
            </p:spPr>
            <p:txBody>
              <a:bodyPr wrap="square" lIns="0" tIns="0" rIns="0" bIns="0" rtlCol="0">
                <a:spAutoFit/>
              </a:bodyPr>
              <a:lstStyle/>
              <a:p>
                <a:pPr algn="ctr"/>
                <a:r>
                  <a:rPr lang="en-US" sz="1400" dirty="0">
                    <a:solidFill>
                      <a:schemeClr val="bg1"/>
                    </a:solidFill>
                  </a:rPr>
                  <a:t>Data</a:t>
                </a:r>
              </a:p>
            </p:txBody>
          </p:sp>
        </p:grpSp>
        <p:pic>
          <p:nvPicPr>
            <p:cNvPr id="38" name="Graphic 37">
              <a:extLst>
                <a:ext uri="{FF2B5EF4-FFF2-40B4-BE49-F238E27FC236}">
                  <a16:creationId xmlns:a16="http://schemas.microsoft.com/office/drawing/2014/main" id="{3ACEDBFD-5698-496C-A2E9-62FEE02E345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618442" y="2097891"/>
              <a:ext cx="914400" cy="914400"/>
            </a:xfrm>
            <a:prstGeom prst="rect">
              <a:avLst/>
            </a:prstGeom>
          </p:spPr>
        </p:pic>
        <p:sp>
          <p:nvSpPr>
            <p:cNvPr id="41" name="TextBox 40">
              <a:extLst>
                <a:ext uri="{FF2B5EF4-FFF2-40B4-BE49-F238E27FC236}">
                  <a16:creationId xmlns:a16="http://schemas.microsoft.com/office/drawing/2014/main" id="{C60C91DC-C5E9-4716-B4B8-ECAA2C75893B}"/>
                </a:ext>
              </a:extLst>
            </p:cNvPr>
            <p:cNvSpPr txBox="1"/>
            <p:nvPr/>
          </p:nvSpPr>
          <p:spPr>
            <a:xfrm>
              <a:off x="6624253" y="2409753"/>
              <a:ext cx="1207151" cy="553998"/>
            </a:xfrm>
            <a:prstGeom prst="rect">
              <a:avLst/>
            </a:prstGeom>
            <a:noFill/>
          </p:spPr>
          <p:txBody>
            <a:bodyPr wrap="square" lIns="0" tIns="0" rIns="0" bIns="0" rtlCol="0">
              <a:spAutoFit/>
            </a:bodyPr>
            <a:lstStyle/>
            <a:p>
              <a:pPr algn="ctr"/>
              <a:r>
                <a:rPr lang="en-US" sz="1800" dirty="0">
                  <a:gradFill>
                    <a:gsLst>
                      <a:gs pos="2917">
                        <a:schemeClr val="tx1"/>
                      </a:gs>
                      <a:gs pos="30000">
                        <a:schemeClr val="tx1"/>
                      </a:gs>
                    </a:gsLst>
                    <a:lin ang="5400000" scaled="0"/>
                  </a:gradFill>
                </a:rPr>
                <a:t>Enriched documents</a:t>
              </a:r>
            </a:p>
          </p:txBody>
        </p:sp>
        <p:sp>
          <p:nvSpPr>
            <p:cNvPr id="42" name="Arrow: Pentagon 41">
              <a:extLst>
                <a:ext uri="{FF2B5EF4-FFF2-40B4-BE49-F238E27FC236}">
                  <a16:creationId xmlns:a16="http://schemas.microsoft.com/office/drawing/2014/main" id="{B1A75B6F-A950-4C3F-A350-0FE784C3B472}"/>
                </a:ext>
              </a:extLst>
            </p:cNvPr>
            <p:cNvSpPr/>
            <p:nvPr/>
          </p:nvSpPr>
          <p:spPr bwMode="auto">
            <a:xfrm>
              <a:off x="2372175" y="3160045"/>
              <a:ext cx="2503341" cy="643975"/>
            </a:xfrm>
            <a:prstGeom prst="homePlat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r>
                <a:rPr lang="en-US" sz="1800" dirty="0">
                  <a:gradFill>
                    <a:gsLst>
                      <a:gs pos="0">
                        <a:srgbClr val="FFFFFF"/>
                      </a:gs>
                      <a:gs pos="100000">
                        <a:srgbClr val="FFFFFF"/>
                      </a:gs>
                    </a:gsLst>
                    <a:lin ang="5400000" scaled="0"/>
                  </a:gradFill>
                  <a:ea typeface="Segoe UI" pitchFamily="34" charset="0"/>
                  <a:cs typeface="Segoe UI" pitchFamily="34" charset="0"/>
                </a:rPr>
                <a:t>Document cracking</a:t>
              </a:r>
            </a:p>
          </p:txBody>
        </p:sp>
        <p:pic>
          <p:nvPicPr>
            <p:cNvPr id="47" name="Picture 46" descr="A picture containing game, clock&#10;&#10;Description automatically generated">
              <a:extLst>
                <a:ext uri="{FF2B5EF4-FFF2-40B4-BE49-F238E27FC236}">
                  <a16:creationId xmlns:a16="http://schemas.microsoft.com/office/drawing/2014/main" id="{D49FFCCD-6F38-41B1-833D-F14AD156A9FE}"/>
                </a:ext>
              </a:extLst>
            </p:cNvPr>
            <p:cNvPicPr>
              <a:picLocks noChangeAspect="1"/>
            </p:cNvPicPr>
            <p:nvPr/>
          </p:nvPicPr>
          <p:blipFill>
            <a:blip r:embed="rId19"/>
            <a:stretch>
              <a:fillRect/>
            </a:stretch>
          </p:blipFill>
          <p:spPr>
            <a:xfrm rot="16200000">
              <a:off x="4779033" y="2831000"/>
              <a:ext cx="282384" cy="282384"/>
            </a:xfrm>
            <a:prstGeom prst="rect">
              <a:avLst/>
            </a:prstGeom>
          </p:spPr>
        </p:pic>
        <p:pic>
          <p:nvPicPr>
            <p:cNvPr id="48" name="Picture 47" descr="A picture containing game, clock&#10;&#10;Description automatically generated">
              <a:extLst>
                <a:ext uri="{FF2B5EF4-FFF2-40B4-BE49-F238E27FC236}">
                  <a16:creationId xmlns:a16="http://schemas.microsoft.com/office/drawing/2014/main" id="{E342FA6E-34E8-4004-B4A1-7703750F618A}"/>
                </a:ext>
              </a:extLst>
            </p:cNvPr>
            <p:cNvPicPr>
              <a:picLocks noChangeAspect="1"/>
            </p:cNvPicPr>
            <p:nvPr/>
          </p:nvPicPr>
          <p:blipFill>
            <a:blip r:embed="rId19"/>
            <a:stretch>
              <a:fillRect/>
            </a:stretch>
          </p:blipFill>
          <p:spPr>
            <a:xfrm rot="16200000">
              <a:off x="4911780" y="2831000"/>
              <a:ext cx="282384" cy="282384"/>
            </a:xfrm>
            <a:prstGeom prst="rect">
              <a:avLst/>
            </a:prstGeom>
          </p:spPr>
        </p:pic>
        <p:pic>
          <p:nvPicPr>
            <p:cNvPr id="49" name="Picture 48" descr="A picture containing game, clock&#10;&#10;Description automatically generated">
              <a:extLst>
                <a:ext uri="{FF2B5EF4-FFF2-40B4-BE49-F238E27FC236}">
                  <a16:creationId xmlns:a16="http://schemas.microsoft.com/office/drawing/2014/main" id="{B77EDD82-CBA9-4DE6-9B12-E28F228E77A3}"/>
                </a:ext>
              </a:extLst>
            </p:cNvPr>
            <p:cNvPicPr>
              <a:picLocks noChangeAspect="1"/>
            </p:cNvPicPr>
            <p:nvPr/>
          </p:nvPicPr>
          <p:blipFill>
            <a:blip r:embed="rId19"/>
            <a:stretch>
              <a:fillRect/>
            </a:stretch>
          </p:blipFill>
          <p:spPr>
            <a:xfrm rot="16200000">
              <a:off x="5050133" y="2832053"/>
              <a:ext cx="282384" cy="282384"/>
            </a:xfrm>
            <a:prstGeom prst="rect">
              <a:avLst/>
            </a:prstGeom>
          </p:spPr>
        </p:pic>
        <p:pic>
          <p:nvPicPr>
            <p:cNvPr id="50" name="Picture 49" descr="A picture containing game, clock&#10;&#10;Description automatically generated">
              <a:extLst>
                <a:ext uri="{FF2B5EF4-FFF2-40B4-BE49-F238E27FC236}">
                  <a16:creationId xmlns:a16="http://schemas.microsoft.com/office/drawing/2014/main" id="{D1B9914C-E438-47FC-958E-B7E45EEE6A15}"/>
                </a:ext>
              </a:extLst>
            </p:cNvPr>
            <p:cNvPicPr>
              <a:picLocks noChangeAspect="1"/>
            </p:cNvPicPr>
            <p:nvPr/>
          </p:nvPicPr>
          <p:blipFill>
            <a:blip r:embed="rId19"/>
            <a:stretch>
              <a:fillRect/>
            </a:stretch>
          </p:blipFill>
          <p:spPr>
            <a:xfrm rot="16200000">
              <a:off x="5925942" y="2832053"/>
              <a:ext cx="282384" cy="282384"/>
            </a:xfrm>
            <a:prstGeom prst="rect">
              <a:avLst/>
            </a:prstGeom>
          </p:spPr>
        </p:pic>
        <p:sp>
          <p:nvSpPr>
            <p:cNvPr id="51" name="TextBox 50">
              <a:extLst>
                <a:ext uri="{FF2B5EF4-FFF2-40B4-BE49-F238E27FC236}">
                  <a16:creationId xmlns:a16="http://schemas.microsoft.com/office/drawing/2014/main" id="{99D780CC-E320-43F6-96D6-4418E5E45463}"/>
                </a:ext>
              </a:extLst>
            </p:cNvPr>
            <p:cNvSpPr txBox="1"/>
            <p:nvPr/>
          </p:nvSpPr>
          <p:spPr>
            <a:xfrm>
              <a:off x="4496498" y="1828800"/>
              <a:ext cx="2243888" cy="276999"/>
            </a:xfrm>
            <a:prstGeom prst="rect">
              <a:avLst/>
            </a:prstGeom>
            <a:noFill/>
          </p:spPr>
          <p:txBody>
            <a:bodyPr wrap="square" lIns="0" tIns="0" rIns="0" bIns="0" rtlCol="0">
              <a:spAutoFit/>
            </a:bodyPr>
            <a:lstStyle/>
            <a:p>
              <a:pPr algn="ctr"/>
              <a:r>
                <a:rPr lang="en-US" sz="1800" dirty="0">
                  <a:gradFill>
                    <a:gsLst>
                      <a:gs pos="2917">
                        <a:schemeClr val="tx1"/>
                      </a:gs>
                      <a:gs pos="30000">
                        <a:schemeClr val="tx1"/>
                      </a:gs>
                    </a:gsLst>
                    <a:lin ang="5400000" scaled="0"/>
                  </a:gradFill>
                </a:rPr>
                <a:t>Cognitive skills</a:t>
              </a:r>
            </a:p>
          </p:txBody>
        </p:sp>
        <p:sp>
          <p:nvSpPr>
            <p:cNvPr id="52" name="Arrow: Pentagon 51">
              <a:extLst>
                <a:ext uri="{FF2B5EF4-FFF2-40B4-BE49-F238E27FC236}">
                  <a16:creationId xmlns:a16="http://schemas.microsoft.com/office/drawing/2014/main" id="{59FF9366-18CB-4ACD-B0B3-08526B1C90DC}"/>
                </a:ext>
              </a:extLst>
            </p:cNvPr>
            <p:cNvSpPr/>
            <p:nvPr/>
          </p:nvSpPr>
          <p:spPr bwMode="auto">
            <a:xfrm>
              <a:off x="7693213" y="3161154"/>
              <a:ext cx="1806700" cy="641757"/>
            </a:xfrm>
            <a:prstGeom prst="homePlat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r>
                <a:rPr lang="en-US" sz="1800" dirty="0">
                  <a:gradFill>
                    <a:gsLst>
                      <a:gs pos="0">
                        <a:srgbClr val="FFFFFF"/>
                      </a:gs>
                      <a:gs pos="100000">
                        <a:srgbClr val="FFFFFF"/>
                      </a:gs>
                    </a:gsLst>
                    <a:lin ang="5400000" scaled="0"/>
                  </a:gradFill>
                  <a:ea typeface="Segoe UI" pitchFamily="34" charset="0"/>
                  <a:cs typeface="Segoe UI" pitchFamily="34" charset="0"/>
                </a:rPr>
                <a:t>Search Index</a:t>
              </a:r>
            </a:p>
          </p:txBody>
        </p:sp>
        <p:pic>
          <p:nvPicPr>
            <p:cNvPr id="53" name="Graphic 52">
              <a:extLst>
                <a:ext uri="{FF2B5EF4-FFF2-40B4-BE49-F238E27FC236}">
                  <a16:creationId xmlns:a16="http://schemas.microsoft.com/office/drawing/2014/main" id="{9D7798AD-CAB4-4612-83EF-3108155ED164}"/>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256528" y="4094317"/>
              <a:ext cx="685800" cy="685800"/>
            </a:xfrm>
            <a:prstGeom prst="rect">
              <a:avLst/>
            </a:prstGeom>
          </p:spPr>
        </p:pic>
        <p:sp>
          <p:nvSpPr>
            <p:cNvPr id="54" name="TextBox 53">
              <a:extLst>
                <a:ext uri="{FF2B5EF4-FFF2-40B4-BE49-F238E27FC236}">
                  <a16:creationId xmlns:a16="http://schemas.microsoft.com/office/drawing/2014/main" id="{0238C0AA-401B-4B56-9A2E-1095D72599BB}"/>
                </a:ext>
              </a:extLst>
            </p:cNvPr>
            <p:cNvSpPr txBox="1"/>
            <p:nvPr/>
          </p:nvSpPr>
          <p:spPr>
            <a:xfrm>
              <a:off x="7995853" y="4780116"/>
              <a:ext cx="1207151" cy="553998"/>
            </a:xfrm>
            <a:prstGeom prst="rect">
              <a:avLst/>
            </a:prstGeom>
            <a:noFill/>
          </p:spPr>
          <p:txBody>
            <a:bodyPr wrap="square" lIns="0" tIns="0" rIns="0" bIns="0" rtlCol="0">
              <a:spAutoFit/>
            </a:bodyPr>
            <a:lstStyle/>
            <a:p>
              <a:pPr algn="ctr"/>
              <a:r>
                <a:rPr lang="en-US" sz="1800" dirty="0">
                  <a:gradFill>
                    <a:gsLst>
                      <a:gs pos="2917">
                        <a:schemeClr val="tx1"/>
                      </a:gs>
                      <a:gs pos="30000">
                        <a:schemeClr val="tx1"/>
                      </a:gs>
                    </a:gsLst>
                    <a:lin ang="5400000" scaled="0"/>
                  </a:gradFill>
                </a:rPr>
                <a:t>Knowledge</a:t>
              </a:r>
            </a:p>
            <a:p>
              <a:pPr algn="ctr"/>
              <a:r>
                <a:rPr lang="en-US" sz="1800" dirty="0">
                  <a:gradFill>
                    <a:gsLst>
                      <a:gs pos="2917">
                        <a:schemeClr val="tx1"/>
                      </a:gs>
                      <a:gs pos="30000">
                        <a:schemeClr val="tx1"/>
                      </a:gs>
                    </a:gsLst>
                    <a:lin ang="5400000" scaled="0"/>
                  </a:gradFill>
                </a:rPr>
                <a:t>store</a:t>
              </a:r>
            </a:p>
          </p:txBody>
        </p:sp>
        <p:cxnSp>
          <p:nvCxnSpPr>
            <p:cNvPr id="56" name="Connector: Elbow 55">
              <a:extLst>
                <a:ext uri="{FF2B5EF4-FFF2-40B4-BE49-F238E27FC236}">
                  <a16:creationId xmlns:a16="http://schemas.microsoft.com/office/drawing/2014/main" id="{29AA5B84-7EC2-42A9-9361-2E3532E204A8}"/>
                </a:ext>
              </a:extLst>
            </p:cNvPr>
            <p:cNvCxnSpPr>
              <a:cxnSpLocks/>
              <a:stCxn id="81" idx="2"/>
              <a:endCxn id="53" idx="1"/>
            </p:cNvCxnSpPr>
            <p:nvPr/>
          </p:nvCxnSpPr>
          <p:spPr>
            <a:xfrm rot="16200000" flipH="1">
              <a:off x="7496059" y="3676748"/>
              <a:ext cx="500422" cy="1020515"/>
            </a:xfrm>
            <a:prstGeom prst="bentConnector2">
              <a:avLst/>
            </a:prstGeom>
            <a:ln>
              <a:solidFill>
                <a:schemeClr val="accent1">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2D66C6F3-414F-4483-808F-E87B092F9007}"/>
                </a:ext>
              </a:extLst>
            </p:cNvPr>
            <p:cNvCxnSpPr>
              <a:stCxn id="53" idx="3"/>
              <a:endCxn id="23" idx="1"/>
            </p:cNvCxnSpPr>
            <p:nvPr/>
          </p:nvCxnSpPr>
          <p:spPr>
            <a:xfrm>
              <a:off x="8942328" y="4437217"/>
              <a:ext cx="885809" cy="0"/>
            </a:xfrm>
            <a:prstGeom prst="straightConnector1">
              <a:avLst/>
            </a:prstGeom>
            <a:ln>
              <a:solidFill>
                <a:schemeClr val="accent1">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65" name="Graphic 64">
              <a:extLst>
                <a:ext uri="{FF2B5EF4-FFF2-40B4-BE49-F238E27FC236}">
                  <a16:creationId xmlns:a16="http://schemas.microsoft.com/office/drawing/2014/main" id="{2CCA54DC-B6CD-4117-8001-390B2964640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828137" y="4841198"/>
              <a:ext cx="685800" cy="685800"/>
            </a:xfrm>
            <a:prstGeom prst="rect">
              <a:avLst/>
            </a:prstGeom>
          </p:spPr>
        </p:pic>
        <p:cxnSp>
          <p:nvCxnSpPr>
            <p:cNvPr id="67" name="Connector: Elbow 66">
              <a:extLst>
                <a:ext uri="{FF2B5EF4-FFF2-40B4-BE49-F238E27FC236}">
                  <a16:creationId xmlns:a16="http://schemas.microsoft.com/office/drawing/2014/main" id="{43FDE652-85AB-4E57-8F5B-E779B26A3FFE}"/>
                </a:ext>
              </a:extLst>
            </p:cNvPr>
            <p:cNvCxnSpPr>
              <a:stCxn id="53" idx="3"/>
              <a:endCxn id="65" idx="1"/>
            </p:cNvCxnSpPr>
            <p:nvPr/>
          </p:nvCxnSpPr>
          <p:spPr>
            <a:xfrm>
              <a:off x="8942328" y="4437217"/>
              <a:ext cx="885809" cy="746881"/>
            </a:xfrm>
            <a:prstGeom prst="bentConnector3">
              <a:avLst/>
            </a:prstGeom>
            <a:ln>
              <a:solidFill>
                <a:schemeClr val="accent1">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D5D06EBD-148E-48FB-855C-A106B78F6263}"/>
                </a:ext>
              </a:extLst>
            </p:cNvPr>
            <p:cNvSpPr txBox="1"/>
            <p:nvPr/>
          </p:nvSpPr>
          <p:spPr>
            <a:xfrm>
              <a:off x="7138603" y="4191099"/>
              <a:ext cx="1207151" cy="246221"/>
            </a:xfrm>
            <a:prstGeom prst="rect">
              <a:avLst/>
            </a:prstGeom>
            <a:noFill/>
          </p:spPr>
          <p:txBody>
            <a:bodyPr wrap="square" lIns="0" tIns="0" rIns="0" bIns="0" rtlCol="0">
              <a:spAutoFit/>
            </a:bodyPr>
            <a:lstStyle/>
            <a:p>
              <a:pPr algn="ctr"/>
              <a:r>
                <a:rPr lang="en-US" sz="1600" dirty="0">
                  <a:gradFill>
                    <a:gsLst>
                      <a:gs pos="2917">
                        <a:schemeClr val="tx1"/>
                      </a:gs>
                      <a:gs pos="30000">
                        <a:schemeClr val="tx1"/>
                      </a:gs>
                    </a:gsLst>
                    <a:lin ang="5400000" scaled="0"/>
                  </a:gradFill>
                </a:rPr>
                <a:t>Projections</a:t>
              </a:r>
              <a:endParaRPr lang="en-US" sz="1800" dirty="0">
                <a:gradFill>
                  <a:gsLst>
                    <a:gs pos="2917">
                      <a:schemeClr val="tx1"/>
                    </a:gs>
                    <a:gs pos="30000">
                      <a:schemeClr val="tx1"/>
                    </a:gs>
                  </a:gsLst>
                  <a:lin ang="5400000" scaled="0"/>
                </a:gradFill>
              </a:endParaRPr>
            </a:p>
          </p:txBody>
        </p:sp>
      </p:grpSp>
      <p:sp>
        <p:nvSpPr>
          <p:cNvPr id="72" name="Arrow: Striped Right 71">
            <a:extLst>
              <a:ext uri="{FF2B5EF4-FFF2-40B4-BE49-F238E27FC236}">
                <a16:creationId xmlns:a16="http://schemas.microsoft.com/office/drawing/2014/main" id="{4BA9B82E-C006-4513-9EC0-C62B19A4E242}"/>
              </a:ext>
            </a:extLst>
          </p:cNvPr>
          <p:cNvSpPr/>
          <p:nvPr/>
        </p:nvSpPr>
        <p:spPr bwMode="auto">
          <a:xfrm>
            <a:off x="805875" y="5707062"/>
            <a:ext cx="10824724" cy="1037206"/>
          </a:xfrm>
          <a:prstGeom prst="stripedRigh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Ingest				Enrich			Explore &amp; Analyze</a:t>
            </a:r>
          </a:p>
        </p:txBody>
      </p:sp>
    </p:spTree>
    <p:extLst>
      <p:ext uri="{BB962C8B-B14F-4D97-AF65-F5344CB8AC3E}">
        <p14:creationId xmlns:p14="http://schemas.microsoft.com/office/powerpoint/2010/main" val="128622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817DB4-044D-4750-8399-CA1A87B4256C}"/>
              </a:ext>
            </a:extLst>
          </p:cNvPr>
          <p:cNvSpPr>
            <a:spLocks noGrp="1"/>
          </p:cNvSpPr>
          <p:nvPr>
            <p:ph idx="1"/>
          </p:nvPr>
        </p:nvSpPr>
        <p:spPr/>
        <p:txBody>
          <a:bodyPr/>
          <a:lstStyle/>
          <a:p>
            <a:pPr marL="457200" indent="-457200">
              <a:buFont typeface="Arial" panose="020B0604020202020204" pitchFamily="34" charset="0"/>
              <a:buChar char="•"/>
            </a:pPr>
            <a:r>
              <a:rPr lang="en-US" dirty="0"/>
              <a:t>Leverage AI to extract information and enrich search index</a:t>
            </a:r>
          </a:p>
          <a:p>
            <a:pPr marL="457200" indent="-457200">
              <a:buFont typeface="Arial" panose="020B0604020202020204" pitchFamily="34" charset="0"/>
              <a:buChar char="•"/>
            </a:pPr>
            <a:r>
              <a:rPr lang="en-US" dirty="0"/>
              <a:t>Enrichment through </a:t>
            </a:r>
            <a:r>
              <a:rPr lang="en-US" b="1" i="1" dirty="0"/>
              <a:t>cognitive skills</a:t>
            </a:r>
          </a:p>
        </p:txBody>
      </p:sp>
      <p:sp>
        <p:nvSpPr>
          <p:cNvPr id="2" name="Title 1">
            <a:extLst>
              <a:ext uri="{FF2B5EF4-FFF2-40B4-BE49-F238E27FC236}">
                <a16:creationId xmlns:a16="http://schemas.microsoft.com/office/drawing/2014/main" id="{957C968A-520A-48BF-B1A6-324BA6078714}"/>
              </a:ext>
            </a:extLst>
          </p:cNvPr>
          <p:cNvSpPr>
            <a:spLocks noGrp="1"/>
          </p:cNvSpPr>
          <p:nvPr>
            <p:ph type="title"/>
          </p:nvPr>
        </p:nvSpPr>
        <p:spPr/>
        <p:txBody>
          <a:bodyPr/>
          <a:lstStyle/>
          <a:p>
            <a:r>
              <a:rPr lang="en-US" dirty="0"/>
              <a:t>AI Enrichment</a:t>
            </a:r>
          </a:p>
        </p:txBody>
      </p:sp>
      <p:grpSp>
        <p:nvGrpSpPr>
          <p:cNvPr id="66" name="Group 65">
            <a:extLst>
              <a:ext uri="{FF2B5EF4-FFF2-40B4-BE49-F238E27FC236}">
                <a16:creationId xmlns:a16="http://schemas.microsoft.com/office/drawing/2014/main" id="{A80A96DF-C00C-448A-A14E-EDD031E3F345}"/>
              </a:ext>
            </a:extLst>
          </p:cNvPr>
          <p:cNvGrpSpPr/>
          <p:nvPr/>
        </p:nvGrpSpPr>
        <p:grpSpPr>
          <a:xfrm>
            <a:off x="1449462" y="2971800"/>
            <a:ext cx="9293075" cy="3698198"/>
            <a:chOff x="1449462" y="2743200"/>
            <a:chExt cx="9293075" cy="3698198"/>
          </a:xfrm>
        </p:grpSpPr>
        <p:pic>
          <p:nvPicPr>
            <p:cNvPr id="64" name="Graphic 63">
              <a:extLst>
                <a:ext uri="{FF2B5EF4-FFF2-40B4-BE49-F238E27FC236}">
                  <a16:creationId xmlns:a16="http://schemas.microsoft.com/office/drawing/2014/main" id="{7EA241FC-0903-4614-8D3B-FDC2F53F94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78813" y="3941064"/>
              <a:ext cx="914400" cy="914400"/>
            </a:xfrm>
            <a:prstGeom prst="rect">
              <a:avLst/>
            </a:prstGeom>
          </p:spPr>
        </p:pic>
        <p:sp>
          <p:nvSpPr>
            <p:cNvPr id="30" name="Arrow: Pentagon 29">
              <a:extLst>
                <a:ext uri="{FF2B5EF4-FFF2-40B4-BE49-F238E27FC236}">
                  <a16:creationId xmlns:a16="http://schemas.microsoft.com/office/drawing/2014/main" id="{FACDB208-A8EF-41EE-9652-72DA94547B48}"/>
                </a:ext>
              </a:extLst>
            </p:cNvPr>
            <p:cNvSpPr/>
            <p:nvPr/>
          </p:nvSpPr>
          <p:spPr bwMode="auto">
            <a:xfrm>
              <a:off x="4555364" y="4075554"/>
              <a:ext cx="2207082" cy="641757"/>
            </a:xfrm>
            <a:prstGeom prst="homePlate">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r>
                <a:rPr lang="en-US" sz="1800" dirty="0">
                  <a:gradFill>
                    <a:gsLst>
                      <a:gs pos="0">
                        <a:srgbClr val="FFFFFF"/>
                      </a:gs>
                      <a:gs pos="100000">
                        <a:srgbClr val="FFFFFF"/>
                      </a:gs>
                    </a:gsLst>
                    <a:lin ang="5400000" scaled="0"/>
                  </a:gradFill>
                  <a:ea typeface="Segoe UI" pitchFamily="34" charset="0"/>
                  <a:cs typeface="Segoe UI" pitchFamily="34" charset="0"/>
                </a:rPr>
                <a:t>    AI enrichment</a:t>
              </a:r>
            </a:p>
          </p:txBody>
        </p:sp>
        <p:pic>
          <p:nvPicPr>
            <p:cNvPr id="31" name="Graphic 30">
              <a:extLst>
                <a:ext uri="{FF2B5EF4-FFF2-40B4-BE49-F238E27FC236}">
                  <a16:creationId xmlns:a16="http://schemas.microsoft.com/office/drawing/2014/main" id="{AB3E888F-D9DD-4A8B-8BBD-FB27012BF1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04217" y="2969316"/>
              <a:ext cx="914400" cy="914400"/>
            </a:xfrm>
            <a:prstGeom prst="rect">
              <a:avLst/>
            </a:prstGeom>
          </p:spPr>
        </p:pic>
        <p:pic>
          <p:nvPicPr>
            <p:cNvPr id="33" name="Graphic 32">
              <a:extLst>
                <a:ext uri="{FF2B5EF4-FFF2-40B4-BE49-F238E27FC236}">
                  <a16:creationId xmlns:a16="http://schemas.microsoft.com/office/drawing/2014/main" id="{AED13389-C107-48DD-A033-803F592FD3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99537" y="3824932"/>
              <a:ext cx="1143000" cy="1143000"/>
            </a:xfrm>
            <a:prstGeom prst="rect">
              <a:avLst/>
            </a:prstGeom>
          </p:spPr>
        </p:pic>
        <p:pic>
          <p:nvPicPr>
            <p:cNvPr id="34" name="Graphic 33">
              <a:extLst>
                <a:ext uri="{FF2B5EF4-FFF2-40B4-BE49-F238E27FC236}">
                  <a16:creationId xmlns:a16="http://schemas.microsoft.com/office/drawing/2014/main" id="{F8ABB86E-41C8-449F-9CDF-9BB96396C5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28137" y="5008717"/>
              <a:ext cx="685800" cy="685800"/>
            </a:xfrm>
            <a:prstGeom prst="rect">
              <a:avLst/>
            </a:prstGeom>
          </p:spPr>
        </p:pic>
        <p:grpSp>
          <p:nvGrpSpPr>
            <p:cNvPr id="35" name="Group 34">
              <a:extLst>
                <a:ext uri="{FF2B5EF4-FFF2-40B4-BE49-F238E27FC236}">
                  <a16:creationId xmlns:a16="http://schemas.microsoft.com/office/drawing/2014/main" id="{A198D3E3-404B-4DAA-9BAE-782B91F25B89}"/>
                </a:ext>
              </a:extLst>
            </p:cNvPr>
            <p:cNvGrpSpPr/>
            <p:nvPr/>
          </p:nvGrpSpPr>
          <p:grpSpPr>
            <a:xfrm>
              <a:off x="1449462" y="3119997"/>
              <a:ext cx="922713" cy="2552871"/>
              <a:chOff x="489411" y="2612278"/>
              <a:chExt cx="922713" cy="2552871"/>
            </a:xfrm>
          </p:grpSpPr>
          <p:pic>
            <p:nvPicPr>
              <p:cNvPr id="49" name="Graphic 48">
                <a:extLst>
                  <a:ext uri="{FF2B5EF4-FFF2-40B4-BE49-F238E27FC236}">
                    <a16:creationId xmlns:a16="http://schemas.microsoft.com/office/drawing/2014/main" id="{BFBE3B58-F52F-4C45-84B8-EBACBE48951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0480" y="2892392"/>
                <a:ext cx="685800" cy="685800"/>
              </a:xfrm>
              <a:prstGeom prst="rect">
                <a:avLst/>
              </a:prstGeom>
            </p:spPr>
          </p:pic>
          <p:pic>
            <p:nvPicPr>
              <p:cNvPr id="50" name="Graphic 49">
                <a:extLst>
                  <a:ext uri="{FF2B5EF4-FFF2-40B4-BE49-F238E27FC236}">
                    <a16:creationId xmlns:a16="http://schemas.microsoft.com/office/drawing/2014/main" id="{06169FB3-2869-4C34-9AFC-D2C1A5C0107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00480" y="4441512"/>
                <a:ext cx="685800" cy="685800"/>
              </a:xfrm>
              <a:prstGeom prst="rect">
                <a:avLst/>
              </a:prstGeom>
            </p:spPr>
          </p:pic>
          <p:pic>
            <p:nvPicPr>
              <p:cNvPr id="51" name="Graphic 50">
                <a:extLst>
                  <a:ext uri="{FF2B5EF4-FFF2-40B4-BE49-F238E27FC236}">
                    <a16:creationId xmlns:a16="http://schemas.microsoft.com/office/drawing/2014/main" id="{BB49E961-35C0-49F4-8E50-A34B713995A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00480" y="3666952"/>
                <a:ext cx="685800" cy="685800"/>
              </a:xfrm>
              <a:prstGeom prst="rect">
                <a:avLst/>
              </a:prstGeom>
            </p:spPr>
          </p:pic>
          <p:sp>
            <p:nvSpPr>
              <p:cNvPr id="52" name="Rectangle 51">
                <a:extLst>
                  <a:ext uri="{FF2B5EF4-FFF2-40B4-BE49-F238E27FC236}">
                    <a16:creationId xmlns:a16="http://schemas.microsoft.com/office/drawing/2014/main" id="{B5791A81-6D64-4C09-9D0D-A08B3F9DA5F6}"/>
                  </a:ext>
                </a:extLst>
              </p:cNvPr>
              <p:cNvSpPr/>
              <p:nvPr/>
            </p:nvSpPr>
            <p:spPr bwMode="auto">
              <a:xfrm>
                <a:off x="489411" y="2815938"/>
                <a:ext cx="922713" cy="2349211"/>
              </a:xfrm>
              <a:prstGeom prst="rect">
                <a:avLst/>
              </a:prstGeom>
              <a:noFill/>
              <a:ln w="285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53" name="TextBox 52">
                <a:extLst>
                  <a:ext uri="{FF2B5EF4-FFF2-40B4-BE49-F238E27FC236}">
                    <a16:creationId xmlns:a16="http://schemas.microsoft.com/office/drawing/2014/main" id="{3D941418-D299-457B-B28A-4DD6E0408E22}"/>
                  </a:ext>
                </a:extLst>
              </p:cNvPr>
              <p:cNvSpPr txBox="1"/>
              <p:nvPr/>
            </p:nvSpPr>
            <p:spPr>
              <a:xfrm>
                <a:off x="489411" y="2612278"/>
                <a:ext cx="922713" cy="215444"/>
              </a:xfrm>
              <a:prstGeom prst="rect">
                <a:avLst/>
              </a:prstGeom>
              <a:solidFill>
                <a:schemeClr val="bg2"/>
              </a:solidFill>
              <a:ln w="28575">
                <a:solidFill>
                  <a:schemeClr val="bg2"/>
                </a:solidFill>
              </a:ln>
            </p:spPr>
            <p:txBody>
              <a:bodyPr wrap="square" lIns="0" tIns="0" rIns="0" bIns="0" rtlCol="0">
                <a:spAutoFit/>
              </a:bodyPr>
              <a:lstStyle/>
              <a:p>
                <a:pPr algn="ctr"/>
                <a:r>
                  <a:rPr lang="en-US" sz="1400" dirty="0">
                    <a:solidFill>
                      <a:schemeClr val="bg1"/>
                    </a:solidFill>
                  </a:rPr>
                  <a:t>Data</a:t>
                </a:r>
              </a:p>
            </p:txBody>
          </p:sp>
        </p:grpSp>
        <p:pic>
          <p:nvPicPr>
            <p:cNvPr id="36" name="Graphic 35">
              <a:extLst>
                <a:ext uri="{FF2B5EF4-FFF2-40B4-BE49-F238E27FC236}">
                  <a16:creationId xmlns:a16="http://schemas.microsoft.com/office/drawing/2014/main" id="{1FF637E1-71B0-4F9D-AE92-DE3D4A123F9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618442" y="3012291"/>
              <a:ext cx="914400" cy="914400"/>
            </a:xfrm>
            <a:prstGeom prst="rect">
              <a:avLst/>
            </a:prstGeom>
          </p:spPr>
        </p:pic>
        <p:sp>
          <p:nvSpPr>
            <p:cNvPr id="37" name="TextBox 36">
              <a:extLst>
                <a:ext uri="{FF2B5EF4-FFF2-40B4-BE49-F238E27FC236}">
                  <a16:creationId xmlns:a16="http://schemas.microsoft.com/office/drawing/2014/main" id="{ABFFDA09-1F15-49B0-B32B-FC616B0C76C5}"/>
                </a:ext>
              </a:extLst>
            </p:cNvPr>
            <p:cNvSpPr txBox="1"/>
            <p:nvPr/>
          </p:nvSpPr>
          <p:spPr>
            <a:xfrm>
              <a:off x="6624253" y="3324153"/>
              <a:ext cx="1207151" cy="553998"/>
            </a:xfrm>
            <a:prstGeom prst="rect">
              <a:avLst/>
            </a:prstGeom>
            <a:noFill/>
          </p:spPr>
          <p:txBody>
            <a:bodyPr wrap="square" lIns="0" tIns="0" rIns="0" bIns="0" rtlCol="0">
              <a:spAutoFit/>
            </a:bodyPr>
            <a:lstStyle/>
            <a:p>
              <a:pPr algn="ctr"/>
              <a:r>
                <a:rPr lang="en-US" sz="1800" dirty="0"/>
                <a:t>Enriched documents</a:t>
              </a:r>
            </a:p>
          </p:txBody>
        </p:sp>
        <p:sp>
          <p:nvSpPr>
            <p:cNvPr id="38" name="Arrow: Pentagon 37">
              <a:extLst>
                <a:ext uri="{FF2B5EF4-FFF2-40B4-BE49-F238E27FC236}">
                  <a16:creationId xmlns:a16="http://schemas.microsoft.com/office/drawing/2014/main" id="{BAFCB568-025E-49E8-88DB-08EA2DC8CE8B}"/>
                </a:ext>
              </a:extLst>
            </p:cNvPr>
            <p:cNvSpPr/>
            <p:nvPr/>
          </p:nvSpPr>
          <p:spPr bwMode="auto">
            <a:xfrm>
              <a:off x="2372175" y="4074445"/>
              <a:ext cx="2503341" cy="643975"/>
            </a:xfrm>
            <a:prstGeom prst="homePlate">
              <a:avLst/>
            </a:prstGeom>
            <a:ln>
              <a:noFill/>
              <a:headEnd type="none" w="med" len="med"/>
              <a:tailEnd type="none" w="med" len="med"/>
            </a:ln>
            <a:effectLst/>
          </p:spPr>
          <p:style>
            <a:lnRef idx="1">
              <a:schemeClr val="accent2"/>
            </a:lnRef>
            <a:fillRef idx="1001">
              <a:schemeClr val="l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r>
                <a:rPr lang="en-US" sz="1800" dirty="0">
                  <a:gradFill>
                    <a:gsLst>
                      <a:gs pos="0">
                        <a:srgbClr val="FFFFFF"/>
                      </a:gs>
                      <a:gs pos="100000">
                        <a:srgbClr val="FFFFFF"/>
                      </a:gs>
                    </a:gsLst>
                    <a:lin ang="5400000" scaled="0"/>
                  </a:gradFill>
                  <a:ea typeface="Segoe UI" pitchFamily="34" charset="0"/>
                  <a:cs typeface="Segoe UI" pitchFamily="34" charset="0"/>
                </a:rPr>
                <a:t>Document cracking</a:t>
              </a:r>
            </a:p>
          </p:txBody>
        </p:sp>
        <p:pic>
          <p:nvPicPr>
            <p:cNvPr id="39" name="Picture 38" descr="A picture containing game, clock&#10;&#10;Description automatically generated">
              <a:extLst>
                <a:ext uri="{FF2B5EF4-FFF2-40B4-BE49-F238E27FC236}">
                  <a16:creationId xmlns:a16="http://schemas.microsoft.com/office/drawing/2014/main" id="{7B96D3FE-EDF0-47B0-86F0-AD248F2D071F}"/>
                </a:ext>
              </a:extLst>
            </p:cNvPr>
            <p:cNvPicPr>
              <a:picLocks noChangeAspect="1"/>
            </p:cNvPicPr>
            <p:nvPr/>
          </p:nvPicPr>
          <p:blipFill>
            <a:blip r:embed="rId19"/>
            <a:stretch>
              <a:fillRect/>
            </a:stretch>
          </p:blipFill>
          <p:spPr>
            <a:xfrm rot="16200000">
              <a:off x="4779033" y="3745400"/>
              <a:ext cx="282384" cy="282384"/>
            </a:xfrm>
            <a:prstGeom prst="rect">
              <a:avLst/>
            </a:prstGeom>
          </p:spPr>
        </p:pic>
        <p:pic>
          <p:nvPicPr>
            <p:cNvPr id="40" name="Picture 39" descr="A picture containing game, clock&#10;&#10;Description automatically generated">
              <a:extLst>
                <a:ext uri="{FF2B5EF4-FFF2-40B4-BE49-F238E27FC236}">
                  <a16:creationId xmlns:a16="http://schemas.microsoft.com/office/drawing/2014/main" id="{771AD712-5B32-4BCC-AC1C-099F9AC15F17}"/>
                </a:ext>
              </a:extLst>
            </p:cNvPr>
            <p:cNvPicPr>
              <a:picLocks noChangeAspect="1"/>
            </p:cNvPicPr>
            <p:nvPr/>
          </p:nvPicPr>
          <p:blipFill>
            <a:blip r:embed="rId19"/>
            <a:stretch>
              <a:fillRect/>
            </a:stretch>
          </p:blipFill>
          <p:spPr>
            <a:xfrm rot="16200000">
              <a:off x="4911780" y="3745400"/>
              <a:ext cx="282384" cy="282384"/>
            </a:xfrm>
            <a:prstGeom prst="rect">
              <a:avLst/>
            </a:prstGeom>
          </p:spPr>
        </p:pic>
        <p:pic>
          <p:nvPicPr>
            <p:cNvPr id="41" name="Picture 40" descr="A picture containing game, clock&#10;&#10;Description automatically generated">
              <a:extLst>
                <a:ext uri="{FF2B5EF4-FFF2-40B4-BE49-F238E27FC236}">
                  <a16:creationId xmlns:a16="http://schemas.microsoft.com/office/drawing/2014/main" id="{1919A9F2-D94A-43BC-AA08-A718AD35BB47}"/>
                </a:ext>
              </a:extLst>
            </p:cNvPr>
            <p:cNvPicPr>
              <a:picLocks noChangeAspect="1"/>
            </p:cNvPicPr>
            <p:nvPr/>
          </p:nvPicPr>
          <p:blipFill>
            <a:blip r:embed="rId19"/>
            <a:stretch>
              <a:fillRect/>
            </a:stretch>
          </p:blipFill>
          <p:spPr>
            <a:xfrm rot="16200000">
              <a:off x="5050133" y="3746453"/>
              <a:ext cx="282384" cy="282384"/>
            </a:xfrm>
            <a:prstGeom prst="rect">
              <a:avLst/>
            </a:prstGeom>
          </p:spPr>
        </p:pic>
        <p:pic>
          <p:nvPicPr>
            <p:cNvPr id="42" name="Picture 41" descr="A picture containing game, clock&#10;&#10;Description automatically generated">
              <a:extLst>
                <a:ext uri="{FF2B5EF4-FFF2-40B4-BE49-F238E27FC236}">
                  <a16:creationId xmlns:a16="http://schemas.microsoft.com/office/drawing/2014/main" id="{970E6538-6EF4-4FDE-96F1-56FC21C1E7C8}"/>
                </a:ext>
              </a:extLst>
            </p:cNvPr>
            <p:cNvPicPr>
              <a:picLocks noChangeAspect="1"/>
            </p:cNvPicPr>
            <p:nvPr/>
          </p:nvPicPr>
          <p:blipFill>
            <a:blip r:embed="rId19"/>
            <a:stretch>
              <a:fillRect/>
            </a:stretch>
          </p:blipFill>
          <p:spPr>
            <a:xfrm rot="16200000">
              <a:off x="5925942" y="3746453"/>
              <a:ext cx="282384" cy="282384"/>
            </a:xfrm>
            <a:prstGeom prst="rect">
              <a:avLst/>
            </a:prstGeom>
          </p:spPr>
        </p:pic>
        <p:sp>
          <p:nvSpPr>
            <p:cNvPr id="43" name="TextBox 42">
              <a:extLst>
                <a:ext uri="{FF2B5EF4-FFF2-40B4-BE49-F238E27FC236}">
                  <a16:creationId xmlns:a16="http://schemas.microsoft.com/office/drawing/2014/main" id="{CBF0E97C-3E89-4B3D-8159-3ABCE7D9171F}"/>
                </a:ext>
              </a:extLst>
            </p:cNvPr>
            <p:cNvSpPr txBox="1"/>
            <p:nvPr/>
          </p:nvSpPr>
          <p:spPr>
            <a:xfrm>
              <a:off x="4496498" y="2743200"/>
              <a:ext cx="2243888" cy="276999"/>
            </a:xfrm>
            <a:prstGeom prst="rect">
              <a:avLst/>
            </a:prstGeom>
            <a:noFill/>
          </p:spPr>
          <p:txBody>
            <a:bodyPr wrap="square" lIns="0" tIns="0" rIns="0" bIns="0" rtlCol="0">
              <a:spAutoFit/>
            </a:bodyPr>
            <a:lstStyle/>
            <a:p>
              <a:pPr algn="ctr"/>
              <a:r>
                <a:rPr lang="en-US" sz="1800" dirty="0">
                  <a:gradFill>
                    <a:gsLst>
                      <a:gs pos="2917">
                        <a:schemeClr val="tx1"/>
                      </a:gs>
                      <a:gs pos="30000">
                        <a:schemeClr val="tx1"/>
                      </a:gs>
                    </a:gsLst>
                    <a:lin ang="5400000" scaled="0"/>
                  </a:gradFill>
                </a:rPr>
                <a:t>Cognitive skills</a:t>
              </a:r>
            </a:p>
          </p:txBody>
        </p:sp>
        <p:sp>
          <p:nvSpPr>
            <p:cNvPr id="44" name="Arrow: Pentagon 43">
              <a:extLst>
                <a:ext uri="{FF2B5EF4-FFF2-40B4-BE49-F238E27FC236}">
                  <a16:creationId xmlns:a16="http://schemas.microsoft.com/office/drawing/2014/main" id="{828356E4-153A-4C56-86B8-E7C6027CBC2D}"/>
                </a:ext>
              </a:extLst>
            </p:cNvPr>
            <p:cNvSpPr/>
            <p:nvPr/>
          </p:nvSpPr>
          <p:spPr bwMode="auto">
            <a:xfrm>
              <a:off x="7693213" y="4075554"/>
              <a:ext cx="1806700" cy="641757"/>
            </a:xfrm>
            <a:prstGeom prst="homePlat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r>
                <a:rPr lang="en-US" sz="1800" dirty="0">
                  <a:gradFill>
                    <a:gsLst>
                      <a:gs pos="0">
                        <a:srgbClr val="FFFFFF"/>
                      </a:gs>
                      <a:gs pos="100000">
                        <a:srgbClr val="FFFFFF"/>
                      </a:gs>
                    </a:gsLst>
                    <a:lin ang="5400000" scaled="0"/>
                  </a:gradFill>
                  <a:ea typeface="Segoe UI" pitchFamily="34" charset="0"/>
                  <a:cs typeface="Segoe UI" pitchFamily="34" charset="0"/>
                </a:rPr>
                <a:t>Search Index</a:t>
              </a:r>
            </a:p>
          </p:txBody>
        </p:sp>
        <p:pic>
          <p:nvPicPr>
            <p:cNvPr id="45" name="Graphic 44">
              <a:extLst>
                <a:ext uri="{FF2B5EF4-FFF2-40B4-BE49-F238E27FC236}">
                  <a16:creationId xmlns:a16="http://schemas.microsoft.com/office/drawing/2014/main" id="{29D5E20D-42E8-4C42-AD8B-3EEA2B043D6F}"/>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253663" y="5008717"/>
              <a:ext cx="685800" cy="685800"/>
            </a:xfrm>
            <a:prstGeom prst="rect">
              <a:avLst/>
            </a:prstGeom>
          </p:spPr>
        </p:pic>
        <p:sp>
          <p:nvSpPr>
            <p:cNvPr id="46" name="TextBox 45">
              <a:extLst>
                <a:ext uri="{FF2B5EF4-FFF2-40B4-BE49-F238E27FC236}">
                  <a16:creationId xmlns:a16="http://schemas.microsoft.com/office/drawing/2014/main" id="{B96A5CA4-F728-4AA9-B1BD-1569A460F7C2}"/>
                </a:ext>
              </a:extLst>
            </p:cNvPr>
            <p:cNvSpPr txBox="1"/>
            <p:nvPr/>
          </p:nvSpPr>
          <p:spPr>
            <a:xfrm>
              <a:off x="7992987" y="5692790"/>
              <a:ext cx="1207151" cy="553998"/>
            </a:xfrm>
            <a:prstGeom prst="rect">
              <a:avLst/>
            </a:prstGeom>
            <a:noFill/>
          </p:spPr>
          <p:txBody>
            <a:bodyPr wrap="square" lIns="0" tIns="0" rIns="0" bIns="0" rtlCol="0">
              <a:spAutoFit/>
            </a:bodyPr>
            <a:lstStyle/>
            <a:p>
              <a:pPr algn="ctr"/>
              <a:r>
                <a:rPr lang="en-US" sz="1800" dirty="0">
                  <a:solidFill>
                    <a:schemeClr val="bg2"/>
                  </a:solidFill>
                </a:rPr>
                <a:t>Knowledge</a:t>
              </a:r>
            </a:p>
            <a:p>
              <a:pPr algn="ctr"/>
              <a:r>
                <a:rPr lang="en-US" sz="1800" dirty="0">
                  <a:solidFill>
                    <a:schemeClr val="bg2"/>
                  </a:solidFill>
                </a:rPr>
                <a:t>store</a:t>
              </a:r>
            </a:p>
          </p:txBody>
        </p:sp>
        <p:cxnSp>
          <p:nvCxnSpPr>
            <p:cNvPr id="47" name="Connector: Elbow 46">
              <a:extLst>
                <a:ext uri="{FF2B5EF4-FFF2-40B4-BE49-F238E27FC236}">
                  <a16:creationId xmlns:a16="http://schemas.microsoft.com/office/drawing/2014/main" id="{D1BB2186-399A-4D72-8117-867BBA9537A2}"/>
                </a:ext>
              </a:extLst>
            </p:cNvPr>
            <p:cNvCxnSpPr>
              <a:cxnSpLocks/>
              <a:stCxn id="64" idx="2"/>
              <a:endCxn id="45" idx="1"/>
            </p:cNvCxnSpPr>
            <p:nvPr/>
          </p:nvCxnSpPr>
          <p:spPr>
            <a:xfrm rot="16200000" flipH="1">
              <a:off x="7496762" y="4594715"/>
              <a:ext cx="496153" cy="1017650"/>
            </a:xfrm>
            <a:prstGeom prst="bentConnector2">
              <a:avLst/>
            </a:prstGeom>
            <a:ln>
              <a:solidFill>
                <a:schemeClr val="bg2"/>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F2B257D-1294-4BCE-A09E-F56735A7B0ED}"/>
                </a:ext>
              </a:extLst>
            </p:cNvPr>
            <p:cNvCxnSpPr>
              <a:stCxn id="45" idx="3"/>
              <a:endCxn id="34" idx="1"/>
            </p:cNvCxnSpPr>
            <p:nvPr/>
          </p:nvCxnSpPr>
          <p:spPr>
            <a:xfrm>
              <a:off x="8939463" y="5351617"/>
              <a:ext cx="888674" cy="0"/>
            </a:xfrm>
            <a:prstGeom prst="straightConnector1">
              <a:avLst/>
            </a:prstGeom>
            <a:ln>
              <a:solidFill>
                <a:schemeClr val="bg2"/>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54" name="Graphic 53">
              <a:extLst>
                <a:ext uri="{FF2B5EF4-FFF2-40B4-BE49-F238E27FC236}">
                  <a16:creationId xmlns:a16="http://schemas.microsoft.com/office/drawing/2014/main" id="{280F0500-0F39-4C8A-8092-4D3FF0A9D8D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828137" y="5755598"/>
              <a:ext cx="685800" cy="685800"/>
            </a:xfrm>
            <a:prstGeom prst="rect">
              <a:avLst/>
            </a:prstGeom>
          </p:spPr>
        </p:pic>
        <p:cxnSp>
          <p:nvCxnSpPr>
            <p:cNvPr id="55" name="Connector: Elbow 54">
              <a:extLst>
                <a:ext uri="{FF2B5EF4-FFF2-40B4-BE49-F238E27FC236}">
                  <a16:creationId xmlns:a16="http://schemas.microsoft.com/office/drawing/2014/main" id="{A89BF189-68E7-4082-B94F-882C8F6A540A}"/>
                </a:ext>
              </a:extLst>
            </p:cNvPr>
            <p:cNvCxnSpPr>
              <a:cxnSpLocks/>
              <a:stCxn id="45" idx="3"/>
              <a:endCxn id="54" idx="1"/>
            </p:cNvCxnSpPr>
            <p:nvPr/>
          </p:nvCxnSpPr>
          <p:spPr>
            <a:xfrm>
              <a:off x="8939463" y="5351617"/>
              <a:ext cx="888674" cy="746881"/>
            </a:xfrm>
            <a:prstGeom prst="bentConnector3">
              <a:avLst/>
            </a:prstGeom>
            <a:ln>
              <a:solidFill>
                <a:schemeClr val="bg2"/>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FEECB077-BF4A-4BF4-B628-7A6472FD4B0D}"/>
                </a:ext>
              </a:extLst>
            </p:cNvPr>
            <p:cNvSpPr txBox="1"/>
            <p:nvPr/>
          </p:nvSpPr>
          <p:spPr>
            <a:xfrm>
              <a:off x="7137171" y="5105395"/>
              <a:ext cx="1207151" cy="246221"/>
            </a:xfrm>
            <a:prstGeom prst="rect">
              <a:avLst/>
            </a:prstGeom>
            <a:noFill/>
          </p:spPr>
          <p:txBody>
            <a:bodyPr wrap="square" lIns="0" tIns="0" rIns="0" bIns="0" rtlCol="0">
              <a:spAutoFit/>
            </a:bodyPr>
            <a:lstStyle/>
            <a:p>
              <a:pPr algn="ctr"/>
              <a:r>
                <a:rPr lang="en-US" sz="1600" dirty="0">
                  <a:solidFill>
                    <a:schemeClr val="bg2"/>
                  </a:solidFill>
                </a:rPr>
                <a:t>Projections</a:t>
              </a:r>
              <a:endParaRPr lang="en-US" sz="1800" dirty="0">
                <a:solidFill>
                  <a:schemeClr val="bg2"/>
                </a:solidFill>
              </a:endParaRPr>
            </a:p>
          </p:txBody>
        </p:sp>
      </p:grpSp>
    </p:spTree>
    <p:extLst>
      <p:ext uri="{BB962C8B-B14F-4D97-AF65-F5344CB8AC3E}">
        <p14:creationId xmlns:p14="http://schemas.microsoft.com/office/powerpoint/2010/main" val="114679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2F981D-954E-4C43-AA02-35DFE5EF397A}"/>
              </a:ext>
            </a:extLst>
          </p:cNvPr>
          <p:cNvSpPr/>
          <p:nvPr/>
        </p:nvSpPr>
        <p:spPr bwMode="auto">
          <a:xfrm>
            <a:off x="4708568" y="3586807"/>
            <a:ext cx="1915685" cy="1619250"/>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1200" dirty="0">
                <a:gradFill>
                  <a:gsLst>
                    <a:gs pos="0">
                      <a:srgbClr val="FFFFFF"/>
                    </a:gs>
                    <a:gs pos="100000">
                      <a:srgbClr val="FFFFFF"/>
                    </a:gs>
                  </a:gsLst>
                  <a:lin ang="5400000" scaled="0"/>
                </a:gradFill>
                <a:ea typeface="Segoe UI" pitchFamily="34" charset="0"/>
                <a:cs typeface="Segoe UI" pitchFamily="34" charset="0"/>
              </a:rPr>
              <a:t>Language detection</a:t>
            </a:r>
          </a:p>
          <a:p>
            <a:pPr algn="l" defTabSz="932472" fontAlgn="base">
              <a:spcBef>
                <a:spcPct val="0"/>
              </a:spcBef>
              <a:spcAft>
                <a:spcPct val="0"/>
              </a:spcAft>
            </a:pPr>
            <a:endParaRPr lang="en-US" sz="1200" dirty="0">
              <a:gradFill>
                <a:gsLst>
                  <a:gs pos="0">
                    <a:srgbClr val="FFFFFF"/>
                  </a:gs>
                  <a:gs pos="100000">
                    <a:srgbClr val="FFFFFF"/>
                  </a:gs>
                </a:gsLst>
                <a:lin ang="5400000" scaled="0"/>
              </a:gradFill>
              <a:ea typeface="Segoe UI" pitchFamily="34" charset="0"/>
              <a:cs typeface="Segoe UI" pitchFamily="34" charset="0"/>
            </a:endParaRPr>
          </a:p>
          <a:p>
            <a:pPr algn="l" defTabSz="932472" fontAlgn="base">
              <a:spcBef>
                <a:spcPct val="0"/>
              </a:spcBef>
              <a:spcAft>
                <a:spcPct val="0"/>
              </a:spcAft>
            </a:pPr>
            <a:r>
              <a:rPr lang="en-US" sz="1200" dirty="0">
                <a:gradFill>
                  <a:gsLst>
                    <a:gs pos="0">
                      <a:srgbClr val="FFFFFF"/>
                    </a:gs>
                    <a:gs pos="100000">
                      <a:srgbClr val="FFFFFF"/>
                    </a:gs>
                  </a:gsLst>
                  <a:lin ang="5400000" scaled="0"/>
                </a:gradFill>
                <a:ea typeface="Segoe UI" pitchFamily="34" charset="0"/>
                <a:cs typeface="Segoe UI" pitchFamily="34" charset="0"/>
              </a:rPr>
              <a:t>Entity recognition</a:t>
            </a:r>
          </a:p>
          <a:p>
            <a:pPr algn="l" defTabSz="932472" fontAlgn="base">
              <a:spcBef>
                <a:spcPct val="0"/>
              </a:spcBef>
              <a:spcAft>
                <a:spcPct val="0"/>
              </a:spcAft>
            </a:pPr>
            <a:endParaRPr lang="en-US" sz="1200" dirty="0">
              <a:gradFill>
                <a:gsLst>
                  <a:gs pos="0">
                    <a:srgbClr val="FFFFFF"/>
                  </a:gs>
                  <a:gs pos="100000">
                    <a:srgbClr val="FFFFFF"/>
                  </a:gs>
                </a:gsLst>
                <a:lin ang="5400000" scaled="0"/>
              </a:gradFill>
              <a:ea typeface="Segoe UI" pitchFamily="34" charset="0"/>
              <a:cs typeface="Segoe UI" pitchFamily="34" charset="0"/>
            </a:endParaRPr>
          </a:p>
          <a:p>
            <a:pPr algn="l" defTabSz="932472" fontAlgn="base">
              <a:spcBef>
                <a:spcPct val="0"/>
              </a:spcBef>
              <a:spcAft>
                <a:spcPct val="0"/>
              </a:spcAft>
            </a:pPr>
            <a:r>
              <a:rPr lang="en-US" sz="1200" dirty="0">
                <a:gradFill>
                  <a:gsLst>
                    <a:gs pos="0">
                      <a:srgbClr val="FFFFFF"/>
                    </a:gs>
                    <a:gs pos="100000">
                      <a:srgbClr val="FFFFFF"/>
                    </a:gs>
                  </a:gsLst>
                  <a:lin ang="5400000" scaled="0"/>
                </a:gradFill>
                <a:ea typeface="Segoe UI" pitchFamily="34" charset="0"/>
                <a:cs typeface="Segoe UI" pitchFamily="34" charset="0"/>
              </a:rPr>
              <a:t>Key phrases extraction</a:t>
            </a:r>
          </a:p>
          <a:p>
            <a:pPr algn="l" defTabSz="932472" fontAlgn="base">
              <a:spcBef>
                <a:spcPct val="0"/>
              </a:spcBef>
              <a:spcAft>
                <a:spcPct val="0"/>
              </a:spcAft>
            </a:pPr>
            <a:endParaRPr lang="en-US" sz="1200" dirty="0">
              <a:gradFill>
                <a:gsLst>
                  <a:gs pos="0">
                    <a:srgbClr val="FFFFFF"/>
                  </a:gs>
                  <a:gs pos="100000">
                    <a:srgbClr val="FFFFFF"/>
                  </a:gs>
                </a:gsLst>
                <a:lin ang="5400000" scaled="0"/>
              </a:gradFill>
              <a:ea typeface="Segoe UI" pitchFamily="34" charset="0"/>
              <a:cs typeface="Segoe UI" pitchFamily="34" charset="0"/>
            </a:endParaRPr>
          </a:p>
          <a:p>
            <a:pPr algn="l" defTabSz="932472" fontAlgn="base">
              <a:spcBef>
                <a:spcPct val="0"/>
              </a:spcBef>
              <a:spcAft>
                <a:spcPct val="0"/>
              </a:spcAft>
            </a:pPr>
            <a:r>
              <a:rPr lang="en-US" sz="1200" dirty="0">
                <a:gradFill>
                  <a:gsLst>
                    <a:gs pos="0">
                      <a:srgbClr val="FFFFFF"/>
                    </a:gs>
                    <a:gs pos="100000">
                      <a:srgbClr val="FFFFFF"/>
                    </a:gs>
                  </a:gsLst>
                  <a:lin ang="5400000" scaled="0"/>
                </a:gradFill>
                <a:ea typeface="Segoe UI" pitchFamily="34" charset="0"/>
                <a:cs typeface="Segoe UI" pitchFamily="34" charset="0"/>
              </a:rPr>
              <a:t>Text summarization</a:t>
            </a:r>
          </a:p>
        </p:txBody>
      </p:sp>
      <p:sp>
        <p:nvSpPr>
          <p:cNvPr id="65" name="Text Placeholder 2">
            <a:extLst>
              <a:ext uri="{FF2B5EF4-FFF2-40B4-BE49-F238E27FC236}">
                <a16:creationId xmlns:a16="http://schemas.microsoft.com/office/drawing/2014/main" id="{91BB06AE-2D7D-4537-A391-64717F9D40C1}"/>
              </a:ext>
            </a:extLst>
          </p:cNvPr>
          <p:cNvSpPr>
            <a:spLocks noGrp="1"/>
          </p:cNvSpPr>
          <p:nvPr>
            <p:ph type="body" idx="1"/>
          </p:nvPr>
        </p:nvSpPr>
        <p:spPr/>
        <p:txBody>
          <a:bodyPr/>
          <a:lstStyle/>
          <a:p>
            <a:pPr marL="0" indent="0">
              <a:buNone/>
            </a:pPr>
            <a:r>
              <a:rPr lang="en-US" dirty="0"/>
              <a:t>transforming unstructured data into information</a:t>
            </a:r>
            <a:endParaRPr lang="en-US" b="1" i="1" dirty="0"/>
          </a:p>
        </p:txBody>
      </p:sp>
      <p:sp>
        <p:nvSpPr>
          <p:cNvPr id="2" name="Title 1">
            <a:extLst>
              <a:ext uri="{FF2B5EF4-FFF2-40B4-BE49-F238E27FC236}">
                <a16:creationId xmlns:a16="http://schemas.microsoft.com/office/drawing/2014/main" id="{957C968A-520A-48BF-B1A6-324BA6078714}"/>
              </a:ext>
            </a:extLst>
          </p:cNvPr>
          <p:cNvSpPr>
            <a:spLocks noGrp="1"/>
          </p:cNvSpPr>
          <p:nvPr>
            <p:ph type="title"/>
          </p:nvPr>
        </p:nvSpPr>
        <p:spPr/>
        <p:txBody>
          <a:bodyPr/>
          <a:lstStyle/>
          <a:p>
            <a:r>
              <a:rPr lang="en-US" dirty="0"/>
              <a:t>AI Enrichment</a:t>
            </a:r>
          </a:p>
        </p:txBody>
      </p:sp>
      <p:grpSp>
        <p:nvGrpSpPr>
          <p:cNvPr id="66" name="Group 65">
            <a:extLst>
              <a:ext uri="{FF2B5EF4-FFF2-40B4-BE49-F238E27FC236}">
                <a16:creationId xmlns:a16="http://schemas.microsoft.com/office/drawing/2014/main" id="{A80A96DF-C00C-448A-A14E-EDD031E3F345}"/>
              </a:ext>
            </a:extLst>
          </p:cNvPr>
          <p:cNvGrpSpPr/>
          <p:nvPr/>
        </p:nvGrpSpPr>
        <p:grpSpPr>
          <a:xfrm>
            <a:off x="359802" y="2388870"/>
            <a:ext cx="11369525" cy="4052528"/>
            <a:chOff x="359802" y="2388870"/>
            <a:chExt cx="11369525" cy="4052528"/>
          </a:xfrm>
        </p:grpSpPr>
        <p:pic>
          <p:nvPicPr>
            <p:cNvPr id="31" name="Graphic 30">
              <a:extLst>
                <a:ext uri="{FF2B5EF4-FFF2-40B4-BE49-F238E27FC236}">
                  <a16:creationId xmlns:a16="http://schemas.microsoft.com/office/drawing/2014/main" id="{AB3E888F-D9DD-4A8B-8BBD-FB27012BF1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04217" y="2614986"/>
              <a:ext cx="914400" cy="914400"/>
            </a:xfrm>
            <a:prstGeom prst="rect">
              <a:avLst/>
            </a:prstGeom>
          </p:spPr>
        </p:pic>
        <p:pic>
          <p:nvPicPr>
            <p:cNvPr id="33" name="Graphic 32">
              <a:extLst>
                <a:ext uri="{FF2B5EF4-FFF2-40B4-BE49-F238E27FC236}">
                  <a16:creationId xmlns:a16="http://schemas.microsoft.com/office/drawing/2014/main" id="{AED13389-C107-48DD-A033-803F592FD3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86327" y="3824932"/>
              <a:ext cx="1143000" cy="1143000"/>
            </a:xfrm>
            <a:prstGeom prst="rect">
              <a:avLst/>
            </a:prstGeom>
          </p:spPr>
        </p:pic>
        <p:pic>
          <p:nvPicPr>
            <p:cNvPr id="34" name="Graphic 33">
              <a:extLst>
                <a:ext uri="{FF2B5EF4-FFF2-40B4-BE49-F238E27FC236}">
                  <a16:creationId xmlns:a16="http://schemas.microsoft.com/office/drawing/2014/main" id="{F8ABB86E-41C8-449F-9CDF-9BB96396C5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14927" y="5008717"/>
              <a:ext cx="685800" cy="685800"/>
            </a:xfrm>
            <a:prstGeom prst="rect">
              <a:avLst/>
            </a:prstGeom>
          </p:spPr>
        </p:pic>
        <p:grpSp>
          <p:nvGrpSpPr>
            <p:cNvPr id="35" name="Group 34">
              <a:extLst>
                <a:ext uri="{FF2B5EF4-FFF2-40B4-BE49-F238E27FC236}">
                  <a16:creationId xmlns:a16="http://schemas.microsoft.com/office/drawing/2014/main" id="{A198D3E3-404B-4DAA-9BAE-782B91F25B89}"/>
                </a:ext>
              </a:extLst>
            </p:cNvPr>
            <p:cNvGrpSpPr/>
            <p:nvPr/>
          </p:nvGrpSpPr>
          <p:grpSpPr>
            <a:xfrm>
              <a:off x="359802" y="3119997"/>
              <a:ext cx="922713" cy="2552871"/>
              <a:chOff x="-600249" y="2612278"/>
              <a:chExt cx="922713" cy="2552871"/>
            </a:xfrm>
          </p:grpSpPr>
          <p:pic>
            <p:nvPicPr>
              <p:cNvPr id="49" name="Graphic 48">
                <a:extLst>
                  <a:ext uri="{FF2B5EF4-FFF2-40B4-BE49-F238E27FC236}">
                    <a16:creationId xmlns:a16="http://schemas.microsoft.com/office/drawing/2014/main" id="{BFBE3B58-F52F-4C45-84B8-EBACBE48951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9180" y="2892392"/>
                <a:ext cx="685800" cy="685800"/>
              </a:xfrm>
              <a:prstGeom prst="rect">
                <a:avLst/>
              </a:prstGeom>
            </p:spPr>
          </p:pic>
          <p:pic>
            <p:nvPicPr>
              <p:cNvPr id="50" name="Graphic 49">
                <a:extLst>
                  <a:ext uri="{FF2B5EF4-FFF2-40B4-BE49-F238E27FC236}">
                    <a16:creationId xmlns:a16="http://schemas.microsoft.com/office/drawing/2014/main" id="{06169FB3-2869-4C34-9AFC-D2C1A5C010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9180" y="4441512"/>
                <a:ext cx="685800" cy="685800"/>
              </a:xfrm>
              <a:prstGeom prst="rect">
                <a:avLst/>
              </a:prstGeom>
            </p:spPr>
          </p:pic>
          <p:pic>
            <p:nvPicPr>
              <p:cNvPr id="51" name="Graphic 50">
                <a:extLst>
                  <a:ext uri="{FF2B5EF4-FFF2-40B4-BE49-F238E27FC236}">
                    <a16:creationId xmlns:a16="http://schemas.microsoft.com/office/drawing/2014/main" id="{BB49E961-35C0-49F4-8E50-A34B713995A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89180" y="3666952"/>
                <a:ext cx="685800" cy="685800"/>
              </a:xfrm>
              <a:prstGeom prst="rect">
                <a:avLst/>
              </a:prstGeom>
            </p:spPr>
          </p:pic>
          <p:sp>
            <p:nvSpPr>
              <p:cNvPr id="52" name="Rectangle 51">
                <a:extLst>
                  <a:ext uri="{FF2B5EF4-FFF2-40B4-BE49-F238E27FC236}">
                    <a16:creationId xmlns:a16="http://schemas.microsoft.com/office/drawing/2014/main" id="{B5791A81-6D64-4C09-9D0D-A08B3F9DA5F6}"/>
                  </a:ext>
                </a:extLst>
              </p:cNvPr>
              <p:cNvSpPr/>
              <p:nvPr/>
            </p:nvSpPr>
            <p:spPr bwMode="auto">
              <a:xfrm>
                <a:off x="-600249" y="2815938"/>
                <a:ext cx="922713" cy="2349211"/>
              </a:xfrm>
              <a:prstGeom prst="rect">
                <a:avLst/>
              </a:prstGeom>
              <a:noFill/>
              <a:ln w="285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53" name="TextBox 52">
                <a:extLst>
                  <a:ext uri="{FF2B5EF4-FFF2-40B4-BE49-F238E27FC236}">
                    <a16:creationId xmlns:a16="http://schemas.microsoft.com/office/drawing/2014/main" id="{3D941418-D299-457B-B28A-4DD6E0408E22}"/>
                  </a:ext>
                </a:extLst>
              </p:cNvPr>
              <p:cNvSpPr txBox="1"/>
              <p:nvPr/>
            </p:nvSpPr>
            <p:spPr>
              <a:xfrm>
                <a:off x="-600249" y="2612278"/>
                <a:ext cx="922713" cy="215444"/>
              </a:xfrm>
              <a:prstGeom prst="rect">
                <a:avLst/>
              </a:prstGeom>
              <a:solidFill>
                <a:schemeClr val="bg2"/>
              </a:solidFill>
              <a:ln w="28575">
                <a:solidFill>
                  <a:schemeClr val="bg2"/>
                </a:solidFill>
              </a:ln>
            </p:spPr>
            <p:txBody>
              <a:bodyPr wrap="square" lIns="0" tIns="0" rIns="0" bIns="0" rtlCol="0">
                <a:spAutoFit/>
              </a:bodyPr>
              <a:lstStyle/>
              <a:p>
                <a:pPr algn="ctr"/>
                <a:r>
                  <a:rPr lang="en-US" sz="1400" dirty="0">
                    <a:solidFill>
                      <a:schemeClr val="bg1"/>
                    </a:solidFill>
                  </a:rPr>
                  <a:t>Data</a:t>
                </a:r>
              </a:p>
            </p:txBody>
          </p:sp>
        </p:grpSp>
        <p:pic>
          <p:nvPicPr>
            <p:cNvPr id="36" name="Graphic 35">
              <a:extLst>
                <a:ext uri="{FF2B5EF4-FFF2-40B4-BE49-F238E27FC236}">
                  <a16:creationId xmlns:a16="http://schemas.microsoft.com/office/drawing/2014/main" id="{1FF637E1-71B0-4F9D-AE92-DE3D4A123F9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618442" y="2657961"/>
              <a:ext cx="914400" cy="914400"/>
            </a:xfrm>
            <a:prstGeom prst="rect">
              <a:avLst/>
            </a:prstGeom>
          </p:spPr>
        </p:pic>
        <p:sp>
          <p:nvSpPr>
            <p:cNvPr id="38" name="Arrow: Pentagon 37">
              <a:extLst>
                <a:ext uri="{FF2B5EF4-FFF2-40B4-BE49-F238E27FC236}">
                  <a16:creationId xmlns:a16="http://schemas.microsoft.com/office/drawing/2014/main" id="{BAFCB568-025E-49E8-88DB-08EA2DC8CE8B}"/>
                </a:ext>
              </a:extLst>
            </p:cNvPr>
            <p:cNvSpPr/>
            <p:nvPr/>
          </p:nvSpPr>
          <p:spPr bwMode="auto">
            <a:xfrm>
              <a:off x="1282515" y="4074445"/>
              <a:ext cx="2503341" cy="643975"/>
            </a:xfrm>
            <a:prstGeom prst="homePlat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r>
                <a:rPr lang="en-US" sz="1800" dirty="0">
                  <a:gradFill>
                    <a:gsLst>
                      <a:gs pos="0">
                        <a:srgbClr val="FFFFFF"/>
                      </a:gs>
                      <a:gs pos="100000">
                        <a:srgbClr val="FFFFFF"/>
                      </a:gs>
                    </a:gsLst>
                    <a:lin ang="5400000" scaled="0"/>
                  </a:gradFill>
                  <a:ea typeface="Segoe UI" pitchFamily="34" charset="0"/>
                  <a:cs typeface="Segoe UI" pitchFamily="34" charset="0"/>
                </a:rPr>
                <a:t>Document cracking</a:t>
              </a:r>
            </a:p>
          </p:txBody>
        </p:sp>
        <p:pic>
          <p:nvPicPr>
            <p:cNvPr id="39" name="Picture 38" descr="A picture containing game, clock&#10;&#10;Description automatically generated">
              <a:extLst>
                <a:ext uri="{FF2B5EF4-FFF2-40B4-BE49-F238E27FC236}">
                  <a16:creationId xmlns:a16="http://schemas.microsoft.com/office/drawing/2014/main" id="{7B96D3FE-EDF0-47B0-86F0-AD248F2D071F}"/>
                </a:ext>
              </a:extLst>
            </p:cNvPr>
            <p:cNvPicPr>
              <a:picLocks noChangeAspect="1"/>
            </p:cNvPicPr>
            <p:nvPr/>
          </p:nvPicPr>
          <p:blipFill>
            <a:blip r:embed="rId17"/>
            <a:stretch>
              <a:fillRect/>
            </a:stretch>
          </p:blipFill>
          <p:spPr>
            <a:xfrm rot="16200000">
              <a:off x="4779033" y="3391070"/>
              <a:ext cx="282384" cy="282384"/>
            </a:xfrm>
            <a:prstGeom prst="rect">
              <a:avLst/>
            </a:prstGeom>
          </p:spPr>
        </p:pic>
        <p:pic>
          <p:nvPicPr>
            <p:cNvPr id="40" name="Picture 39" descr="A picture containing game, clock&#10;&#10;Description automatically generated">
              <a:extLst>
                <a:ext uri="{FF2B5EF4-FFF2-40B4-BE49-F238E27FC236}">
                  <a16:creationId xmlns:a16="http://schemas.microsoft.com/office/drawing/2014/main" id="{771AD712-5B32-4BCC-AC1C-099F9AC15F17}"/>
                </a:ext>
              </a:extLst>
            </p:cNvPr>
            <p:cNvPicPr>
              <a:picLocks noChangeAspect="1"/>
            </p:cNvPicPr>
            <p:nvPr/>
          </p:nvPicPr>
          <p:blipFill>
            <a:blip r:embed="rId17"/>
            <a:stretch>
              <a:fillRect/>
            </a:stretch>
          </p:blipFill>
          <p:spPr>
            <a:xfrm rot="16200000">
              <a:off x="4911780" y="3391070"/>
              <a:ext cx="282384" cy="282384"/>
            </a:xfrm>
            <a:prstGeom prst="rect">
              <a:avLst/>
            </a:prstGeom>
          </p:spPr>
        </p:pic>
        <p:pic>
          <p:nvPicPr>
            <p:cNvPr id="41" name="Picture 40" descr="A picture containing game, clock&#10;&#10;Description automatically generated">
              <a:extLst>
                <a:ext uri="{FF2B5EF4-FFF2-40B4-BE49-F238E27FC236}">
                  <a16:creationId xmlns:a16="http://schemas.microsoft.com/office/drawing/2014/main" id="{1919A9F2-D94A-43BC-AA08-A718AD35BB47}"/>
                </a:ext>
              </a:extLst>
            </p:cNvPr>
            <p:cNvPicPr>
              <a:picLocks noChangeAspect="1"/>
            </p:cNvPicPr>
            <p:nvPr/>
          </p:nvPicPr>
          <p:blipFill>
            <a:blip r:embed="rId17"/>
            <a:stretch>
              <a:fillRect/>
            </a:stretch>
          </p:blipFill>
          <p:spPr>
            <a:xfrm rot="16200000">
              <a:off x="5052825" y="3385621"/>
              <a:ext cx="277000" cy="282384"/>
            </a:xfrm>
            <a:prstGeom prst="rect">
              <a:avLst/>
            </a:prstGeom>
          </p:spPr>
        </p:pic>
        <p:pic>
          <p:nvPicPr>
            <p:cNvPr id="42" name="Picture 41" descr="A picture containing game, clock&#10;&#10;Description automatically generated">
              <a:extLst>
                <a:ext uri="{FF2B5EF4-FFF2-40B4-BE49-F238E27FC236}">
                  <a16:creationId xmlns:a16="http://schemas.microsoft.com/office/drawing/2014/main" id="{970E6538-6EF4-4FDE-96F1-56FC21C1E7C8}"/>
                </a:ext>
              </a:extLst>
            </p:cNvPr>
            <p:cNvPicPr>
              <a:picLocks noChangeAspect="1"/>
            </p:cNvPicPr>
            <p:nvPr/>
          </p:nvPicPr>
          <p:blipFill>
            <a:blip r:embed="rId17"/>
            <a:stretch>
              <a:fillRect/>
            </a:stretch>
          </p:blipFill>
          <p:spPr>
            <a:xfrm rot="16200000">
              <a:off x="5925942" y="3392123"/>
              <a:ext cx="282384" cy="282384"/>
            </a:xfrm>
            <a:prstGeom prst="rect">
              <a:avLst/>
            </a:prstGeom>
          </p:spPr>
        </p:pic>
        <p:sp>
          <p:nvSpPr>
            <p:cNvPr id="43" name="TextBox 42">
              <a:extLst>
                <a:ext uri="{FF2B5EF4-FFF2-40B4-BE49-F238E27FC236}">
                  <a16:creationId xmlns:a16="http://schemas.microsoft.com/office/drawing/2014/main" id="{CBF0E97C-3E89-4B3D-8159-3ABCE7D9171F}"/>
                </a:ext>
              </a:extLst>
            </p:cNvPr>
            <p:cNvSpPr txBox="1"/>
            <p:nvPr/>
          </p:nvSpPr>
          <p:spPr>
            <a:xfrm>
              <a:off x="4496498" y="2388870"/>
              <a:ext cx="2243888" cy="276999"/>
            </a:xfrm>
            <a:prstGeom prst="rect">
              <a:avLst/>
            </a:prstGeom>
            <a:noFill/>
          </p:spPr>
          <p:txBody>
            <a:bodyPr wrap="square" lIns="0" tIns="0" rIns="0" bIns="0" rtlCol="0">
              <a:spAutoFit/>
            </a:bodyPr>
            <a:lstStyle/>
            <a:p>
              <a:pPr algn="ctr"/>
              <a:r>
                <a:rPr lang="en-US" sz="1800" dirty="0">
                  <a:gradFill>
                    <a:gsLst>
                      <a:gs pos="2917">
                        <a:schemeClr val="tx1"/>
                      </a:gs>
                      <a:gs pos="30000">
                        <a:schemeClr val="tx1"/>
                      </a:gs>
                    </a:gsLst>
                    <a:lin ang="5400000" scaled="0"/>
                  </a:gradFill>
                </a:rPr>
                <a:t>Cognitive skills</a:t>
              </a:r>
            </a:p>
          </p:txBody>
        </p:sp>
        <p:sp>
          <p:nvSpPr>
            <p:cNvPr id="44" name="Arrow: Pentagon 43">
              <a:extLst>
                <a:ext uri="{FF2B5EF4-FFF2-40B4-BE49-F238E27FC236}">
                  <a16:creationId xmlns:a16="http://schemas.microsoft.com/office/drawing/2014/main" id="{828356E4-153A-4C56-86B8-E7C6027CBC2D}"/>
                </a:ext>
              </a:extLst>
            </p:cNvPr>
            <p:cNvSpPr/>
            <p:nvPr/>
          </p:nvSpPr>
          <p:spPr bwMode="auto">
            <a:xfrm>
              <a:off x="8680003" y="4075554"/>
              <a:ext cx="1806700" cy="641757"/>
            </a:xfrm>
            <a:prstGeom prst="homePlate">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r>
                <a:rPr lang="en-US" sz="1800" dirty="0">
                  <a:gradFill>
                    <a:gsLst>
                      <a:gs pos="0">
                        <a:srgbClr val="FFFFFF"/>
                      </a:gs>
                      <a:gs pos="100000">
                        <a:srgbClr val="FFFFFF"/>
                      </a:gs>
                    </a:gsLst>
                    <a:lin ang="5400000" scaled="0"/>
                  </a:gradFill>
                  <a:ea typeface="Segoe UI" pitchFamily="34" charset="0"/>
                  <a:cs typeface="Segoe UI" pitchFamily="34" charset="0"/>
                </a:rPr>
                <a:t>Search Index</a:t>
              </a:r>
            </a:p>
          </p:txBody>
        </p:sp>
        <p:pic>
          <p:nvPicPr>
            <p:cNvPr id="45" name="Graphic 44">
              <a:extLst>
                <a:ext uri="{FF2B5EF4-FFF2-40B4-BE49-F238E27FC236}">
                  <a16:creationId xmlns:a16="http://schemas.microsoft.com/office/drawing/2014/main" id="{29D5E20D-42E8-4C42-AD8B-3EEA2B043D6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240453" y="5008717"/>
              <a:ext cx="685800" cy="685800"/>
            </a:xfrm>
            <a:prstGeom prst="rect">
              <a:avLst/>
            </a:prstGeom>
          </p:spPr>
        </p:pic>
        <p:sp>
          <p:nvSpPr>
            <p:cNvPr id="46" name="TextBox 45">
              <a:extLst>
                <a:ext uri="{FF2B5EF4-FFF2-40B4-BE49-F238E27FC236}">
                  <a16:creationId xmlns:a16="http://schemas.microsoft.com/office/drawing/2014/main" id="{B96A5CA4-F728-4AA9-B1BD-1569A460F7C2}"/>
                </a:ext>
              </a:extLst>
            </p:cNvPr>
            <p:cNvSpPr txBox="1"/>
            <p:nvPr/>
          </p:nvSpPr>
          <p:spPr>
            <a:xfrm>
              <a:off x="8979777" y="5692790"/>
              <a:ext cx="1207151" cy="553998"/>
            </a:xfrm>
            <a:prstGeom prst="rect">
              <a:avLst/>
            </a:prstGeom>
            <a:noFill/>
          </p:spPr>
          <p:txBody>
            <a:bodyPr wrap="square" lIns="0" tIns="0" rIns="0" bIns="0" rtlCol="0">
              <a:spAutoFit/>
            </a:bodyPr>
            <a:lstStyle/>
            <a:p>
              <a:pPr algn="ctr"/>
              <a:r>
                <a:rPr lang="en-US" sz="1800" dirty="0">
                  <a:solidFill>
                    <a:schemeClr val="accent6"/>
                  </a:solidFill>
                </a:rPr>
                <a:t>Knowledge</a:t>
              </a:r>
            </a:p>
            <a:p>
              <a:pPr algn="ctr"/>
              <a:r>
                <a:rPr lang="en-US" sz="1800" dirty="0">
                  <a:solidFill>
                    <a:schemeClr val="accent6"/>
                  </a:solidFill>
                </a:rPr>
                <a:t>store</a:t>
              </a:r>
            </a:p>
          </p:txBody>
        </p:sp>
        <p:cxnSp>
          <p:nvCxnSpPr>
            <p:cNvPr id="48" name="Straight Arrow Connector 47">
              <a:extLst>
                <a:ext uri="{FF2B5EF4-FFF2-40B4-BE49-F238E27FC236}">
                  <a16:creationId xmlns:a16="http://schemas.microsoft.com/office/drawing/2014/main" id="{4F2B257D-1294-4BCE-A09E-F56735A7B0ED}"/>
                </a:ext>
              </a:extLst>
            </p:cNvPr>
            <p:cNvCxnSpPr>
              <a:stCxn id="45" idx="3"/>
              <a:endCxn id="34" idx="1"/>
            </p:cNvCxnSpPr>
            <p:nvPr/>
          </p:nvCxnSpPr>
          <p:spPr>
            <a:xfrm>
              <a:off x="9926253" y="5351617"/>
              <a:ext cx="888674" cy="0"/>
            </a:xfrm>
            <a:prstGeom prst="straightConnector1">
              <a:avLst/>
            </a:prstGeom>
            <a:ln>
              <a:solidFill>
                <a:schemeClr val="bg2"/>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54" name="Graphic 53">
              <a:extLst>
                <a:ext uri="{FF2B5EF4-FFF2-40B4-BE49-F238E27FC236}">
                  <a16:creationId xmlns:a16="http://schemas.microsoft.com/office/drawing/2014/main" id="{280F0500-0F39-4C8A-8092-4D3FF0A9D8D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814927" y="5755598"/>
              <a:ext cx="685800" cy="685800"/>
            </a:xfrm>
            <a:prstGeom prst="rect">
              <a:avLst/>
            </a:prstGeom>
          </p:spPr>
        </p:pic>
        <p:cxnSp>
          <p:nvCxnSpPr>
            <p:cNvPr id="55" name="Connector: Elbow 54">
              <a:extLst>
                <a:ext uri="{FF2B5EF4-FFF2-40B4-BE49-F238E27FC236}">
                  <a16:creationId xmlns:a16="http://schemas.microsoft.com/office/drawing/2014/main" id="{A89BF189-68E7-4082-B94F-882C8F6A540A}"/>
                </a:ext>
              </a:extLst>
            </p:cNvPr>
            <p:cNvCxnSpPr>
              <a:cxnSpLocks/>
              <a:stCxn id="45" idx="3"/>
              <a:endCxn id="54" idx="1"/>
            </p:cNvCxnSpPr>
            <p:nvPr/>
          </p:nvCxnSpPr>
          <p:spPr>
            <a:xfrm>
              <a:off x="9926253" y="5351617"/>
              <a:ext cx="888674" cy="746881"/>
            </a:xfrm>
            <a:prstGeom prst="bentConnector3">
              <a:avLst/>
            </a:prstGeom>
            <a:ln>
              <a:solidFill>
                <a:schemeClr val="bg2"/>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FEECB077-BF4A-4BF4-B628-7A6472FD4B0D}"/>
                </a:ext>
              </a:extLst>
            </p:cNvPr>
            <p:cNvSpPr txBox="1"/>
            <p:nvPr/>
          </p:nvSpPr>
          <p:spPr>
            <a:xfrm>
              <a:off x="8123961" y="5105395"/>
              <a:ext cx="1207151" cy="246221"/>
            </a:xfrm>
            <a:prstGeom prst="rect">
              <a:avLst/>
            </a:prstGeom>
            <a:noFill/>
          </p:spPr>
          <p:txBody>
            <a:bodyPr wrap="square" lIns="0" tIns="0" rIns="0" bIns="0" rtlCol="0">
              <a:spAutoFit/>
            </a:bodyPr>
            <a:lstStyle/>
            <a:p>
              <a:pPr algn="ctr"/>
              <a:r>
                <a:rPr lang="en-US" sz="1600" dirty="0">
                  <a:solidFill>
                    <a:schemeClr val="accent6"/>
                  </a:solidFill>
                </a:rPr>
                <a:t>Projections</a:t>
              </a:r>
              <a:endParaRPr lang="en-US" sz="1800" dirty="0">
                <a:solidFill>
                  <a:schemeClr val="accent6"/>
                </a:solidFill>
              </a:endParaRPr>
            </a:p>
          </p:txBody>
        </p:sp>
      </p:grpSp>
      <p:pic>
        <p:nvPicPr>
          <p:cNvPr id="32" name="Graphic 31">
            <a:extLst>
              <a:ext uri="{FF2B5EF4-FFF2-40B4-BE49-F238E27FC236}">
                <a16:creationId xmlns:a16="http://schemas.microsoft.com/office/drawing/2014/main" id="{2218AC0A-D486-44AD-AE98-E73B78D0959A}"/>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787146" y="3941064"/>
            <a:ext cx="876300" cy="914400"/>
          </a:xfrm>
          <a:prstGeom prst="rect">
            <a:avLst/>
          </a:prstGeom>
        </p:spPr>
      </p:pic>
      <p:pic>
        <p:nvPicPr>
          <p:cNvPr id="56" name="Picture 55">
            <a:extLst>
              <a:ext uri="{FF2B5EF4-FFF2-40B4-BE49-F238E27FC236}">
                <a16:creationId xmlns:a16="http://schemas.microsoft.com/office/drawing/2014/main" id="{0BBDAEFD-6162-4F00-BD75-1E801AC47849}"/>
              </a:ext>
            </a:extLst>
          </p:cNvPr>
          <p:cNvPicPr>
            <a:picLocks noChangeAspect="1"/>
          </p:cNvPicPr>
          <p:nvPr/>
        </p:nvPicPr>
        <p:blipFill>
          <a:blip r:embed="rId24"/>
          <a:stretch>
            <a:fillRect/>
          </a:stretch>
        </p:blipFill>
        <p:spPr>
          <a:xfrm>
            <a:off x="7361791" y="2287959"/>
            <a:ext cx="3354590" cy="4216751"/>
          </a:xfrm>
          <a:prstGeom prst="rect">
            <a:avLst/>
          </a:prstGeom>
        </p:spPr>
      </p:pic>
      <p:cxnSp>
        <p:nvCxnSpPr>
          <p:cNvPr id="8" name="Connector: Elbow 7">
            <a:extLst>
              <a:ext uri="{FF2B5EF4-FFF2-40B4-BE49-F238E27FC236}">
                <a16:creationId xmlns:a16="http://schemas.microsoft.com/office/drawing/2014/main" id="{790BC39F-F989-4399-B499-D9CB87672A4F}"/>
              </a:ext>
            </a:extLst>
          </p:cNvPr>
          <p:cNvCxnSpPr>
            <a:cxnSpLocks/>
          </p:cNvCxnSpPr>
          <p:nvPr/>
        </p:nvCxnSpPr>
        <p:spPr>
          <a:xfrm flipV="1">
            <a:off x="6250395" y="2775660"/>
            <a:ext cx="1104174" cy="1060702"/>
          </a:xfrm>
          <a:prstGeom prst="bentConnector3">
            <a:avLst>
              <a:gd name="adj1" fmla="val 50000"/>
            </a:avLst>
          </a:prstGeom>
          <a:ln>
            <a:solidFill>
              <a:srgbClr val="00B05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8C2DC80E-37C6-4EB1-A6D7-81CA1A86B196}"/>
              </a:ext>
            </a:extLst>
          </p:cNvPr>
          <p:cNvCxnSpPr>
            <a:cxnSpLocks/>
          </p:cNvCxnSpPr>
          <p:nvPr/>
        </p:nvCxnSpPr>
        <p:spPr>
          <a:xfrm flipV="1">
            <a:off x="6064297" y="2934961"/>
            <a:ext cx="1290273" cy="1257171"/>
          </a:xfrm>
          <a:prstGeom prst="bentConnector3">
            <a:avLst>
              <a:gd name="adj1" fmla="val 68308"/>
            </a:avLst>
          </a:prstGeom>
          <a:ln>
            <a:solidFill>
              <a:schemeClr val="accent4"/>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9" name="Connector: Elbow 58">
            <a:extLst>
              <a:ext uri="{FF2B5EF4-FFF2-40B4-BE49-F238E27FC236}">
                <a16:creationId xmlns:a16="http://schemas.microsoft.com/office/drawing/2014/main" id="{EA4DF0D0-EE97-4A61-817D-A72E02777FE5}"/>
              </a:ext>
            </a:extLst>
          </p:cNvPr>
          <p:cNvCxnSpPr>
            <a:cxnSpLocks/>
            <a:endCxn id="56" idx="1"/>
          </p:cNvCxnSpPr>
          <p:nvPr/>
        </p:nvCxnSpPr>
        <p:spPr>
          <a:xfrm>
            <a:off x="6096000" y="4192132"/>
            <a:ext cx="1265791" cy="204203"/>
          </a:xfrm>
          <a:prstGeom prst="bentConnector3">
            <a:avLst>
              <a:gd name="adj1" fmla="val 67157"/>
            </a:avLst>
          </a:prstGeom>
          <a:ln>
            <a:solidFill>
              <a:schemeClr val="accent4"/>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60" name="Connector: Elbow 59">
            <a:extLst>
              <a:ext uri="{FF2B5EF4-FFF2-40B4-BE49-F238E27FC236}">
                <a16:creationId xmlns:a16="http://schemas.microsoft.com/office/drawing/2014/main" id="{C316834B-CA86-4F68-86D4-DC1FD28983A7}"/>
              </a:ext>
            </a:extLst>
          </p:cNvPr>
          <p:cNvCxnSpPr>
            <a:cxnSpLocks/>
          </p:cNvCxnSpPr>
          <p:nvPr/>
        </p:nvCxnSpPr>
        <p:spPr>
          <a:xfrm>
            <a:off x="6418193" y="4570042"/>
            <a:ext cx="1144436" cy="320507"/>
          </a:xfrm>
          <a:prstGeom prst="bentConnector3">
            <a:avLst>
              <a:gd name="adj1" fmla="val 50000"/>
            </a:avLst>
          </a:prstGeom>
          <a:ln>
            <a:solidFill>
              <a:srgbClr val="FFC00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02C5B55D-BDBB-4834-B08B-3CF05BA01C48}"/>
              </a:ext>
            </a:extLst>
          </p:cNvPr>
          <p:cNvCxnSpPr>
            <a:cxnSpLocks/>
          </p:cNvCxnSpPr>
          <p:nvPr/>
        </p:nvCxnSpPr>
        <p:spPr>
          <a:xfrm>
            <a:off x="6213744" y="4942971"/>
            <a:ext cx="1387206" cy="1357537"/>
          </a:xfrm>
          <a:prstGeom prst="bentConnector3">
            <a:avLst>
              <a:gd name="adj1" fmla="val 50000"/>
            </a:avLst>
          </a:prstGeom>
          <a:ln>
            <a:solidFill>
              <a:srgbClr val="00B0F0"/>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517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16B5-52FA-4949-9F87-92826CED1D3D}"/>
              </a:ext>
            </a:extLst>
          </p:cNvPr>
          <p:cNvSpPr>
            <a:spLocks noGrp="1"/>
          </p:cNvSpPr>
          <p:nvPr>
            <p:ph type="title"/>
          </p:nvPr>
        </p:nvSpPr>
        <p:spPr/>
        <p:txBody>
          <a:bodyPr/>
          <a:lstStyle/>
          <a:p>
            <a:r>
              <a:rPr lang="en-US" dirty="0"/>
              <a:t>Demo: Azure Cognitive Search</a:t>
            </a:r>
          </a:p>
        </p:txBody>
      </p:sp>
      <p:sp>
        <p:nvSpPr>
          <p:cNvPr id="3" name="Text Placeholder 2">
            <a:extLst>
              <a:ext uri="{FF2B5EF4-FFF2-40B4-BE49-F238E27FC236}">
                <a16:creationId xmlns:a16="http://schemas.microsoft.com/office/drawing/2014/main" id="{107D68B3-AE78-4DAC-B5A9-90CE51BFDFA9}"/>
              </a:ext>
            </a:extLst>
          </p:cNvPr>
          <p:cNvSpPr>
            <a:spLocks noGrp="1"/>
          </p:cNvSpPr>
          <p:nvPr>
            <p:ph type="body" sz="quarter" idx="10"/>
          </p:nvPr>
        </p:nvSpPr>
        <p:spPr/>
        <p:txBody>
          <a:bodyPr/>
          <a:lstStyle/>
          <a:p>
            <a:r>
              <a:rPr lang="en-US" dirty="0"/>
              <a:t>Create an AI Enrichment Pipeline in the Azure portal</a:t>
            </a:r>
          </a:p>
        </p:txBody>
      </p:sp>
    </p:spTree>
    <p:extLst>
      <p:ext uri="{BB962C8B-B14F-4D97-AF65-F5344CB8AC3E}">
        <p14:creationId xmlns:p14="http://schemas.microsoft.com/office/powerpoint/2010/main" val="85015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2E31AF0-F70C-48BB-A8EC-F59101A8598E}"/>
              </a:ext>
            </a:extLst>
          </p:cNvPr>
          <p:cNvSpPr>
            <a:spLocks noGrp="1"/>
          </p:cNvSpPr>
          <p:nvPr>
            <p:ph type="body" sz="half" idx="4294967295"/>
          </p:nvPr>
        </p:nvSpPr>
        <p:spPr>
          <a:xfrm>
            <a:off x="1274179" y="3885474"/>
            <a:ext cx="5255576" cy="2852738"/>
          </a:xfrm>
        </p:spPr>
        <p:txBody>
          <a:bodyPr>
            <a:normAutofit/>
          </a:bodyPr>
          <a:lstStyle/>
          <a:p>
            <a:pPr marL="0" indent="0">
              <a:buNone/>
            </a:pPr>
            <a:r>
              <a:rPr lang="en-US" sz="2400" b="0" cap="none" dirty="0">
                <a:solidFill>
                  <a:schemeClr val="tx1"/>
                </a:solidFill>
              </a:rPr>
              <a:t>20+ years in IT</a:t>
            </a:r>
          </a:p>
          <a:p>
            <a:pPr marL="0" indent="0">
              <a:buNone/>
            </a:pPr>
            <a:r>
              <a:rPr lang="en-US" sz="2400" b="0" cap="none" dirty="0">
                <a:solidFill>
                  <a:schemeClr val="tx1"/>
                </a:solidFill>
              </a:rPr>
              <a:t>MBA from the Krannert School of Management at Purdue University</a:t>
            </a:r>
          </a:p>
          <a:p>
            <a:pPr marL="0" indent="0">
              <a:buNone/>
            </a:pPr>
            <a:r>
              <a:rPr lang="en-US" sz="2400" b="0" cap="none" dirty="0">
                <a:solidFill>
                  <a:schemeClr val="tx1"/>
                </a:solidFill>
              </a:rPr>
              <a:t>Author / contributor on multiple books on Azure</a:t>
            </a:r>
          </a:p>
        </p:txBody>
      </p:sp>
      <p:pic>
        <p:nvPicPr>
          <p:cNvPr id="6" name="Picture 5" descr="A person holding a fish&#10;&#10;Description automatically generated">
            <a:extLst>
              <a:ext uri="{FF2B5EF4-FFF2-40B4-BE49-F238E27FC236}">
                <a16:creationId xmlns:a16="http://schemas.microsoft.com/office/drawing/2014/main" id="{3D403E7E-23E1-41C6-BD4C-DA3331A9BED3}"/>
              </a:ext>
            </a:extLst>
          </p:cNvPr>
          <p:cNvPicPr>
            <a:picLocks noChangeAspect="1"/>
          </p:cNvPicPr>
          <p:nvPr/>
        </p:nvPicPr>
        <p:blipFill>
          <a:blip r:embed="rId2"/>
          <a:stretch>
            <a:fillRect/>
          </a:stretch>
        </p:blipFill>
        <p:spPr>
          <a:xfrm>
            <a:off x="1387046" y="1310220"/>
            <a:ext cx="2304645" cy="2304645"/>
          </a:xfrm>
          <a:prstGeom prst="rect">
            <a:avLst/>
          </a:prstGeom>
        </p:spPr>
      </p:pic>
      <p:pic>
        <p:nvPicPr>
          <p:cNvPr id="18" name="Picture 17">
            <a:extLst>
              <a:ext uri="{FF2B5EF4-FFF2-40B4-BE49-F238E27FC236}">
                <a16:creationId xmlns:a16="http://schemas.microsoft.com/office/drawing/2014/main" id="{660EE457-7DEB-4886-95D9-AB2E1F89658B}"/>
              </a:ext>
            </a:extLst>
          </p:cNvPr>
          <p:cNvPicPr>
            <a:picLocks noChangeAspect="1"/>
          </p:cNvPicPr>
          <p:nvPr/>
        </p:nvPicPr>
        <p:blipFill>
          <a:blip r:embed="rId3"/>
          <a:stretch>
            <a:fillRect/>
          </a:stretch>
        </p:blipFill>
        <p:spPr>
          <a:xfrm>
            <a:off x="8504176" y="1306759"/>
            <a:ext cx="2325175" cy="2304644"/>
          </a:xfrm>
          <a:prstGeom prst="rect">
            <a:avLst/>
          </a:prstGeom>
        </p:spPr>
      </p:pic>
      <p:pic>
        <p:nvPicPr>
          <p:cNvPr id="25" name="Picture 24">
            <a:extLst>
              <a:ext uri="{FF2B5EF4-FFF2-40B4-BE49-F238E27FC236}">
                <a16:creationId xmlns:a16="http://schemas.microsoft.com/office/drawing/2014/main" id="{A4A3ED96-E25C-42BA-A994-A15EA71A2FB5}"/>
              </a:ext>
            </a:extLst>
          </p:cNvPr>
          <p:cNvPicPr>
            <a:picLocks noChangeAspect="1"/>
          </p:cNvPicPr>
          <p:nvPr/>
        </p:nvPicPr>
        <p:blipFill>
          <a:blip r:embed="rId4"/>
          <a:stretch>
            <a:fillRect/>
          </a:stretch>
        </p:blipFill>
        <p:spPr>
          <a:xfrm>
            <a:off x="9820061" y="3882787"/>
            <a:ext cx="1009290" cy="1234440"/>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8E8BABE8-932B-4072-8920-0FFD4727899D}"/>
              </a:ext>
            </a:extLst>
          </p:cNvPr>
          <p:cNvPicPr>
            <a:picLocks noChangeAspect="1"/>
          </p:cNvPicPr>
          <p:nvPr/>
        </p:nvPicPr>
        <p:blipFill>
          <a:blip r:embed="rId5"/>
          <a:stretch>
            <a:fillRect/>
          </a:stretch>
        </p:blipFill>
        <p:spPr>
          <a:xfrm>
            <a:off x="7154965" y="3882787"/>
            <a:ext cx="914400" cy="1230697"/>
          </a:xfrm>
          <a:prstGeom prst="rect">
            <a:avLst/>
          </a:prstGeom>
          <a:effectLst>
            <a:outerShdw blurRad="50800" dist="38100" dir="2700000" algn="ctr" rotWithShape="0">
              <a:schemeClr val="tx1">
                <a:alpha val="40000"/>
              </a:schemeClr>
            </a:outerShdw>
          </a:effectLst>
        </p:spPr>
      </p:pic>
      <p:pic>
        <p:nvPicPr>
          <p:cNvPr id="29" name="Picture 28">
            <a:extLst>
              <a:ext uri="{FF2B5EF4-FFF2-40B4-BE49-F238E27FC236}">
                <a16:creationId xmlns:a16="http://schemas.microsoft.com/office/drawing/2014/main" id="{C3589010-9F83-40DF-8B5D-D05A6FB1EA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00817" y="5211073"/>
            <a:ext cx="923567" cy="1234440"/>
          </a:xfrm>
          <a:prstGeom prst="rect">
            <a:avLst/>
          </a:prstGeom>
          <a:effectLst>
            <a:outerShdw blurRad="50800" dist="38100" dir="2700000" algn="tl" rotWithShape="0">
              <a:prstClr val="black">
                <a:alpha val="40000"/>
              </a:prstClr>
            </a:outerShdw>
          </a:effectLst>
        </p:spPr>
      </p:pic>
      <p:pic>
        <p:nvPicPr>
          <p:cNvPr id="30" name="Picture 29">
            <a:extLst>
              <a:ext uri="{FF2B5EF4-FFF2-40B4-BE49-F238E27FC236}">
                <a16:creationId xmlns:a16="http://schemas.microsoft.com/office/drawing/2014/main" id="{D4CA57A9-99C6-49D3-B0E2-FA70BBF8FB93}"/>
              </a:ext>
            </a:extLst>
          </p:cNvPr>
          <p:cNvPicPr>
            <a:picLocks noChangeAspect="1"/>
          </p:cNvPicPr>
          <p:nvPr/>
        </p:nvPicPr>
        <p:blipFill>
          <a:blip r:embed="rId7"/>
          <a:stretch>
            <a:fillRect/>
          </a:stretch>
        </p:blipFill>
        <p:spPr>
          <a:xfrm>
            <a:off x="9820061" y="5211073"/>
            <a:ext cx="985949" cy="1234440"/>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6C36D548-BEE6-4ADD-A99F-CC8EF4E08FE7}"/>
              </a:ext>
            </a:extLst>
          </p:cNvPr>
          <p:cNvPicPr>
            <a:picLocks noChangeAspect="1"/>
          </p:cNvPicPr>
          <p:nvPr/>
        </p:nvPicPr>
        <p:blipFill>
          <a:blip r:embed="rId8"/>
          <a:stretch>
            <a:fillRect/>
          </a:stretch>
        </p:blipFill>
        <p:spPr>
          <a:xfrm>
            <a:off x="8451738" y="3882787"/>
            <a:ext cx="985949" cy="1234440"/>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3883E42D-E250-4166-971F-7917B137F2EF}"/>
              </a:ext>
            </a:extLst>
          </p:cNvPr>
          <p:cNvPicPr>
            <a:picLocks noChangeAspect="1"/>
          </p:cNvPicPr>
          <p:nvPr/>
        </p:nvPicPr>
        <p:blipFill>
          <a:blip r:embed="rId9"/>
          <a:stretch>
            <a:fillRect/>
          </a:stretch>
        </p:blipFill>
        <p:spPr>
          <a:xfrm>
            <a:off x="7119190" y="5211073"/>
            <a:ext cx="985949" cy="1234440"/>
          </a:xfrm>
          <a:prstGeom prst="rect">
            <a:avLst/>
          </a:prstGeom>
          <a:effectLst>
            <a:outerShdw blurRad="50800" dist="38100" dir="2700000" algn="tl" rotWithShape="0">
              <a:prstClr val="black">
                <a:alpha val="40000"/>
              </a:prstClr>
            </a:outerShdw>
          </a:effectLst>
        </p:spPr>
      </p:pic>
      <p:grpSp>
        <p:nvGrpSpPr>
          <p:cNvPr id="17" name="Group 16">
            <a:extLst>
              <a:ext uri="{FF2B5EF4-FFF2-40B4-BE49-F238E27FC236}">
                <a16:creationId xmlns:a16="http://schemas.microsoft.com/office/drawing/2014/main" id="{F1A138F4-505B-471F-AE9C-04B97B1427BA}"/>
              </a:ext>
            </a:extLst>
          </p:cNvPr>
          <p:cNvGrpSpPr/>
          <p:nvPr/>
        </p:nvGrpSpPr>
        <p:grpSpPr>
          <a:xfrm>
            <a:off x="3761770" y="1226188"/>
            <a:ext cx="4668456" cy="1680863"/>
            <a:chOff x="2809323" y="1212334"/>
            <a:chExt cx="4668456" cy="1680863"/>
          </a:xfrm>
        </p:grpSpPr>
        <p:sp>
          <p:nvSpPr>
            <p:cNvPr id="19" name="TextBox 18">
              <a:extLst>
                <a:ext uri="{FF2B5EF4-FFF2-40B4-BE49-F238E27FC236}">
                  <a16:creationId xmlns:a16="http://schemas.microsoft.com/office/drawing/2014/main" id="{DA16AA0F-DC44-487F-ADA4-573DB151A070}"/>
                </a:ext>
              </a:extLst>
            </p:cNvPr>
            <p:cNvSpPr txBox="1"/>
            <p:nvPr/>
          </p:nvSpPr>
          <p:spPr>
            <a:xfrm>
              <a:off x="2809323" y="1212334"/>
              <a:ext cx="4668455" cy="954107"/>
            </a:xfrm>
            <a:prstGeom prst="rect">
              <a:avLst/>
            </a:prstGeom>
            <a:noFill/>
          </p:spPr>
          <p:txBody>
            <a:bodyPr wrap="square" rtlCol="0">
              <a:spAutoFit/>
            </a:bodyPr>
            <a:lstStyle/>
            <a:p>
              <a:r>
                <a:rPr lang="en-US" sz="2800" dirty="0">
                  <a:latin typeface="Montserrat Semi"/>
                </a:rPr>
                <a:t>Kyle Bunting</a:t>
              </a:r>
            </a:p>
            <a:p>
              <a:r>
                <a:rPr lang="en-US" sz="2800" dirty="0">
                  <a:latin typeface="Montserrat Semi"/>
                </a:rPr>
                <a:t>Data Engineer, Solliance</a:t>
              </a:r>
            </a:p>
          </p:txBody>
        </p:sp>
        <p:sp>
          <p:nvSpPr>
            <p:cNvPr id="20" name="TextBox 19">
              <a:extLst>
                <a:ext uri="{FF2B5EF4-FFF2-40B4-BE49-F238E27FC236}">
                  <a16:creationId xmlns:a16="http://schemas.microsoft.com/office/drawing/2014/main" id="{EC4F4A7F-B283-4262-8C69-1E52885BA14D}"/>
                </a:ext>
              </a:extLst>
            </p:cNvPr>
            <p:cNvSpPr txBox="1"/>
            <p:nvPr/>
          </p:nvSpPr>
          <p:spPr>
            <a:xfrm>
              <a:off x="3233210" y="2191375"/>
              <a:ext cx="1937738" cy="338554"/>
            </a:xfrm>
            <a:prstGeom prst="rect">
              <a:avLst/>
            </a:prstGeom>
            <a:noFill/>
          </p:spPr>
          <p:txBody>
            <a:bodyPr wrap="square" rtlCol="0">
              <a:spAutoFit/>
            </a:bodyPr>
            <a:lstStyle/>
            <a:p>
              <a:pPr marR="0" lvl="0" defTabSz="403225" eaLnBrk="1" fontAlgn="auto" latinLnBrk="0" hangingPunct="1">
                <a:lnSpc>
                  <a:spcPct val="100000"/>
                </a:lnSpc>
                <a:spcBef>
                  <a:spcPts val="0"/>
                </a:spcBef>
                <a:spcAft>
                  <a:spcPts val="0"/>
                </a:spcAft>
                <a:buClrTx/>
                <a:buSzTx/>
                <a:buFontTx/>
                <a:buNone/>
                <a:defRPr/>
              </a:pPr>
              <a:r>
                <a:rPr lang="en-US" sz="1600" kern="0" dirty="0">
                  <a:latin typeface="Montserrat Semi"/>
                  <a:cs typeface="Calibri"/>
                </a:rPr>
                <a:t>kyle@solliance.net</a:t>
              </a:r>
              <a:endParaRPr kumimoji="0" lang="en-US" sz="1600" b="0" i="0" u="none" strike="noStrike" kern="0" cap="none" spc="0" normalizeH="0" noProof="0" dirty="0">
                <a:ln>
                  <a:noFill/>
                </a:ln>
                <a:effectLst/>
                <a:uLnTx/>
                <a:uFillTx/>
                <a:latin typeface="Montserrat Semi"/>
                <a:cs typeface="Calibri"/>
              </a:endParaRPr>
            </a:p>
          </p:txBody>
        </p:sp>
        <p:pic>
          <p:nvPicPr>
            <p:cNvPr id="21" name="Graphic 20" descr="Envelope">
              <a:extLst>
                <a:ext uri="{FF2B5EF4-FFF2-40B4-BE49-F238E27FC236}">
                  <a16:creationId xmlns:a16="http://schemas.microsoft.com/office/drawing/2014/main" id="{8C12413E-5277-4BA0-9D04-68A665A758A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894202" y="2177199"/>
              <a:ext cx="366907" cy="366907"/>
            </a:xfrm>
            <a:prstGeom prst="rect">
              <a:avLst/>
            </a:prstGeom>
          </p:spPr>
        </p:pic>
        <p:pic>
          <p:nvPicPr>
            <p:cNvPr id="22" name="Picture 21">
              <a:extLst>
                <a:ext uri="{FF2B5EF4-FFF2-40B4-BE49-F238E27FC236}">
                  <a16:creationId xmlns:a16="http://schemas.microsoft.com/office/drawing/2014/main" id="{BE3B41EA-B798-489D-87F9-FA4442931C3C}"/>
                </a:ext>
              </a:extLst>
            </p:cNvPr>
            <p:cNvPicPr>
              <a:picLocks noChangeAspect="1"/>
            </p:cNvPicPr>
            <p:nvPr/>
          </p:nvPicPr>
          <p:blipFill>
            <a:blip r:embed="rId12">
              <a:alphaModFix/>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929371" y="2573959"/>
              <a:ext cx="365760" cy="299923"/>
            </a:xfrm>
            <a:prstGeom prst="rect">
              <a:avLst/>
            </a:prstGeom>
            <a:noFill/>
          </p:spPr>
        </p:pic>
        <p:sp>
          <p:nvSpPr>
            <p:cNvPr id="23" name="TextBox 22">
              <a:extLst>
                <a:ext uri="{FF2B5EF4-FFF2-40B4-BE49-F238E27FC236}">
                  <a16:creationId xmlns:a16="http://schemas.microsoft.com/office/drawing/2014/main" id="{48398A36-B8E7-46CE-806F-3CBEEEA0D0F5}"/>
                </a:ext>
              </a:extLst>
            </p:cNvPr>
            <p:cNvSpPr txBox="1"/>
            <p:nvPr/>
          </p:nvSpPr>
          <p:spPr>
            <a:xfrm>
              <a:off x="3233210" y="2554643"/>
              <a:ext cx="4244569" cy="338554"/>
            </a:xfrm>
            <a:prstGeom prst="rect">
              <a:avLst/>
            </a:prstGeom>
            <a:noFill/>
          </p:spPr>
          <p:txBody>
            <a:bodyPr wrap="square" rtlCol="0">
              <a:spAutoFit/>
            </a:bodyPr>
            <a:lstStyle/>
            <a:p>
              <a:pPr lvl="0" defTabSz="403225">
                <a:defRPr/>
              </a:pPr>
              <a:r>
                <a:rPr lang="en-US" sz="1600" kern="0" dirty="0">
                  <a:latin typeface="Montserrat Semi"/>
                  <a:cs typeface="Calibri"/>
                  <a:hlinkClick r:id="rId13">
                    <a:extLst>
                      <a:ext uri="{A12FA001-AC4F-418D-AE19-62706E023703}">
                        <ahyp:hlinkClr xmlns:ahyp="http://schemas.microsoft.com/office/drawing/2018/hyperlinkcolor" val="tx"/>
                      </a:ext>
                    </a:extLst>
                  </a:hlinkClick>
                </a:rPr>
                <a:t>https://www.linkedin.com/in/kylebunting</a:t>
              </a:r>
              <a:endParaRPr lang="en-US" sz="1600" kern="0" dirty="0">
                <a:latin typeface="Montserrat Semi"/>
                <a:cs typeface="Calibri"/>
              </a:endParaRPr>
            </a:p>
          </p:txBody>
        </p:sp>
      </p:grpSp>
    </p:spTree>
    <p:extLst>
      <p:ext uri="{BB962C8B-B14F-4D97-AF65-F5344CB8AC3E}">
        <p14:creationId xmlns:p14="http://schemas.microsoft.com/office/powerpoint/2010/main" val="172719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type="body" idx="1"/>
          </p:nvPr>
        </p:nvSpPr>
        <p:spPr/>
        <p:txBody>
          <a:bodyPr/>
          <a:lstStyle/>
          <a:p>
            <a:pPr marL="0" indent="0">
              <a:buNone/>
            </a:pPr>
            <a:r>
              <a:rPr lang="en-US" dirty="0"/>
              <a:t>Customize computer vision models to recognize </a:t>
            </a:r>
            <a:r>
              <a:rPr lang="en-US" b="1" i="1" dirty="0"/>
              <a:t>your</a:t>
            </a:r>
            <a:r>
              <a:rPr lang="en-US" dirty="0"/>
              <a:t> objects</a:t>
            </a:r>
          </a:p>
        </p:txBody>
      </p:sp>
      <p:sp>
        <p:nvSpPr>
          <p:cNvPr id="4" name="Title 3"/>
          <p:cNvSpPr>
            <a:spLocks noGrp="1"/>
          </p:cNvSpPr>
          <p:nvPr>
            <p:ph type="title"/>
          </p:nvPr>
        </p:nvSpPr>
        <p:spPr/>
        <p:txBody>
          <a:bodyPr/>
          <a:lstStyle/>
          <a:p>
            <a:r>
              <a:rPr lang="en-US" dirty="0"/>
              <a:t>Custom Vision Service</a:t>
            </a:r>
          </a:p>
        </p:txBody>
      </p:sp>
      <p:pic>
        <p:nvPicPr>
          <p:cNvPr id="1026" name="Picture 2" descr="https://azurecomcdn.azureedge.net/cvt-02a48ae736dc6a4029afa245e7cfda35cd185c4ecb7b0b87513d127ce7c39a7a/images/page/services/cognitive-services/custom-vision-service/value-prop-2-image.png">
            <a:extLst>
              <a:ext uri="{FF2B5EF4-FFF2-40B4-BE49-F238E27FC236}">
                <a16:creationId xmlns:a16="http://schemas.microsoft.com/office/drawing/2014/main" id="{706D5440-5D5B-41C9-A759-49E65C450E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3798" y="2344685"/>
            <a:ext cx="6493050" cy="37171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E0CC921-D4F8-4D94-B6CD-1A4321E7892B}"/>
              </a:ext>
            </a:extLst>
          </p:cNvPr>
          <p:cNvSpPr txBox="1"/>
          <p:nvPr/>
        </p:nvSpPr>
        <p:spPr>
          <a:xfrm>
            <a:off x="835153" y="2424868"/>
            <a:ext cx="3678232" cy="3244312"/>
          </a:xfrm>
          <a:prstGeom prst="rect">
            <a:avLst/>
          </a:prstGeom>
          <a:noFill/>
        </p:spPr>
        <p:txBody>
          <a:bodyPr wrap="square" lIns="179285" tIns="143428" rIns="179285" bIns="143428" rtlCol="0">
            <a:spAutoFit/>
          </a:bodyPr>
          <a:lstStyle/>
          <a:p>
            <a:pPr>
              <a:lnSpc>
                <a:spcPct val="90000"/>
              </a:lnSpc>
              <a:spcAft>
                <a:spcPts val="588"/>
              </a:spcAft>
            </a:pPr>
            <a:r>
              <a:rPr lang="en-US" b="1" kern="0" cap="all" dirty="0">
                <a:solidFill>
                  <a:schemeClr val="accent2"/>
                </a:solidFill>
                <a:latin typeface="Segoe UI Light"/>
                <a:ea typeface="Segoe UI" pitchFamily="34" charset="0"/>
                <a:cs typeface="Segoe UI" pitchFamily="34" charset="0"/>
              </a:rPr>
              <a:t>Build, deploy and improve</a:t>
            </a:r>
            <a:br>
              <a:rPr lang="en-US" b="1" kern="0" cap="all" dirty="0">
                <a:solidFill>
                  <a:schemeClr val="accent2"/>
                </a:solidFill>
                <a:latin typeface="Segoe UI Light"/>
                <a:ea typeface="Segoe UI" pitchFamily="34" charset="0"/>
                <a:cs typeface="Segoe UI" pitchFamily="34" charset="0"/>
              </a:rPr>
            </a:br>
            <a:r>
              <a:rPr lang="en-US" b="1" kern="0" cap="all" dirty="0">
                <a:solidFill>
                  <a:schemeClr val="accent2"/>
                </a:solidFill>
                <a:latin typeface="Segoe UI Light"/>
                <a:ea typeface="Segoe UI" pitchFamily="34" charset="0"/>
                <a:cs typeface="Segoe UI" pitchFamily="34" charset="0"/>
              </a:rPr>
              <a:t>your own image classifiers</a:t>
            </a:r>
          </a:p>
          <a:p>
            <a:pPr>
              <a:lnSpc>
                <a:spcPct val="90000"/>
              </a:lnSpc>
              <a:spcAft>
                <a:spcPts val="588"/>
              </a:spcAft>
            </a:pPr>
            <a:endParaRPr lang="en-US" b="1" kern="0" cap="all" dirty="0">
              <a:solidFill>
                <a:schemeClr val="accent2"/>
              </a:solidFill>
              <a:latin typeface="Segoe UI Light"/>
              <a:cs typeface="Segoe UI" pitchFamily="34" charset="0"/>
            </a:endParaRPr>
          </a:p>
          <a:p>
            <a:pPr>
              <a:lnSpc>
                <a:spcPct val="90000"/>
              </a:lnSpc>
              <a:spcAft>
                <a:spcPts val="588"/>
              </a:spcAft>
            </a:pPr>
            <a:r>
              <a:rPr lang="en-US" b="1" kern="0" cap="all" dirty="0">
                <a:solidFill>
                  <a:schemeClr val="accent2"/>
                </a:solidFill>
                <a:latin typeface="Segoe UI Light"/>
                <a:cs typeface="Segoe UI" pitchFamily="34" charset="0"/>
              </a:rPr>
              <a:t>Classification &amp; Object Detection</a:t>
            </a:r>
          </a:p>
          <a:p>
            <a:pPr>
              <a:lnSpc>
                <a:spcPct val="90000"/>
              </a:lnSpc>
              <a:spcAft>
                <a:spcPts val="588"/>
              </a:spcAft>
            </a:pPr>
            <a:endParaRPr lang="en-US" b="1" kern="0" cap="all" dirty="0">
              <a:solidFill>
                <a:schemeClr val="accent2"/>
              </a:solidFill>
              <a:latin typeface="Segoe UI Light"/>
              <a:cs typeface="Segoe UI" pitchFamily="34" charset="0"/>
            </a:endParaRPr>
          </a:p>
          <a:p>
            <a:pPr>
              <a:lnSpc>
                <a:spcPct val="90000"/>
              </a:lnSpc>
              <a:spcAft>
                <a:spcPts val="588"/>
              </a:spcAft>
            </a:pPr>
            <a:r>
              <a:rPr lang="en-US" b="1" kern="0" cap="all" dirty="0">
                <a:solidFill>
                  <a:schemeClr val="accent2"/>
                </a:solidFill>
                <a:latin typeface="Segoe UI Light"/>
                <a:cs typeface="Segoe UI" pitchFamily="34" charset="0"/>
              </a:rPr>
              <a:t>Optimization</a:t>
            </a:r>
          </a:p>
          <a:p>
            <a:pPr>
              <a:lnSpc>
                <a:spcPct val="90000"/>
              </a:lnSpc>
              <a:spcAft>
                <a:spcPts val="588"/>
              </a:spcAft>
            </a:pPr>
            <a:endParaRPr lang="en-US" b="1" kern="0" cap="all" dirty="0">
              <a:solidFill>
                <a:schemeClr val="accent2"/>
              </a:solidFill>
              <a:latin typeface="Segoe UI Light"/>
              <a:cs typeface="Segoe UI" pitchFamily="34" charset="0"/>
            </a:endParaRPr>
          </a:p>
          <a:p>
            <a:pPr>
              <a:lnSpc>
                <a:spcPct val="90000"/>
              </a:lnSpc>
              <a:spcAft>
                <a:spcPts val="588"/>
              </a:spcAft>
            </a:pPr>
            <a:r>
              <a:rPr lang="en-US" b="1" kern="0" cap="all" dirty="0">
                <a:solidFill>
                  <a:schemeClr val="accent2"/>
                </a:solidFill>
                <a:latin typeface="Segoe UI Light"/>
                <a:cs typeface="Segoe UI" pitchFamily="34" charset="0"/>
              </a:rPr>
              <a:t>Backed by best-in-breed security and availability</a:t>
            </a:r>
            <a:endParaRPr lang="en-IN" b="1" cap="all" dirty="0">
              <a:solidFill>
                <a:schemeClr val="accent2"/>
              </a:solidFill>
            </a:endParaRPr>
          </a:p>
        </p:txBody>
      </p:sp>
    </p:spTree>
    <p:extLst>
      <p:ext uri="{BB962C8B-B14F-4D97-AF65-F5344CB8AC3E}">
        <p14:creationId xmlns:p14="http://schemas.microsoft.com/office/powerpoint/2010/main" val="2198145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98310E-0382-4C23-92FE-2E043D89AA40}"/>
              </a:ext>
            </a:extLst>
          </p:cNvPr>
          <p:cNvSpPr>
            <a:spLocks noGrp="1"/>
          </p:cNvSpPr>
          <p:nvPr>
            <p:ph type="body" idx="1"/>
          </p:nvPr>
        </p:nvSpPr>
        <p:spPr>
          <a:xfrm>
            <a:off x="841248" y="1751785"/>
            <a:ext cx="10515600" cy="365125"/>
          </a:xfrm>
        </p:spPr>
        <p:txBody>
          <a:bodyPr/>
          <a:lstStyle/>
          <a:p>
            <a:r>
              <a:rPr lang="en-US" dirty="0"/>
              <a:t>Build image for Custom Vision hosted in Microsoft Container Registry</a:t>
            </a:r>
          </a:p>
          <a:p>
            <a:endParaRPr lang="en-US" dirty="0"/>
          </a:p>
        </p:txBody>
      </p:sp>
      <p:sp>
        <p:nvSpPr>
          <p:cNvPr id="2" name="Title 1">
            <a:extLst>
              <a:ext uri="{FF2B5EF4-FFF2-40B4-BE49-F238E27FC236}">
                <a16:creationId xmlns:a16="http://schemas.microsoft.com/office/drawing/2014/main" id="{26B28FAA-2DAC-40DD-AFF6-B00E66B189B7}"/>
              </a:ext>
            </a:extLst>
          </p:cNvPr>
          <p:cNvSpPr>
            <a:spLocks noGrp="1"/>
          </p:cNvSpPr>
          <p:nvPr>
            <p:ph type="title"/>
          </p:nvPr>
        </p:nvSpPr>
        <p:spPr/>
        <p:txBody>
          <a:bodyPr>
            <a:normAutofit/>
          </a:bodyPr>
          <a:lstStyle/>
          <a:p>
            <a:r>
              <a:rPr lang="en-US" dirty="0"/>
              <a:t>Deploy Custom Vision Docker image to ACI</a:t>
            </a:r>
          </a:p>
        </p:txBody>
      </p:sp>
      <p:pic>
        <p:nvPicPr>
          <p:cNvPr id="6" name="Picture 5" descr="A close up of a logo&#10;&#10;Description automatically generated">
            <a:extLst>
              <a:ext uri="{FF2B5EF4-FFF2-40B4-BE49-F238E27FC236}">
                <a16:creationId xmlns:a16="http://schemas.microsoft.com/office/drawing/2014/main" id="{AD46C25F-FEDD-499A-A3C7-12259546D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152" y="2039247"/>
            <a:ext cx="1988569" cy="1491427"/>
          </a:xfrm>
          <a:prstGeom prst="rect">
            <a:avLst/>
          </a:prstGeom>
        </p:spPr>
      </p:pic>
      <p:sp>
        <p:nvSpPr>
          <p:cNvPr id="11" name="Rectangle 10">
            <a:extLst>
              <a:ext uri="{FF2B5EF4-FFF2-40B4-BE49-F238E27FC236}">
                <a16:creationId xmlns:a16="http://schemas.microsoft.com/office/drawing/2014/main" id="{9E88B9D2-2226-4896-B7F4-A043926D21E4}"/>
              </a:ext>
            </a:extLst>
          </p:cNvPr>
          <p:cNvSpPr/>
          <p:nvPr/>
        </p:nvSpPr>
        <p:spPr>
          <a:xfrm>
            <a:off x="2875688" y="2059633"/>
            <a:ext cx="8264828" cy="1477328"/>
          </a:xfrm>
          <a:prstGeom prst="rect">
            <a:avLst/>
          </a:prstGeom>
        </p:spPr>
        <p:txBody>
          <a:bodyPr wrap="square">
            <a:spAutoFit/>
          </a:bodyPr>
          <a:lstStyle/>
          <a:p>
            <a:r>
              <a:rPr lang="pt-BR" dirty="0">
                <a:solidFill>
                  <a:srgbClr val="000000"/>
                </a:solidFill>
                <a:latin typeface="Consolas" panose="020B0609020204030204" pitchFamily="49" charset="0"/>
              </a:rPr>
              <a:t>docker build -t mackey .</a:t>
            </a:r>
          </a:p>
          <a:p>
            <a:r>
              <a:rPr lang="pt-BR" dirty="0">
                <a:solidFill>
                  <a:srgbClr val="000000"/>
                </a:solidFill>
                <a:latin typeface="Consolas" panose="020B0609020204030204" pitchFamily="49" charset="0"/>
              </a:rPr>
              <a:t>docker login iotedgedemo4763891828.azurecr.io -u iotedgedemo4763891828 -p /Hs8CgoOZDDqWkt8LdeYIPwkDtMaUme3</a:t>
            </a:r>
          </a:p>
          <a:p>
            <a:r>
              <a:rPr lang="pt-BR" dirty="0">
                <a:solidFill>
                  <a:srgbClr val="000000"/>
                </a:solidFill>
                <a:latin typeface="Consolas" panose="020B0609020204030204" pitchFamily="49" charset="0"/>
              </a:rPr>
              <a:t>docker tag mackey iotedgedemo4763891828.azurecr.io/demos/mackey</a:t>
            </a:r>
          </a:p>
          <a:p>
            <a:r>
              <a:rPr lang="pt-BR" dirty="0">
                <a:solidFill>
                  <a:srgbClr val="000000"/>
                </a:solidFill>
                <a:latin typeface="Consolas" panose="020B0609020204030204" pitchFamily="49" charset="0"/>
              </a:rPr>
              <a:t>docker push iotedgedemo4763891828.azurecr.io/demos/mackey</a:t>
            </a:r>
            <a:endParaRPr lang="en-US" dirty="0"/>
          </a:p>
        </p:txBody>
      </p:sp>
      <p:sp>
        <p:nvSpPr>
          <p:cNvPr id="13" name="Rectangle 12">
            <a:extLst>
              <a:ext uri="{FF2B5EF4-FFF2-40B4-BE49-F238E27FC236}">
                <a16:creationId xmlns:a16="http://schemas.microsoft.com/office/drawing/2014/main" id="{6A87038B-A947-4E7C-B07F-8AD7161CC582}"/>
              </a:ext>
            </a:extLst>
          </p:cNvPr>
          <p:cNvSpPr/>
          <p:nvPr/>
        </p:nvSpPr>
        <p:spPr>
          <a:xfrm>
            <a:off x="1075990" y="3543447"/>
            <a:ext cx="10040020" cy="3139321"/>
          </a:xfrm>
          <a:prstGeom prst="rect">
            <a:avLst/>
          </a:prstGeom>
          <a:solidFill>
            <a:schemeClr val="dk1">
              <a:alpha val="67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dirty="0" err="1">
                <a:latin typeface="Consolas" panose="020B0609020204030204" pitchFamily="49" charset="0"/>
              </a:rPr>
              <a:t>az</a:t>
            </a:r>
            <a:r>
              <a:rPr lang="en-US" dirty="0">
                <a:latin typeface="Consolas" panose="020B0609020204030204" pitchFamily="49" charset="0"/>
              </a:rPr>
              <a:t> container create \</a:t>
            </a:r>
          </a:p>
          <a:p>
            <a:r>
              <a:rPr lang="en-US" dirty="0">
                <a:latin typeface="Consolas" panose="020B0609020204030204" pitchFamily="49" charset="0"/>
              </a:rPr>
              <a:t>	--resource-group </a:t>
            </a:r>
            <a:r>
              <a:rPr lang="en-US" dirty="0" err="1">
                <a:latin typeface="Consolas" panose="020B0609020204030204" pitchFamily="49" charset="0"/>
              </a:rPr>
              <a:t>iot</a:t>
            </a:r>
            <a:r>
              <a:rPr lang="en-US" dirty="0">
                <a:latin typeface="Consolas" panose="020B0609020204030204" pitchFamily="49" charset="0"/>
              </a:rPr>
              <a:t>-edge-demo \</a:t>
            </a:r>
          </a:p>
          <a:p>
            <a:r>
              <a:rPr lang="en-US" dirty="0">
                <a:latin typeface="Consolas" panose="020B0609020204030204" pitchFamily="49" charset="0"/>
              </a:rPr>
              <a:t>	--name iotedgedemo4763891828 \</a:t>
            </a:r>
          </a:p>
          <a:p>
            <a:r>
              <a:rPr lang="en-US" dirty="0">
                <a:latin typeface="Consolas" panose="020B0609020204030204" pitchFamily="49" charset="0"/>
              </a:rPr>
              <a:t>	--image iotedgedemo4763891828.azurecr.io/demos/</a:t>
            </a:r>
            <a:r>
              <a:rPr lang="en-US" dirty="0" err="1">
                <a:latin typeface="Consolas" panose="020B0609020204030204" pitchFamily="49" charset="0"/>
              </a:rPr>
              <a:t>mackey:latest</a:t>
            </a:r>
            <a:r>
              <a:rPr lang="en-US" dirty="0">
                <a:latin typeface="Consolas" panose="020B0609020204030204" pitchFamily="49" charset="0"/>
              </a:rPr>
              <a:t> \</a:t>
            </a:r>
          </a:p>
          <a:p>
            <a:r>
              <a:rPr lang="en-US" dirty="0">
                <a:latin typeface="Consolas" panose="020B0609020204030204" pitchFamily="49" charset="0"/>
              </a:rPr>
              <a:t>	--registry-login-server iotedgedemo4763891828.azurecr.io \</a:t>
            </a:r>
          </a:p>
          <a:p>
            <a:r>
              <a:rPr lang="en-US" dirty="0">
                <a:latin typeface="Consolas" panose="020B0609020204030204" pitchFamily="49" charset="0"/>
              </a:rPr>
              <a:t>	--registry-username iotedgedemo4763891828 \</a:t>
            </a:r>
          </a:p>
          <a:p>
            <a:r>
              <a:rPr lang="en-US" dirty="0">
                <a:latin typeface="Consolas" panose="020B0609020204030204" pitchFamily="49" charset="0"/>
              </a:rPr>
              <a:t>	--registry-password /Hs8CgoOZDDqWkt8LdeYIPwkDtMaUme3 \</a:t>
            </a:r>
          </a:p>
          <a:p>
            <a:r>
              <a:rPr lang="en-US" dirty="0">
                <a:latin typeface="Consolas" panose="020B0609020204030204" pitchFamily="49" charset="0"/>
              </a:rPr>
              <a:t>	--restart-policy </a:t>
            </a:r>
            <a:r>
              <a:rPr lang="en-US" dirty="0" err="1">
                <a:latin typeface="Consolas" panose="020B0609020204030204" pitchFamily="49" charset="0"/>
              </a:rPr>
              <a:t>OnFailure</a:t>
            </a:r>
            <a:r>
              <a:rPr lang="en-US" dirty="0">
                <a:latin typeface="Consolas" panose="020B0609020204030204" pitchFamily="49" charset="0"/>
              </a:rPr>
              <a:t> \</a:t>
            </a:r>
          </a:p>
          <a:p>
            <a:r>
              <a:rPr lang="en-US" dirty="0">
                <a:latin typeface="Consolas" panose="020B0609020204030204" pitchFamily="49" charset="0"/>
              </a:rPr>
              <a:t>	--</a:t>
            </a:r>
            <a:r>
              <a:rPr lang="en-US" dirty="0" err="1">
                <a:latin typeface="Consolas" panose="020B0609020204030204" pitchFamily="49" charset="0"/>
              </a:rPr>
              <a:t>cpu</a:t>
            </a:r>
            <a:r>
              <a:rPr lang="en-US" dirty="0">
                <a:latin typeface="Consolas" panose="020B0609020204030204" pitchFamily="49" charset="0"/>
              </a:rPr>
              <a:t> 2 --memory 3.5 \</a:t>
            </a:r>
          </a:p>
          <a:p>
            <a:r>
              <a:rPr lang="en-US" dirty="0">
                <a:latin typeface="Consolas" panose="020B0609020204030204" pitchFamily="49" charset="0"/>
              </a:rPr>
              <a:t>	--ports 80 \</a:t>
            </a:r>
          </a:p>
          <a:p>
            <a:r>
              <a:rPr lang="en-US" dirty="0">
                <a:latin typeface="Consolas" panose="020B0609020204030204" pitchFamily="49" charset="0"/>
              </a:rPr>
              <a:t>	--</a:t>
            </a:r>
            <a:r>
              <a:rPr lang="en-US" dirty="0" err="1">
                <a:latin typeface="Consolas" panose="020B0609020204030204" pitchFamily="49" charset="0"/>
              </a:rPr>
              <a:t>dns</a:t>
            </a:r>
            <a:r>
              <a:rPr lang="en-US" dirty="0">
                <a:latin typeface="Consolas" panose="020B0609020204030204" pitchFamily="49" charset="0"/>
              </a:rPr>
              <a:t>-name-label </a:t>
            </a:r>
            <a:r>
              <a:rPr lang="en-US" dirty="0" err="1">
                <a:latin typeface="Consolas" panose="020B0609020204030204" pitchFamily="49" charset="0"/>
              </a:rPr>
              <a:t>mackey</a:t>
            </a:r>
            <a:endParaRPr lang="en-US" dirty="0">
              <a:latin typeface="Consolas" panose="020B0609020204030204" pitchFamily="49" charset="0"/>
            </a:endParaRPr>
          </a:p>
        </p:txBody>
      </p:sp>
    </p:spTree>
    <p:extLst>
      <p:ext uri="{BB962C8B-B14F-4D97-AF65-F5344CB8AC3E}">
        <p14:creationId xmlns:p14="http://schemas.microsoft.com/office/powerpoint/2010/main" val="3022089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F8B1C9-D00E-4869-8960-47B73048DA21}"/>
              </a:ext>
            </a:extLst>
          </p:cNvPr>
          <p:cNvSpPr>
            <a:spLocks noGrp="1"/>
          </p:cNvSpPr>
          <p:nvPr>
            <p:ph type="title"/>
          </p:nvPr>
        </p:nvSpPr>
        <p:spPr/>
        <p:txBody>
          <a:bodyPr/>
          <a:lstStyle/>
          <a:p>
            <a:r>
              <a:rPr lang="en-US" dirty="0"/>
              <a:t>Customized Pre-built AI demo</a:t>
            </a:r>
          </a:p>
        </p:txBody>
      </p:sp>
      <p:sp>
        <p:nvSpPr>
          <p:cNvPr id="7" name="Text Placeholder 6">
            <a:extLst>
              <a:ext uri="{FF2B5EF4-FFF2-40B4-BE49-F238E27FC236}">
                <a16:creationId xmlns:a16="http://schemas.microsoft.com/office/drawing/2014/main" id="{8112207B-B8B2-4C66-9C5B-0AA7228E1DF3}"/>
              </a:ext>
            </a:extLst>
          </p:cNvPr>
          <p:cNvSpPr>
            <a:spLocks noGrp="1"/>
          </p:cNvSpPr>
          <p:nvPr>
            <p:ph type="body" sz="quarter" idx="10"/>
          </p:nvPr>
        </p:nvSpPr>
        <p:spPr/>
        <p:txBody>
          <a:bodyPr/>
          <a:lstStyle/>
          <a:p>
            <a:r>
              <a:rPr lang="en-US" dirty="0"/>
              <a:t>Custom Vision model training and deployment</a:t>
            </a:r>
          </a:p>
        </p:txBody>
      </p:sp>
    </p:spTree>
    <p:extLst>
      <p:ext uri="{BB962C8B-B14F-4D97-AF65-F5344CB8AC3E}">
        <p14:creationId xmlns:p14="http://schemas.microsoft.com/office/powerpoint/2010/main" val="1800927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do Custom AI on Azure?</a:t>
            </a:r>
          </a:p>
        </p:txBody>
      </p:sp>
      <p:grpSp>
        <p:nvGrpSpPr>
          <p:cNvPr id="15" name="Group 14">
            <a:extLst>
              <a:ext uri="{FF2B5EF4-FFF2-40B4-BE49-F238E27FC236}">
                <a16:creationId xmlns:a16="http://schemas.microsoft.com/office/drawing/2014/main" id="{112FBB74-6DDF-4B01-AD9C-4DB8DF25B1CD}"/>
              </a:ext>
            </a:extLst>
          </p:cNvPr>
          <p:cNvGrpSpPr/>
          <p:nvPr/>
        </p:nvGrpSpPr>
        <p:grpSpPr>
          <a:xfrm>
            <a:off x="1208856" y="1864441"/>
            <a:ext cx="9842867" cy="4830093"/>
            <a:chOff x="1361750" y="1907576"/>
            <a:chExt cx="9842867" cy="4830093"/>
          </a:xfrm>
        </p:grpSpPr>
        <p:grpSp>
          <p:nvGrpSpPr>
            <p:cNvPr id="10" name="Group 9"/>
            <p:cNvGrpSpPr/>
            <p:nvPr/>
          </p:nvGrpSpPr>
          <p:grpSpPr>
            <a:xfrm>
              <a:off x="1361750" y="2234675"/>
              <a:ext cx="2029636" cy="1889208"/>
              <a:chOff x="-220842" y="3010656"/>
              <a:chExt cx="4929891" cy="4588797"/>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505" y="3010656"/>
                <a:ext cx="2743199" cy="2743201"/>
              </a:xfrm>
              <a:prstGeom prst="rect">
                <a:avLst/>
              </a:prstGeom>
            </p:spPr>
          </p:pic>
          <p:sp>
            <p:nvSpPr>
              <p:cNvPr id="5" name="Title 3"/>
              <p:cNvSpPr txBox="1">
                <a:spLocks/>
              </p:cNvSpPr>
              <p:nvPr/>
            </p:nvSpPr>
            <p:spPr>
              <a:xfrm>
                <a:off x="-220842" y="6253818"/>
                <a:ext cx="4929891" cy="1345635"/>
              </a:xfrm>
              <a:prstGeom prst="rect">
                <a:avLst/>
              </a:prstGeom>
            </p:spPr>
            <p:txBody>
              <a:bodyPr vert="horz" wrap="square" lIns="0" tIns="0" rIns="0" bIns="0" rtlCol="0" anchor="t">
                <a:spAutoFit/>
              </a:bodyPr>
              <a:lstStyle>
                <a:lvl1pPr algn="l" defTabSz="914029" rtl="0" eaLnBrk="1" latinLnBrk="0" hangingPunct="1">
                  <a:lnSpc>
                    <a:spcPct val="90000"/>
                  </a:lnSpc>
                  <a:spcBef>
                    <a:spcPct val="0"/>
                  </a:spcBef>
                  <a:buNone/>
                  <a:defRPr lang="en-US" sz="5465" b="0" kern="1200" cap="none" spc="-100" baseline="0">
                    <a:ln w="3175">
                      <a:noFill/>
                    </a:ln>
                    <a:gradFill flip="none" rotWithShape="1">
                      <a:gsLst>
                        <a:gs pos="0">
                          <a:srgbClr val="595959"/>
                        </a:gs>
                        <a:gs pos="86000">
                          <a:srgbClr val="595959"/>
                        </a:gs>
                      </a:gsLst>
                      <a:lin ang="5400000" scaled="0"/>
                      <a:tileRect/>
                    </a:gradFill>
                    <a:effectLst/>
                    <a:latin typeface="Segoe UI Light" pitchFamily="34" charset="0"/>
                    <a:ea typeface="+mn-ea"/>
                    <a:cs typeface="Arial" charset="0"/>
                  </a:defRPr>
                </a:lvl1pPr>
              </a:lstStyle>
              <a:p>
                <a:pPr algn="ctr" fontAlgn="auto">
                  <a:spcAft>
                    <a:spcPts val="0"/>
                  </a:spcAft>
                </a:pPr>
                <a:r>
                  <a:rPr lang="en-US" sz="2000" b="1" dirty="0">
                    <a:solidFill>
                      <a:schemeClr val="accent2"/>
                    </a:solidFill>
                    <a:latin typeface="+mn-lt"/>
                  </a:rPr>
                  <a:t>Azure Machine Learning</a:t>
                </a:r>
              </a:p>
            </p:txBody>
          </p:sp>
        </p:grpSp>
        <p:grpSp>
          <p:nvGrpSpPr>
            <p:cNvPr id="11" name="Group 10"/>
            <p:cNvGrpSpPr/>
            <p:nvPr/>
          </p:nvGrpSpPr>
          <p:grpSpPr>
            <a:xfrm>
              <a:off x="1368161" y="4512683"/>
              <a:ext cx="2016815" cy="2224986"/>
              <a:chOff x="3215302" y="1596953"/>
              <a:chExt cx="4929892" cy="5438744"/>
            </a:xfrm>
          </p:grpSpPr>
          <p:sp>
            <p:nvSpPr>
              <p:cNvPr id="6" name="Title 3"/>
              <p:cNvSpPr txBox="1">
                <a:spLocks/>
              </p:cNvSpPr>
              <p:nvPr/>
            </p:nvSpPr>
            <p:spPr>
              <a:xfrm>
                <a:off x="3215302" y="5004412"/>
                <a:ext cx="4929892" cy="2031285"/>
              </a:xfrm>
              <a:prstGeom prst="rect">
                <a:avLst/>
              </a:prstGeom>
            </p:spPr>
            <p:txBody>
              <a:bodyPr vert="horz" wrap="square" lIns="0" tIns="0" rIns="0" bIns="0" rtlCol="0" anchor="t">
                <a:spAutoFit/>
              </a:bodyPr>
              <a:lstStyle>
                <a:lvl1pPr algn="l" defTabSz="914029" rtl="0" eaLnBrk="1" latinLnBrk="0" hangingPunct="1">
                  <a:lnSpc>
                    <a:spcPct val="90000"/>
                  </a:lnSpc>
                  <a:spcBef>
                    <a:spcPct val="0"/>
                  </a:spcBef>
                  <a:buNone/>
                  <a:defRPr lang="en-US" sz="5465" b="0" kern="1200" cap="none" spc="-100" baseline="0">
                    <a:ln w="3175">
                      <a:noFill/>
                    </a:ln>
                    <a:gradFill flip="none" rotWithShape="1">
                      <a:gsLst>
                        <a:gs pos="0">
                          <a:srgbClr val="595959"/>
                        </a:gs>
                        <a:gs pos="86000">
                          <a:srgbClr val="595959"/>
                        </a:gs>
                      </a:gsLst>
                      <a:lin ang="5400000" scaled="0"/>
                      <a:tileRect/>
                    </a:gradFill>
                    <a:effectLst/>
                    <a:latin typeface="Segoe UI Light" pitchFamily="34" charset="0"/>
                    <a:ea typeface="+mn-ea"/>
                    <a:cs typeface="Arial" charset="0"/>
                  </a:defRPr>
                </a:lvl1pPr>
              </a:lstStyle>
              <a:p>
                <a:pPr algn="ctr" fontAlgn="auto">
                  <a:spcAft>
                    <a:spcPts val="0"/>
                  </a:spcAft>
                </a:pPr>
                <a:r>
                  <a:rPr lang="en-US" sz="2000" b="1" dirty="0">
                    <a:solidFill>
                      <a:schemeClr val="accent2"/>
                    </a:solidFill>
                    <a:latin typeface="+mn-lt"/>
                  </a:rPr>
                  <a:t>SQL Server </a:t>
                </a:r>
                <a:br>
                  <a:rPr lang="en-US" sz="2000" b="1" dirty="0">
                    <a:solidFill>
                      <a:schemeClr val="accent2"/>
                    </a:solidFill>
                    <a:latin typeface="+mn-lt"/>
                  </a:rPr>
                </a:br>
                <a:r>
                  <a:rPr lang="en-US" sz="2000" b="1" dirty="0">
                    <a:solidFill>
                      <a:schemeClr val="accent2"/>
                    </a:solidFill>
                    <a:latin typeface="+mn-lt"/>
                  </a:rPr>
                  <a:t>Machine</a:t>
                </a:r>
                <a:br>
                  <a:rPr lang="en-US" sz="2000" b="1" dirty="0">
                    <a:solidFill>
                      <a:schemeClr val="accent2"/>
                    </a:solidFill>
                    <a:latin typeface="+mn-lt"/>
                  </a:rPr>
                </a:br>
                <a:r>
                  <a:rPr lang="en-US" sz="2000" b="1" dirty="0">
                    <a:solidFill>
                      <a:schemeClr val="accent2"/>
                    </a:solidFill>
                    <a:latin typeface="+mn-lt"/>
                  </a:rPr>
                  <a:t>Learning Services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6059" y="1596953"/>
                <a:ext cx="3008375" cy="3008375"/>
              </a:xfrm>
              <a:prstGeom prst="rect">
                <a:avLst/>
              </a:prstGeom>
            </p:spPr>
          </p:pic>
        </p:grpSp>
        <p:grpSp>
          <p:nvGrpSpPr>
            <p:cNvPr id="12" name="Group 11"/>
            <p:cNvGrpSpPr/>
            <p:nvPr/>
          </p:nvGrpSpPr>
          <p:grpSpPr>
            <a:xfrm>
              <a:off x="3526307" y="1907576"/>
              <a:ext cx="2482184" cy="2216307"/>
              <a:chOff x="7003593" y="2348180"/>
              <a:chExt cx="4929891" cy="4401831"/>
            </a:xfrm>
          </p:grpSpPr>
          <p:sp>
            <p:nvSpPr>
              <p:cNvPr id="8" name="Title 3"/>
              <p:cNvSpPr txBox="1">
                <a:spLocks/>
              </p:cNvSpPr>
              <p:nvPr/>
            </p:nvSpPr>
            <p:spPr>
              <a:xfrm>
                <a:off x="7003593" y="5649710"/>
                <a:ext cx="4929891" cy="1100301"/>
              </a:xfrm>
              <a:prstGeom prst="rect">
                <a:avLst/>
              </a:prstGeom>
            </p:spPr>
            <p:txBody>
              <a:bodyPr vert="horz" wrap="square" lIns="0" tIns="0" rIns="0" bIns="0" rtlCol="0" anchor="t">
                <a:spAutoFit/>
              </a:bodyPr>
              <a:lstStyle>
                <a:lvl1pPr algn="l" defTabSz="914029" rtl="0" eaLnBrk="1" latinLnBrk="0" hangingPunct="1">
                  <a:lnSpc>
                    <a:spcPct val="90000"/>
                  </a:lnSpc>
                  <a:spcBef>
                    <a:spcPct val="0"/>
                  </a:spcBef>
                  <a:buNone/>
                  <a:defRPr lang="en-US" sz="5465" b="0" kern="1200" cap="none" spc="-100" baseline="0">
                    <a:ln w="3175">
                      <a:noFill/>
                    </a:ln>
                    <a:gradFill flip="none" rotWithShape="1">
                      <a:gsLst>
                        <a:gs pos="0">
                          <a:srgbClr val="595959"/>
                        </a:gs>
                        <a:gs pos="86000">
                          <a:srgbClr val="595959"/>
                        </a:gs>
                      </a:gsLst>
                      <a:lin ang="5400000" scaled="0"/>
                      <a:tileRect/>
                    </a:gradFill>
                    <a:effectLst/>
                    <a:latin typeface="Segoe UI Light" pitchFamily="34" charset="0"/>
                    <a:ea typeface="+mn-ea"/>
                    <a:cs typeface="Arial" charset="0"/>
                  </a:defRPr>
                </a:lvl1pPr>
              </a:lstStyle>
              <a:p>
                <a:pPr algn="ctr" fontAlgn="auto">
                  <a:spcAft>
                    <a:spcPts val="0"/>
                  </a:spcAft>
                </a:pPr>
                <a:r>
                  <a:rPr lang="en-US" sz="2000" b="1" dirty="0">
                    <a:solidFill>
                      <a:schemeClr val="accent2"/>
                    </a:solidFill>
                    <a:latin typeface="+mn-lt"/>
                  </a:rPr>
                  <a:t>Spark on</a:t>
                </a:r>
                <a:br>
                  <a:rPr lang="en-US" sz="2000" b="1" dirty="0">
                    <a:solidFill>
                      <a:schemeClr val="accent2"/>
                    </a:solidFill>
                    <a:latin typeface="+mn-lt"/>
                  </a:rPr>
                </a:br>
                <a:r>
                  <a:rPr lang="en-US" sz="2000" b="1" dirty="0">
                    <a:solidFill>
                      <a:schemeClr val="accent2"/>
                    </a:solidFill>
                    <a:latin typeface="+mn-lt"/>
                  </a:rPr>
                  <a:t>HDInsight</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0493" y="2348180"/>
                <a:ext cx="2976093" cy="3008440"/>
              </a:xfrm>
              <a:prstGeom prst="rect">
                <a:avLst/>
              </a:prstGeom>
            </p:spPr>
          </p:pic>
        </p:grpSp>
        <p:grpSp>
          <p:nvGrpSpPr>
            <p:cNvPr id="3" name="Group 2">
              <a:extLst>
                <a:ext uri="{FF2B5EF4-FFF2-40B4-BE49-F238E27FC236}">
                  <a16:creationId xmlns:a16="http://schemas.microsoft.com/office/drawing/2014/main" id="{3F529DB7-7715-4460-92E9-81BA2550F761}"/>
                </a:ext>
              </a:extLst>
            </p:cNvPr>
            <p:cNvGrpSpPr/>
            <p:nvPr/>
          </p:nvGrpSpPr>
          <p:grpSpPr>
            <a:xfrm>
              <a:off x="6341253" y="4693760"/>
              <a:ext cx="2016815" cy="1905409"/>
              <a:chOff x="8623827" y="3118925"/>
              <a:chExt cx="3219758" cy="3041904"/>
            </a:xfrm>
          </p:grpSpPr>
          <p:pic>
            <p:nvPicPr>
              <p:cNvPr id="13" name="Content Placeholder 6">
                <a:extLst>
                  <a:ext uri="{FF2B5EF4-FFF2-40B4-BE49-F238E27FC236}">
                    <a16:creationId xmlns:a16="http://schemas.microsoft.com/office/drawing/2014/main" id="{10E115BE-D370-4EE8-925D-C959C96B8D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8418" y="3118925"/>
                <a:ext cx="2450576" cy="1861050"/>
              </a:xfrm>
              <a:prstGeom prst="rect">
                <a:avLst/>
              </a:prstGeom>
            </p:spPr>
          </p:pic>
          <p:sp>
            <p:nvSpPr>
              <p:cNvPr id="14" name="Title 3">
                <a:extLst>
                  <a:ext uri="{FF2B5EF4-FFF2-40B4-BE49-F238E27FC236}">
                    <a16:creationId xmlns:a16="http://schemas.microsoft.com/office/drawing/2014/main" id="{C0BD4E15-933E-4A57-B667-98F4C00F4487}"/>
                  </a:ext>
                </a:extLst>
              </p:cNvPr>
              <p:cNvSpPr txBox="1">
                <a:spLocks/>
              </p:cNvSpPr>
              <p:nvPr/>
            </p:nvSpPr>
            <p:spPr>
              <a:xfrm>
                <a:off x="8623827" y="5276395"/>
                <a:ext cx="3219758" cy="884434"/>
              </a:xfrm>
              <a:prstGeom prst="rect">
                <a:avLst/>
              </a:prstGeom>
            </p:spPr>
            <p:txBody>
              <a:bodyPr vert="horz" wrap="square" lIns="0" tIns="0" rIns="0" bIns="0" rtlCol="0" anchor="t">
                <a:spAutoFit/>
              </a:bodyPr>
              <a:lstStyle>
                <a:lvl1pPr algn="l" defTabSz="914029" rtl="0" eaLnBrk="1" latinLnBrk="0" hangingPunct="1">
                  <a:lnSpc>
                    <a:spcPct val="90000"/>
                  </a:lnSpc>
                  <a:spcBef>
                    <a:spcPct val="0"/>
                  </a:spcBef>
                  <a:buNone/>
                  <a:defRPr lang="en-US" sz="5465" b="0" kern="1200" cap="none" spc="-100" baseline="0">
                    <a:ln w="3175">
                      <a:noFill/>
                    </a:ln>
                    <a:gradFill flip="none" rotWithShape="1">
                      <a:gsLst>
                        <a:gs pos="0">
                          <a:srgbClr val="595959"/>
                        </a:gs>
                        <a:gs pos="86000">
                          <a:srgbClr val="595959"/>
                        </a:gs>
                      </a:gsLst>
                      <a:lin ang="5400000" scaled="0"/>
                      <a:tileRect/>
                    </a:gradFill>
                    <a:effectLst/>
                    <a:latin typeface="Segoe UI Light" pitchFamily="34" charset="0"/>
                    <a:ea typeface="+mn-ea"/>
                    <a:cs typeface="Arial" charset="0"/>
                  </a:defRPr>
                </a:lvl1pPr>
              </a:lstStyle>
              <a:p>
                <a:pPr algn="ctr" fontAlgn="auto">
                  <a:spcAft>
                    <a:spcPts val="0"/>
                  </a:spcAft>
                </a:pPr>
                <a:r>
                  <a:rPr lang="en-US" sz="2000" b="1" dirty="0">
                    <a:solidFill>
                      <a:schemeClr val="accent2"/>
                    </a:solidFill>
                    <a:latin typeface="+mn-lt"/>
                  </a:rPr>
                  <a:t>Azure </a:t>
                </a:r>
                <a:br>
                  <a:rPr lang="en-US" sz="2000" b="1" dirty="0">
                    <a:solidFill>
                      <a:schemeClr val="accent2"/>
                    </a:solidFill>
                    <a:latin typeface="+mn-lt"/>
                  </a:rPr>
                </a:br>
                <a:r>
                  <a:rPr lang="en-US" sz="2000" b="1" dirty="0">
                    <a:solidFill>
                      <a:schemeClr val="accent2"/>
                    </a:solidFill>
                    <a:latin typeface="+mn-lt"/>
                  </a:rPr>
                  <a:t>Notebooks</a:t>
                </a:r>
              </a:p>
            </p:txBody>
          </p:sp>
        </p:grpSp>
        <p:grpSp>
          <p:nvGrpSpPr>
            <p:cNvPr id="16" name="Group 15">
              <a:extLst>
                <a:ext uri="{FF2B5EF4-FFF2-40B4-BE49-F238E27FC236}">
                  <a16:creationId xmlns:a16="http://schemas.microsoft.com/office/drawing/2014/main" id="{787DC57B-0DFB-4CC4-B734-3A6FA854CEF2}"/>
                </a:ext>
              </a:extLst>
            </p:cNvPr>
            <p:cNvGrpSpPr/>
            <p:nvPr/>
          </p:nvGrpSpPr>
          <p:grpSpPr>
            <a:xfrm>
              <a:off x="6108568" y="1921346"/>
              <a:ext cx="2482184" cy="2202537"/>
              <a:chOff x="7003593" y="2402877"/>
              <a:chExt cx="4929891" cy="4374484"/>
            </a:xfrm>
          </p:grpSpPr>
          <p:sp>
            <p:nvSpPr>
              <p:cNvPr id="17" name="Title 3">
                <a:extLst>
                  <a:ext uri="{FF2B5EF4-FFF2-40B4-BE49-F238E27FC236}">
                    <a16:creationId xmlns:a16="http://schemas.microsoft.com/office/drawing/2014/main" id="{EADE8AFF-9436-4E54-87B3-EC7A6659697E}"/>
                  </a:ext>
                </a:extLst>
              </p:cNvPr>
              <p:cNvSpPr txBox="1">
                <a:spLocks/>
              </p:cNvSpPr>
              <p:nvPr/>
            </p:nvSpPr>
            <p:spPr>
              <a:xfrm>
                <a:off x="7003593" y="5677059"/>
                <a:ext cx="4929891" cy="1100302"/>
              </a:xfrm>
              <a:prstGeom prst="rect">
                <a:avLst/>
              </a:prstGeom>
            </p:spPr>
            <p:txBody>
              <a:bodyPr vert="horz" wrap="square" lIns="0" tIns="0" rIns="0" bIns="0" rtlCol="0" anchor="t">
                <a:spAutoFit/>
              </a:bodyPr>
              <a:lstStyle>
                <a:lvl1pPr algn="l" defTabSz="914029" rtl="0" eaLnBrk="1" latinLnBrk="0" hangingPunct="1">
                  <a:lnSpc>
                    <a:spcPct val="90000"/>
                  </a:lnSpc>
                  <a:spcBef>
                    <a:spcPct val="0"/>
                  </a:spcBef>
                  <a:buNone/>
                  <a:defRPr lang="en-US" sz="5465" b="0" kern="1200" cap="none" spc="-100" baseline="0">
                    <a:ln w="3175">
                      <a:noFill/>
                    </a:ln>
                    <a:gradFill flip="none" rotWithShape="1">
                      <a:gsLst>
                        <a:gs pos="0">
                          <a:srgbClr val="595959"/>
                        </a:gs>
                        <a:gs pos="86000">
                          <a:srgbClr val="595959"/>
                        </a:gs>
                      </a:gsLst>
                      <a:lin ang="5400000" scaled="0"/>
                      <a:tileRect/>
                    </a:gradFill>
                    <a:effectLst/>
                    <a:latin typeface="Segoe UI Light" pitchFamily="34" charset="0"/>
                    <a:ea typeface="+mn-ea"/>
                    <a:cs typeface="Arial" charset="0"/>
                  </a:defRPr>
                </a:lvl1pPr>
              </a:lstStyle>
              <a:p>
                <a:pPr algn="ctr" fontAlgn="auto">
                  <a:spcAft>
                    <a:spcPts val="0"/>
                  </a:spcAft>
                </a:pPr>
                <a:r>
                  <a:rPr lang="en-US" sz="2000" b="1" dirty="0">
                    <a:solidFill>
                      <a:schemeClr val="accent2"/>
                    </a:solidFill>
                    <a:latin typeface="+mn-lt"/>
                  </a:rPr>
                  <a:t>Azure </a:t>
                </a:r>
                <a:br>
                  <a:rPr lang="en-US" sz="2000" b="1" dirty="0">
                    <a:solidFill>
                      <a:schemeClr val="accent2"/>
                    </a:solidFill>
                    <a:latin typeface="+mn-lt"/>
                  </a:rPr>
                </a:br>
                <a:r>
                  <a:rPr lang="en-US" sz="2000" b="1" dirty="0">
                    <a:solidFill>
                      <a:schemeClr val="accent2"/>
                    </a:solidFill>
                    <a:latin typeface="+mn-lt"/>
                  </a:rPr>
                  <a:t>Databricks</a:t>
                </a:r>
              </a:p>
            </p:txBody>
          </p:sp>
          <p:pic>
            <p:nvPicPr>
              <p:cNvPr id="18" name="Picture 17">
                <a:extLst>
                  <a:ext uri="{FF2B5EF4-FFF2-40B4-BE49-F238E27FC236}">
                    <a16:creationId xmlns:a16="http://schemas.microsoft.com/office/drawing/2014/main" id="{7F0012B1-C873-4F1C-82FB-4CF546EF51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4318" y="2402877"/>
                <a:ext cx="3008441" cy="2899044"/>
              </a:xfrm>
              <a:prstGeom prst="rect">
                <a:avLst/>
              </a:prstGeom>
            </p:spPr>
          </p:pic>
        </p:grpSp>
        <p:grpSp>
          <p:nvGrpSpPr>
            <p:cNvPr id="27" name="Group 26">
              <a:extLst>
                <a:ext uri="{FF2B5EF4-FFF2-40B4-BE49-F238E27FC236}">
                  <a16:creationId xmlns:a16="http://schemas.microsoft.com/office/drawing/2014/main" id="{3BCC175A-EC5B-4A1A-8326-7D7B47E54435}"/>
                </a:ext>
              </a:extLst>
            </p:cNvPr>
            <p:cNvGrpSpPr/>
            <p:nvPr/>
          </p:nvGrpSpPr>
          <p:grpSpPr>
            <a:xfrm>
              <a:off x="3758992" y="4629260"/>
              <a:ext cx="2016815" cy="1969909"/>
              <a:chOff x="3314373" y="1596953"/>
              <a:chExt cx="4929892" cy="4815236"/>
            </a:xfrm>
          </p:grpSpPr>
          <p:sp>
            <p:nvSpPr>
              <p:cNvPr id="28" name="Title 3">
                <a:extLst>
                  <a:ext uri="{FF2B5EF4-FFF2-40B4-BE49-F238E27FC236}">
                    <a16:creationId xmlns:a16="http://schemas.microsoft.com/office/drawing/2014/main" id="{2E866722-EAD4-49A9-96C9-E07A952B841A}"/>
                  </a:ext>
                </a:extLst>
              </p:cNvPr>
              <p:cNvSpPr txBox="1">
                <a:spLocks/>
              </p:cNvSpPr>
              <p:nvPr/>
            </p:nvSpPr>
            <p:spPr>
              <a:xfrm>
                <a:off x="3314373" y="5057999"/>
                <a:ext cx="4929892" cy="1354190"/>
              </a:xfrm>
              <a:prstGeom prst="rect">
                <a:avLst/>
              </a:prstGeom>
            </p:spPr>
            <p:txBody>
              <a:bodyPr vert="horz" wrap="square" lIns="0" tIns="0" rIns="0" bIns="0" rtlCol="0" anchor="t">
                <a:spAutoFit/>
              </a:bodyPr>
              <a:lstStyle>
                <a:lvl1pPr algn="l" defTabSz="914029" rtl="0" eaLnBrk="1" latinLnBrk="0" hangingPunct="1">
                  <a:lnSpc>
                    <a:spcPct val="90000"/>
                  </a:lnSpc>
                  <a:spcBef>
                    <a:spcPct val="0"/>
                  </a:spcBef>
                  <a:buNone/>
                  <a:defRPr lang="en-US" sz="5465" b="0" kern="1200" cap="none" spc="-100" baseline="0">
                    <a:ln w="3175">
                      <a:noFill/>
                    </a:ln>
                    <a:gradFill flip="none" rotWithShape="1">
                      <a:gsLst>
                        <a:gs pos="0">
                          <a:srgbClr val="595959"/>
                        </a:gs>
                        <a:gs pos="86000">
                          <a:srgbClr val="595959"/>
                        </a:gs>
                      </a:gsLst>
                      <a:lin ang="5400000" scaled="0"/>
                      <a:tileRect/>
                    </a:gradFill>
                    <a:effectLst/>
                    <a:latin typeface="Segoe UI Light" pitchFamily="34" charset="0"/>
                    <a:ea typeface="+mn-ea"/>
                    <a:cs typeface="Arial" charset="0"/>
                  </a:defRPr>
                </a:lvl1pPr>
              </a:lstStyle>
              <a:p>
                <a:pPr algn="ctr" fontAlgn="auto">
                  <a:spcAft>
                    <a:spcPts val="0"/>
                  </a:spcAft>
                </a:pPr>
                <a:r>
                  <a:rPr lang="en-US" sz="2000" b="1" dirty="0">
                    <a:solidFill>
                      <a:schemeClr val="accent2"/>
                    </a:solidFill>
                    <a:latin typeface="+mn-lt"/>
                  </a:rPr>
                  <a:t>Data Science</a:t>
                </a:r>
                <a:br>
                  <a:rPr lang="en-US" sz="2000" b="1" dirty="0">
                    <a:solidFill>
                      <a:schemeClr val="accent2"/>
                    </a:solidFill>
                    <a:latin typeface="+mn-lt"/>
                  </a:rPr>
                </a:br>
                <a:r>
                  <a:rPr lang="en-US" sz="2000" b="1" dirty="0">
                    <a:solidFill>
                      <a:schemeClr val="accent2"/>
                    </a:solidFill>
                    <a:latin typeface="+mn-lt"/>
                  </a:rPr>
                  <a:t>VM</a:t>
                </a:r>
              </a:p>
            </p:txBody>
          </p:sp>
          <p:pic>
            <p:nvPicPr>
              <p:cNvPr id="29" name="Picture 28">
                <a:extLst>
                  <a:ext uri="{FF2B5EF4-FFF2-40B4-BE49-F238E27FC236}">
                    <a16:creationId xmlns:a16="http://schemas.microsoft.com/office/drawing/2014/main" id="{43494E6B-115C-4B0B-9CFD-82598DE3E2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80787" y="1596953"/>
                <a:ext cx="2997065" cy="3008376"/>
              </a:xfrm>
              <a:prstGeom prst="rect">
                <a:avLst/>
              </a:prstGeom>
            </p:spPr>
          </p:pic>
        </p:grpSp>
        <p:grpSp>
          <p:nvGrpSpPr>
            <p:cNvPr id="34" name="Group 33">
              <a:extLst>
                <a:ext uri="{FF2B5EF4-FFF2-40B4-BE49-F238E27FC236}">
                  <a16:creationId xmlns:a16="http://schemas.microsoft.com/office/drawing/2014/main" id="{FB9BB612-CB38-4DFA-9FB9-AC72FEDEA5A0}"/>
                </a:ext>
              </a:extLst>
            </p:cNvPr>
            <p:cNvGrpSpPr/>
            <p:nvPr/>
          </p:nvGrpSpPr>
          <p:grpSpPr>
            <a:xfrm>
              <a:off x="8722433" y="4485384"/>
              <a:ext cx="2482184" cy="2113785"/>
              <a:chOff x="6940820" y="2402877"/>
              <a:chExt cx="4929891" cy="4198213"/>
            </a:xfrm>
          </p:grpSpPr>
          <p:sp>
            <p:nvSpPr>
              <p:cNvPr id="35" name="Title 3">
                <a:extLst>
                  <a:ext uri="{FF2B5EF4-FFF2-40B4-BE49-F238E27FC236}">
                    <a16:creationId xmlns:a16="http://schemas.microsoft.com/office/drawing/2014/main" id="{A6D81FA1-7515-4F46-8493-87D24F5DD35E}"/>
                  </a:ext>
                </a:extLst>
              </p:cNvPr>
              <p:cNvSpPr txBox="1">
                <a:spLocks/>
              </p:cNvSpPr>
              <p:nvPr/>
            </p:nvSpPr>
            <p:spPr>
              <a:xfrm>
                <a:off x="6940820" y="5500788"/>
                <a:ext cx="4929891" cy="1100302"/>
              </a:xfrm>
              <a:prstGeom prst="rect">
                <a:avLst/>
              </a:prstGeom>
            </p:spPr>
            <p:txBody>
              <a:bodyPr vert="horz" wrap="square" lIns="0" tIns="0" rIns="0" bIns="0" rtlCol="0" anchor="t">
                <a:spAutoFit/>
              </a:bodyPr>
              <a:lstStyle>
                <a:lvl1pPr algn="l" defTabSz="914029" rtl="0" eaLnBrk="1" latinLnBrk="0" hangingPunct="1">
                  <a:lnSpc>
                    <a:spcPct val="90000"/>
                  </a:lnSpc>
                  <a:spcBef>
                    <a:spcPct val="0"/>
                  </a:spcBef>
                  <a:buNone/>
                  <a:defRPr lang="en-US" sz="5465" b="0" kern="1200" cap="none" spc="-100" baseline="0">
                    <a:ln w="3175">
                      <a:noFill/>
                    </a:ln>
                    <a:gradFill flip="none" rotWithShape="1">
                      <a:gsLst>
                        <a:gs pos="0">
                          <a:srgbClr val="595959"/>
                        </a:gs>
                        <a:gs pos="86000">
                          <a:srgbClr val="595959"/>
                        </a:gs>
                      </a:gsLst>
                      <a:lin ang="5400000" scaled="0"/>
                      <a:tileRect/>
                    </a:gradFill>
                    <a:effectLst/>
                    <a:latin typeface="Segoe UI Light" pitchFamily="34" charset="0"/>
                    <a:ea typeface="+mn-ea"/>
                    <a:cs typeface="Arial" charset="0"/>
                  </a:defRPr>
                </a:lvl1pPr>
              </a:lstStyle>
              <a:p>
                <a:pPr algn="ctr" fontAlgn="auto">
                  <a:spcAft>
                    <a:spcPts val="0"/>
                  </a:spcAft>
                </a:pPr>
                <a:r>
                  <a:rPr lang="en-US" sz="2000" b="1" dirty="0">
                    <a:solidFill>
                      <a:schemeClr val="accent2"/>
                    </a:solidFill>
                    <a:latin typeface="+mn-lt"/>
                  </a:rPr>
                  <a:t>ML </a:t>
                </a:r>
                <a:br>
                  <a:rPr lang="en-US" sz="2000" b="1" dirty="0">
                    <a:solidFill>
                      <a:schemeClr val="accent2"/>
                    </a:solidFill>
                    <a:latin typeface="+mn-lt"/>
                  </a:rPr>
                </a:br>
                <a:r>
                  <a:rPr lang="en-US" sz="2000" b="1" dirty="0">
                    <a:solidFill>
                      <a:schemeClr val="accent2"/>
                    </a:solidFill>
                    <a:latin typeface="+mn-lt"/>
                  </a:rPr>
                  <a:t>Server</a:t>
                </a:r>
              </a:p>
            </p:txBody>
          </p:sp>
          <p:pic>
            <p:nvPicPr>
              <p:cNvPr id="36" name="Picture 35">
                <a:extLst>
                  <a:ext uri="{FF2B5EF4-FFF2-40B4-BE49-F238E27FC236}">
                    <a16:creationId xmlns:a16="http://schemas.microsoft.com/office/drawing/2014/main" id="{1C67BECF-18F3-4C8E-A27C-830B21BB51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56245" y="2402877"/>
                <a:ext cx="2899042" cy="2899044"/>
              </a:xfrm>
              <a:prstGeom prst="rect">
                <a:avLst/>
              </a:prstGeom>
            </p:spPr>
          </p:pic>
        </p:grpSp>
        <p:grpSp>
          <p:nvGrpSpPr>
            <p:cNvPr id="39" name="Group 38">
              <a:extLst>
                <a:ext uri="{FF2B5EF4-FFF2-40B4-BE49-F238E27FC236}">
                  <a16:creationId xmlns:a16="http://schemas.microsoft.com/office/drawing/2014/main" id="{DD984ADF-3B79-44A2-A461-DF20B3008E15}"/>
                </a:ext>
              </a:extLst>
            </p:cNvPr>
            <p:cNvGrpSpPr/>
            <p:nvPr/>
          </p:nvGrpSpPr>
          <p:grpSpPr>
            <a:xfrm>
              <a:off x="8722433" y="1921346"/>
              <a:ext cx="2482184" cy="2202537"/>
              <a:chOff x="7066364" y="2402877"/>
              <a:chExt cx="4929891" cy="4374484"/>
            </a:xfrm>
          </p:grpSpPr>
          <p:sp>
            <p:nvSpPr>
              <p:cNvPr id="40" name="Title 3">
                <a:extLst>
                  <a:ext uri="{FF2B5EF4-FFF2-40B4-BE49-F238E27FC236}">
                    <a16:creationId xmlns:a16="http://schemas.microsoft.com/office/drawing/2014/main" id="{F6F4E9CB-B2F3-4829-8B8F-15613D712137}"/>
                  </a:ext>
                </a:extLst>
              </p:cNvPr>
              <p:cNvSpPr txBox="1">
                <a:spLocks/>
              </p:cNvSpPr>
              <p:nvPr/>
            </p:nvSpPr>
            <p:spPr>
              <a:xfrm>
                <a:off x="7066364" y="5677059"/>
                <a:ext cx="4929891" cy="1100302"/>
              </a:xfrm>
              <a:prstGeom prst="rect">
                <a:avLst/>
              </a:prstGeom>
            </p:spPr>
            <p:txBody>
              <a:bodyPr vert="horz" wrap="square" lIns="0" tIns="0" rIns="0" bIns="0" rtlCol="0" anchor="t">
                <a:spAutoFit/>
              </a:bodyPr>
              <a:lstStyle>
                <a:lvl1pPr algn="l" defTabSz="914029" rtl="0" eaLnBrk="1" latinLnBrk="0" hangingPunct="1">
                  <a:lnSpc>
                    <a:spcPct val="90000"/>
                  </a:lnSpc>
                  <a:spcBef>
                    <a:spcPct val="0"/>
                  </a:spcBef>
                  <a:buNone/>
                  <a:defRPr lang="en-US" sz="5465" b="0" kern="1200" cap="none" spc="-100" baseline="0">
                    <a:ln w="3175">
                      <a:noFill/>
                    </a:ln>
                    <a:gradFill flip="none" rotWithShape="1">
                      <a:gsLst>
                        <a:gs pos="0">
                          <a:srgbClr val="595959"/>
                        </a:gs>
                        <a:gs pos="86000">
                          <a:srgbClr val="595959"/>
                        </a:gs>
                      </a:gsLst>
                      <a:lin ang="5400000" scaled="0"/>
                      <a:tileRect/>
                    </a:gradFill>
                    <a:effectLst/>
                    <a:latin typeface="Segoe UI Light" pitchFamily="34" charset="0"/>
                    <a:ea typeface="+mn-ea"/>
                    <a:cs typeface="Arial" charset="0"/>
                  </a:defRPr>
                </a:lvl1pPr>
              </a:lstStyle>
              <a:p>
                <a:pPr algn="ctr" fontAlgn="auto">
                  <a:spcAft>
                    <a:spcPts val="0"/>
                  </a:spcAft>
                </a:pPr>
                <a:r>
                  <a:rPr lang="en-US" sz="2000" b="1" dirty="0">
                    <a:solidFill>
                      <a:schemeClr val="accent2"/>
                    </a:solidFill>
                    <a:latin typeface="+mn-lt"/>
                  </a:rPr>
                  <a:t>Batch</a:t>
                </a:r>
                <a:br>
                  <a:rPr lang="en-US" sz="2000" b="1" dirty="0">
                    <a:solidFill>
                      <a:schemeClr val="accent2"/>
                    </a:solidFill>
                    <a:latin typeface="+mn-lt"/>
                  </a:rPr>
                </a:br>
                <a:r>
                  <a:rPr lang="en-US" sz="2000" b="1" dirty="0">
                    <a:solidFill>
                      <a:schemeClr val="accent2"/>
                    </a:solidFill>
                    <a:latin typeface="+mn-lt"/>
                  </a:rPr>
                  <a:t>AI</a:t>
                </a:r>
              </a:p>
            </p:txBody>
          </p:sp>
          <p:pic>
            <p:nvPicPr>
              <p:cNvPr id="41" name="Picture 40">
                <a:extLst>
                  <a:ext uri="{FF2B5EF4-FFF2-40B4-BE49-F238E27FC236}">
                    <a16:creationId xmlns:a16="http://schemas.microsoft.com/office/drawing/2014/main" id="{8CF81F35-9283-42F9-998E-024E343942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81789" y="2402877"/>
                <a:ext cx="2899042" cy="2899044"/>
              </a:xfrm>
              <a:prstGeom prst="rect">
                <a:avLst/>
              </a:prstGeom>
            </p:spPr>
          </p:pic>
        </p:grpSp>
      </p:grpSp>
    </p:spTree>
    <p:extLst>
      <p:ext uri="{BB962C8B-B14F-4D97-AF65-F5344CB8AC3E}">
        <p14:creationId xmlns:p14="http://schemas.microsoft.com/office/powerpoint/2010/main" val="24892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latin typeface="+mj-lt"/>
              </a:rPr>
              <a:t>The Data Science Process</a:t>
            </a:r>
            <a:endParaRPr lang="en-US" kern="1200" dirty="0">
              <a:latin typeface="+mj-lt"/>
            </a:endParaRPr>
          </a:p>
        </p:txBody>
      </p:sp>
      <p:grpSp>
        <p:nvGrpSpPr>
          <p:cNvPr id="3" name="Group 2">
            <a:extLst>
              <a:ext uri="{FF2B5EF4-FFF2-40B4-BE49-F238E27FC236}">
                <a16:creationId xmlns:a16="http://schemas.microsoft.com/office/drawing/2014/main" id="{BA0DBF36-2643-4D48-B629-08AF10770A7C}"/>
              </a:ext>
            </a:extLst>
          </p:cNvPr>
          <p:cNvGrpSpPr/>
          <p:nvPr/>
        </p:nvGrpSpPr>
        <p:grpSpPr>
          <a:xfrm>
            <a:off x="838200" y="2505081"/>
            <a:ext cx="10515600" cy="4092740"/>
            <a:chOff x="838200" y="2176835"/>
            <a:chExt cx="10515600" cy="4092740"/>
          </a:xfrm>
        </p:grpSpPr>
        <p:graphicFrame>
          <p:nvGraphicFramePr>
            <p:cNvPr id="4" name="Diagram 3">
              <a:extLst>
                <a:ext uri="{FF2B5EF4-FFF2-40B4-BE49-F238E27FC236}">
                  <a16:creationId xmlns:a16="http://schemas.microsoft.com/office/drawing/2014/main" id="{BEC2B859-4469-4456-8197-B8647BE2F111}"/>
                </a:ext>
              </a:extLst>
            </p:cNvPr>
            <p:cNvGraphicFramePr/>
            <p:nvPr>
              <p:extLst>
                <p:ext uri="{D42A27DB-BD31-4B8C-83A1-F6EECF244321}">
                  <p14:modId xmlns:p14="http://schemas.microsoft.com/office/powerpoint/2010/main" val="2000387320"/>
                </p:ext>
              </p:extLst>
            </p:nvPr>
          </p:nvGraphicFramePr>
          <p:xfrm>
            <a:off x="838200" y="2188601"/>
            <a:ext cx="10515600" cy="4080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rrow: Curved Down 5">
              <a:extLst>
                <a:ext uri="{FF2B5EF4-FFF2-40B4-BE49-F238E27FC236}">
                  <a16:creationId xmlns:a16="http://schemas.microsoft.com/office/drawing/2014/main" id="{99A322AB-0C1E-4B6C-AE29-B8AC5EE1CC4B}"/>
                </a:ext>
              </a:extLst>
            </p:cNvPr>
            <p:cNvSpPr/>
            <p:nvPr/>
          </p:nvSpPr>
          <p:spPr>
            <a:xfrm flipH="1">
              <a:off x="5765931" y="2176837"/>
              <a:ext cx="4946285" cy="1478201"/>
            </a:xfrm>
            <a:prstGeom prst="curved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5F13868A-9C63-4EE2-91F6-BA9ECF1BF226}"/>
                </a:ext>
              </a:extLst>
            </p:cNvPr>
            <p:cNvSpPr/>
            <p:nvPr/>
          </p:nvSpPr>
          <p:spPr>
            <a:xfrm>
              <a:off x="7890740" y="2176835"/>
              <a:ext cx="1005404" cy="646331"/>
            </a:xfrm>
            <a:prstGeom prst="rect">
              <a:avLst/>
            </a:prstGeom>
          </p:spPr>
          <p:txBody>
            <a:bodyPr wrap="none">
              <a:spAutoFit/>
            </a:bodyPr>
            <a:lstStyle/>
            <a:p>
              <a:pPr lvl="0" algn="ctr"/>
              <a:r>
                <a:rPr lang="en-US" dirty="0">
                  <a:solidFill>
                    <a:schemeClr val="accent1"/>
                  </a:solidFill>
                </a:rPr>
                <a:t>Re-train</a:t>
              </a:r>
            </a:p>
            <a:p>
              <a:pPr lvl="0" algn="ctr"/>
              <a:r>
                <a:rPr lang="en-US" dirty="0">
                  <a:solidFill>
                    <a:schemeClr val="accent1"/>
                  </a:solidFill>
                </a:rPr>
                <a:t>Model</a:t>
              </a:r>
            </a:p>
          </p:txBody>
        </p:sp>
      </p:grpSp>
    </p:spTree>
    <p:extLst>
      <p:ext uri="{BB962C8B-B14F-4D97-AF65-F5344CB8AC3E}">
        <p14:creationId xmlns:p14="http://schemas.microsoft.com/office/powerpoint/2010/main" val="2219826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54CCD4-4104-4F9A-9FB3-5ABD9C8466BE}"/>
              </a:ext>
            </a:extLst>
          </p:cNvPr>
          <p:cNvPicPr>
            <a:picLocks noChangeAspect="1"/>
          </p:cNvPicPr>
          <p:nvPr/>
        </p:nvPicPr>
        <p:blipFill>
          <a:blip r:embed="rId3"/>
          <a:stretch>
            <a:fillRect/>
          </a:stretch>
        </p:blipFill>
        <p:spPr>
          <a:xfrm>
            <a:off x="300094" y="2424868"/>
            <a:ext cx="11591811" cy="3441319"/>
          </a:xfrm>
          <a:prstGeom prst="rect">
            <a:avLst/>
          </a:prstGeom>
        </p:spPr>
      </p:pic>
      <p:sp>
        <p:nvSpPr>
          <p:cNvPr id="2" name="Title 1">
            <a:extLst>
              <a:ext uri="{FF2B5EF4-FFF2-40B4-BE49-F238E27FC236}">
                <a16:creationId xmlns:a16="http://schemas.microsoft.com/office/drawing/2014/main" id="{781A84BA-547E-4F5F-B935-FEDCE3AD46CE}"/>
              </a:ext>
            </a:extLst>
          </p:cNvPr>
          <p:cNvSpPr>
            <a:spLocks noGrp="1"/>
          </p:cNvSpPr>
          <p:nvPr>
            <p:ph type="title"/>
          </p:nvPr>
        </p:nvSpPr>
        <p:spPr/>
        <p:txBody>
          <a:bodyPr>
            <a:normAutofit/>
          </a:bodyPr>
          <a:lstStyle/>
          <a:p>
            <a:r>
              <a:rPr lang="en-US" dirty="0"/>
              <a:t>Data Wrangling</a:t>
            </a:r>
          </a:p>
        </p:txBody>
      </p:sp>
      <p:sp>
        <p:nvSpPr>
          <p:cNvPr id="4" name="Text Placeholder 3">
            <a:extLst>
              <a:ext uri="{FF2B5EF4-FFF2-40B4-BE49-F238E27FC236}">
                <a16:creationId xmlns:a16="http://schemas.microsoft.com/office/drawing/2014/main" id="{2AD36AEE-A852-4B3B-8DBC-13B08119CFD3}"/>
              </a:ext>
            </a:extLst>
          </p:cNvPr>
          <p:cNvSpPr>
            <a:spLocks noGrp="1"/>
          </p:cNvSpPr>
          <p:nvPr>
            <p:ph type="body" idx="12"/>
          </p:nvPr>
        </p:nvSpPr>
        <p:spPr/>
        <p:txBody>
          <a:bodyPr/>
          <a:lstStyle/>
          <a:p>
            <a:r>
              <a:rPr lang="en-US" dirty="0"/>
              <a:t>Iterative process of cleansing, restructuring and enriching raw data</a:t>
            </a:r>
          </a:p>
        </p:txBody>
      </p:sp>
    </p:spTree>
    <p:extLst>
      <p:ext uri="{BB962C8B-B14F-4D97-AF65-F5344CB8AC3E}">
        <p14:creationId xmlns:p14="http://schemas.microsoft.com/office/powerpoint/2010/main" val="2108936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D07E3-6613-4929-A436-30CA4ED71BCF}"/>
              </a:ext>
            </a:extLst>
          </p:cNvPr>
          <p:cNvSpPr>
            <a:spLocks noGrp="1"/>
          </p:cNvSpPr>
          <p:nvPr>
            <p:ph type="title"/>
          </p:nvPr>
        </p:nvSpPr>
        <p:spPr>
          <a:xfrm>
            <a:off x="838200" y="1159248"/>
            <a:ext cx="10515600" cy="658065"/>
          </a:xfrm>
        </p:spPr>
        <p:txBody>
          <a:bodyPr>
            <a:normAutofit/>
          </a:bodyPr>
          <a:lstStyle/>
          <a:p>
            <a:r>
              <a:rPr lang="en-US" b="0" dirty="0">
                <a:latin typeface="Calibri Light" panose="020F0302020204030204" pitchFamily="34" charset="0"/>
                <a:cs typeface="Calibri Light" panose="020F0302020204030204" pitchFamily="34" charset="0"/>
              </a:rPr>
              <a:t>Azure Databricks</a:t>
            </a:r>
          </a:p>
        </p:txBody>
      </p:sp>
      <p:sp>
        <p:nvSpPr>
          <p:cNvPr id="7" name="Rectangle 6">
            <a:extLst>
              <a:ext uri="{FF2B5EF4-FFF2-40B4-BE49-F238E27FC236}">
                <a16:creationId xmlns:a16="http://schemas.microsoft.com/office/drawing/2014/main" id="{1634F16B-6C48-425F-90AD-0CA3F81E004D}"/>
              </a:ext>
            </a:extLst>
          </p:cNvPr>
          <p:cNvSpPr/>
          <p:nvPr/>
        </p:nvSpPr>
        <p:spPr>
          <a:xfrm>
            <a:off x="4492990" y="3429000"/>
            <a:ext cx="5979201" cy="1375056"/>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67" b="0" i="0" u="none" strike="noStrike" kern="1200" cap="none" spc="0" normalizeH="0" baseline="0" noProof="0" dirty="0">
                <a:ln>
                  <a:noFill/>
                </a:ln>
                <a:solidFill>
                  <a:srgbClr val="1A1A1A"/>
                </a:solidFill>
                <a:effectLst/>
                <a:uLnTx/>
                <a:uFillTx/>
                <a:latin typeface="Segoe UI"/>
                <a:ea typeface="+mn-ea"/>
                <a:cs typeface="+mn-cs"/>
              </a:rPr>
              <a:t>Databricks as a </a:t>
            </a:r>
            <a:r>
              <a:rPr kumimoji="0" lang="en-US" sz="1667" b="0" i="0" u="none" strike="noStrike" kern="1200" cap="none" spc="0" normalizeH="0" baseline="0" noProof="0" dirty="0">
                <a:ln>
                  <a:noFill/>
                </a:ln>
                <a:solidFill>
                  <a:srgbClr val="FF0000"/>
                </a:solidFill>
                <a:effectLst/>
                <a:uLnTx/>
                <a:uFillTx/>
                <a:latin typeface="Segoe UI"/>
                <a:ea typeface="+mn-ea"/>
                <a:cs typeface="+mn-cs"/>
              </a:rPr>
              <a:t>managed service </a:t>
            </a:r>
            <a:r>
              <a:rPr kumimoji="0" lang="en-US" sz="1667" b="0" i="0" u="none" strike="noStrike" kern="1200" cap="none" spc="0" normalizeH="0" baseline="0" noProof="0" dirty="0">
                <a:ln>
                  <a:noFill/>
                </a:ln>
                <a:solidFill>
                  <a:srgbClr val="1A1A1A"/>
                </a:solidFill>
                <a:effectLst/>
                <a:uLnTx/>
                <a:uFillTx/>
                <a:latin typeface="Segoe UI"/>
                <a:ea typeface="+mn-ea"/>
                <a:cs typeface="+mn-cs"/>
              </a:rPr>
              <a:t>on Azure</a:t>
            </a:r>
            <a:br>
              <a:rPr kumimoji="0" lang="en-US" sz="1667" b="0" i="0" u="none" strike="noStrike" kern="1200" cap="none" spc="0" normalizeH="0" baseline="0" noProof="0" dirty="0">
                <a:ln>
                  <a:noFill/>
                </a:ln>
                <a:solidFill>
                  <a:srgbClr val="1A1A1A"/>
                </a:solidFill>
                <a:effectLst/>
                <a:uLnTx/>
                <a:uFillTx/>
                <a:latin typeface="Segoe UI"/>
                <a:ea typeface="+mn-ea"/>
                <a:cs typeface="+mn-cs"/>
              </a:rPr>
            </a:br>
            <a:endParaRPr kumimoji="0" lang="en-US" sz="1667" b="0" i="0" u="none" strike="noStrike" kern="1200" cap="none" spc="0" normalizeH="0" baseline="0" noProof="0" dirty="0">
              <a:ln>
                <a:noFill/>
              </a:ln>
              <a:solidFill>
                <a:srgbClr val="1A1A1A"/>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67" b="0" i="0" u="none" strike="noStrike" kern="1200" cap="none" spc="0" normalizeH="0" baseline="0" noProof="0" dirty="0">
                <a:ln>
                  <a:noFill/>
                </a:ln>
                <a:solidFill>
                  <a:srgbClr val="1A1A1A"/>
                </a:solidFill>
                <a:effectLst/>
                <a:uLnTx/>
                <a:uFillTx/>
                <a:latin typeface="Segoe UI"/>
                <a:ea typeface="+mn-ea"/>
                <a:cs typeface="+mn-cs"/>
              </a:rPr>
              <a:t>The preferred service for running </a:t>
            </a:r>
            <a:r>
              <a:rPr kumimoji="0" lang="en-US" sz="1667" b="0" i="0" u="none" strike="noStrike" kern="1200" cap="none" spc="0" normalizeH="0" baseline="0" noProof="0" dirty="0">
                <a:ln>
                  <a:noFill/>
                </a:ln>
                <a:solidFill>
                  <a:srgbClr val="FF0000"/>
                </a:solidFill>
                <a:effectLst/>
                <a:uLnTx/>
                <a:uFillTx/>
                <a:latin typeface="Segoe UI"/>
                <a:ea typeface="+mn-ea"/>
                <a:cs typeface="+mn-cs"/>
              </a:rPr>
              <a:t>Spark</a:t>
            </a:r>
            <a:r>
              <a:rPr kumimoji="0" lang="en-US" sz="1667" b="0" i="0" u="none" strike="noStrike" kern="1200" cap="none" spc="0" normalizeH="0" baseline="0" noProof="0" dirty="0">
                <a:ln>
                  <a:noFill/>
                </a:ln>
                <a:solidFill>
                  <a:srgbClr val="1A1A1A"/>
                </a:solidFill>
                <a:effectLst/>
                <a:uLnTx/>
                <a:uFillTx/>
                <a:latin typeface="Segoe UI"/>
                <a:ea typeface="+mn-ea"/>
                <a:cs typeface="+mn-cs"/>
              </a:rPr>
              <a:t> workloads in Azure</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A1A1A"/>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67" b="0" i="0" u="none" strike="noStrike" kern="1200" cap="none" spc="0" normalizeH="0" baseline="0" noProof="0" dirty="0">
                <a:ln>
                  <a:noFill/>
                </a:ln>
                <a:solidFill>
                  <a:srgbClr val="1A1A1A"/>
                </a:solidFill>
                <a:effectLst/>
                <a:uLnTx/>
                <a:uFillTx/>
                <a:latin typeface="Segoe UI"/>
                <a:ea typeface="+mn-ea"/>
                <a:cs typeface="+mn-cs"/>
              </a:rPr>
              <a:t>A comprehensive option for </a:t>
            </a:r>
            <a:r>
              <a:rPr kumimoji="0" lang="en-US" sz="1667" b="0" i="0" u="none" strike="noStrike" kern="1200" cap="none" spc="0" normalizeH="0" baseline="0" noProof="0" dirty="0">
                <a:ln>
                  <a:noFill/>
                </a:ln>
                <a:solidFill>
                  <a:srgbClr val="FF0000"/>
                </a:solidFill>
                <a:effectLst/>
                <a:uLnTx/>
                <a:uFillTx/>
                <a:latin typeface="Segoe UI"/>
                <a:ea typeface="+mn-ea"/>
                <a:cs typeface="+mn-cs"/>
              </a:rPr>
              <a:t>notebook driven AI development</a:t>
            </a:r>
          </a:p>
        </p:txBody>
      </p:sp>
      <p:pic>
        <p:nvPicPr>
          <p:cNvPr id="8" name="Graphic 7">
            <a:extLst>
              <a:ext uri="{FF2B5EF4-FFF2-40B4-BE49-F238E27FC236}">
                <a16:creationId xmlns:a16="http://schemas.microsoft.com/office/drawing/2014/main" id="{A75E23A8-5DA1-430D-82D1-CC7429F560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26838" y="2699523"/>
            <a:ext cx="2834010" cy="2834010"/>
          </a:xfrm>
          <a:prstGeom prst="rect">
            <a:avLst/>
          </a:prstGeom>
        </p:spPr>
      </p:pic>
    </p:spTree>
    <p:extLst>
      <p:ext uri="{BB962C8B-B14F-4D97-AF65-F5344CB8AC3E}">
        <p14:creationId xmlns:p14="http://schemas.microsoft.com/office/powerpoint/2010/main" val="851936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154197E-8630-4100-AFBA-894576955BA0}"/>
              </a:ext>
            </a:extLst>
          </p:cNvPr>
          <p:cNvSpPr>
            <a:spLocks noGrp="1"/>
          </p:cNvSpPr>
          <p:nvPr>
            <p:ph idx="1"/>
          </p:nvPr>
        </p:nvSpPr>
        <p:spPr/>
        <p:txBody>
          <a:bodyPr>
            <a:normAutofit/>
          </a:bodyPr>
          <a:lstStyle/>
          <a:p>
            <a:pPr marL="0" indent="0">
              <a:buNone/>
            </a:pPr>
            <a:r>
              <a:rPr lang="en-US" dirty="0"/>
              <a:t>Spark Unifies:</a:t>
            </a:r>
            <a:br>
              <a:rPr lang="en-US" dirty="0"/>
            </a:br>
            <a:endParaRPr lang="en-US" dirty="0"/>
          </a:p>
          <a:p>
            <a:r>
              <a:rPr lang="en-US" b="1" dirty="0">
                <a:solidFill>
                  <a:schemeClr val="accent1"/>
                </a:solidFill>
              </a:rPr>
              <a:t>Batch</a:t>
            </a:r>
            <a:r>
              <a:rPr lang="en-US" dirty="0"/>
              <a:t> Processing</a:t>
            </a:r>
          </a:p>
          <a:p>
            <a:r>
              <a:rPr lang="en-US" b="1" dirty="0">
                <a:solidFill>
                  <a:schemeClr val="accent1"/>
                </a:solidFill>
              </a:rPr>
              <a:t>Interactive</a:t>
            </a:r>
            <a:r>
              <a:rPr lang="en-US" dirty="0"/>
              <a:t> SQL</a:t>
            </a:r>
          </a:p>
          <a:p>
            <a:r>
              <a:rPr lang="en-US" b="1" dirty="0">
                <a:solidFill>
                  <a:schemeClr val="accent1"/>
                </a:solidFill>
              </a:rPr>
              <a:t>Real-time</a:t>
            </a:r>
            <a:r>
              <a:rPr lang="en-US" dirty="0"/>
              <a:t> processing</a:t>
            </a:r>
          </a:p>
          <a:p>
            <a:r>
              <a:rPr lang="en-US" dirty="0"/>
              <a:t>Machine Learning</a:t>
            </a:r>
          </a:p>
          <a:p>
            <a:r>
              <a:rPr lang="en-US" dirty="0"/>
              <a:t>Deep Learning</a:t>
            </a:r>
          </a:p>
          <a:p>
            <a:r>
              <a:rPr lang="en-US" dirty="0"/>
              <a:t>Graph Processing</a:t>
            </a:r>
          </a:p>
          <a:p>
            <a:endParaRPr lang="en-US" dirty="0"/>
          </a:p>
        </p:txBody>
      </p:sp>
      <p:sp>
        <p:nvSpPr>
          <p:cNvPr id="14" name="Title 13">
            <a:extLst>
              <a:ext uri="{FF2B5EF4-FFF2-40B4-BE49-F238E27FC236}">
                <a16:creationId xmlns:a16="http://schemas.microsoft.com/office/drawing/2014/main" id="{5FCC0268-9A00-47C8-BE19-40E604971D44}"/>
              </a:ext>
            </a:extLst>
          </p:cNvPr>
          <p:cNvSpPr>
            <a:spLocks noGrp="1"/>
          </p:cNvSpPr>
          <p:nvPr>
            <p:ph type="title"/>
          </p:nvPr>
        </p:nvSpPr>
        <p:spPr/>
        <p:txBody>
          <a:bodyPr/>
          <a:lstStyle/>
          <a:p>
            <a:r>
              <a:rPr lang="en-US" dirty="0"/>
              <a:t>What is Apache Spark?</a:t>
            </a:r>
          </a:p>
        </p:txBody>
      </p:sp>
      <p:sp>
        <p:nvSpPr>
          <p:cNvPr id="18" name="Rectangle 17"/>
          <p:cNvSpPr/>
          <p:nvPr/>
        </p:nvSpPr>
        <p:spPr>
          <a:xfrm>
            <a:off x="4870528" y="1578262"/>
            <a:ext cx="5550441" cy="375103"/>
          </a:xfrm>
          <a:prstGeom prst="rect">
            <a:avLst/>
          </a:prstGeom>
        </p:spPr>
        <p:txBody>
          <a:bodyPr vert="horz" wrap="square" lIns="118872" tIns="74295" rIns="118872" bIns="74295" rtlCol="0">
            <a:spAutoFit/>
          </a:bodyPr>
          <a:lstStyle/>
          <a:p>
            <a:pPr marL="0" marR="0" lvl="0" indent="0" algn="ctr" defTabSz="742751" rtl="0" eaLnBrk="1" fontAlgn="auto" latinLnBrk="0" hangingPunct="1">
              <a:lnSpc>
                <a:spcPct val="90000"/>
              </a:lnSpc>
              <a:spcBef>
                <a:spcPct val="20000"/>
              </a:spcBef>
              <a:spcAft>
                <a:spcPts val="0"/>
              </a:spcAft>
              <a:buClrTx/>
              <a:buSzPct val="90000"/>
              <a:buFontTx/>
              <a:buNone/>
              <a:tabLst/>
              <a:defRPr/>
            </a:pPr>
            <a:r>
              <a:rPr kumimoji="0" lang="en-US" sz="1625" b="0" i="0" u="none" strike="noStrike" kern="1200" cap="none" spc="0" normalizeH="0" baseline="0" noProof="0" dirty="0">
                <a:ln>
                  <a:noFill/>
                </a:ln>
                <a:solidFill>
                  <a:srgbClr val="0D0D0D"/>
                </a:solidFill>
                <a:effectLst/>
                <a:uLnTx/>
                <a:uFillTx/>
                <a:latin typeface="Segoe UI"/>
                <a:ea typeface="+mn-ea"/>
                <a:cs typeface="Segoe UI Semilight" panose="020B0402040204020203" pitchFamily="34" charset="0"/>
              </a:rPr>
              <a:t>One framework to rule them all.</a:t>
            </a:r>
          </a:p>
        </p:txBody>
      </p:sp>
      <p:sp>
        <p:nvSpPr>
          <p:cNvPr id="8" name="Rounded Rectangle 7"/>
          <p:cNvSpPr/>
          <p:nvPr/>
        </p:nvSpPr>
        <p:spPr bwMode="auto">
          <a:xfrm>
            <a:off x="4858261" y="3595363"/>
            <a:ext cx="5550442" cy="521099"/>
          </a:xfrm>
          <a:prstGeom prst="round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569" tIns="118856" rIns="148569" bIns="118856" numCol="1" spcCol="0" rtlCol="0" fromWordArt="0" anchor="ctr" anchorCtr="0" forceAA="0" compatLnSpc="1">
            <a:prstTxWarp prst="textNoShape">
              <a:avLst/>
            </a:prstTxWarp>
            <a:noAutofit/>
          </a:bodyPr>
          <a:lstStyle/>
          <a:p>
            <a:pPr marL="0" marR="0" lvl="0" indent="0" algn="ctr" defTabSz="757458" rtl="0" eaLnBrk="1" fontAlgn="base" latinLnBrk="0" hangingPunct="1">
              <a:lnSpc>
                <a:spcPct val="9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78D4"/>
                </a:solidFill>
                <a:effectLst/>
                <a:uLnTx/>
                <a:uFillTx/>
                <a:latin typeface="Segoe UI"/>
                <a:ea typeface="Segoe UI" panose="020B0502040204020203" pitchFamily="34" charset="0"/>
                <a:cs typeface="Segoe UI" panose="020B0502040204020203" pitchFamily="34" charset="0"/>
              </a:rPr>
              <a:t>Spark Core Engine</a:t>
            </a:r>
          </a:p>
        </p:txBody>
      </p:sp>
      <p:sp>
        <p:nvSpPr>
          <p:cNvPr id="9" name="Pentagon 8"/>
          <p:cNvSpPr/>
          <p:nvPr/>
        </p:nvSpPr>
        <p:spPr bwMode="auto">
          <a:xfrm rot="5400000">
            <a:off x="4786673" y="2092264"/>
            <a:ext cx="1575536" cy="1430664"/>
          </a:xfrm>
          <a:prstGeom prst="homePlat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569" tIns="118856" rIns="148569" bIns="118856" numCol="1" spcCol="0" rtlCol="0" fromWordArt="0" anchor="t" anchorCtr="0" forceAA="0" compatLnSpc="1">
            <a:prstTxWarp prst="textNoShape">
              <a:avLst/>
            </a:prstTxWarp>
            <a:noAutofit/>
          </a:bodyPr>
          <a:lstStyle/>
          <a:p>
            <a:pPr marL="0" marR="0" lvl="0" indent="0" algn="ctr" defTabSz="757458" rtl="0" eaLnBrk="1" fontAlgn="base" latinLnBrk="0" hangingPunct="1">
              <a:lnSpc>
                <a:spcPct val="90000"/>
              </a:lnSpc>
              <a:spcBef>
                <a:spcPct val="0"/>
              </a:spcBef>
              <a:spcAft>
                <a:spcPct val="0"/>
              </a:spcAft>
              <a:buClrTx/>
              <a:buSzTx/>
              <a:buFontTx/>
              <a:buNone/>
              <a:tabLst/>
              <a:defRPr/>
            </a:pPr>
            <a:endParaRPr kumimoji="0" lang="en-US" sz="1625" b="1" i="0" u="none" strike="noStrike" kern="1200" cap="none" spc="0" normalizeH="0" baseline="0" noProof="0" dirty="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 name="Pentagon 9"/>
          <p:cNvSpPr/>
          <p:nvPr/>
        </p:nvSpPr>
        <p:spPr bwMode="auto">
          <a:xfrm rot="5400000">
            <a:off x="6204267" y="2106183"/>
            <a:ext cx="1575536" cy="1402824"/>
          </a:xfrm>
          <a:prstGeom prst="homePlat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569" tIns="118856" rIns="148569" bIns="118856" numCol="1" spcCol="0" rtlCol="0" fromWordArt="0" anchor="t" anchorCtr="0" forceAA="0" compatLnSpc="1">
            <a:prstTxWarp prst="textNoShape">
              <a:avLst/>
            </a:prstTxWarp>
            <a:noAutofit/>
          </a:bodyPr>
          <a:lstStyle/>
          <a:p>
            <a:pPr marL="0" marR="0" lvl="0" indent="0" algn="ctr" defTabSz="757458" rtl="0" eaLnBrk="1" fontAlgn="base" latinLnBrk="0" hangingPunct="1">
              <a:lnSpc>
                <a:spcPct val="90000"/>
              </a:lnSpc>
              <a:spcBef>
                <a:spcPct val="0"/>
              </a:spcBef>
              <a:spcAft>
                <a:spcPct val="0"/>
              </a:spcAft>
              <a:buClrTx/>
              <a:buSzTx/>
              <a:buFontTx/>
              <a:buNone/>
              <a:tabLst/>
              <a:defRPr/>
            </a:pPr>
            <a:endParaRPr kumimoji="0" lang="en-US" sz="1625" b="1" i="0" u="none" strike="noStrike" kern="1200" cap="none" spc="0" normalizeH="0" baseline="0" noProof="0" dirty="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 name="Pentagon 10"/>
          <p:cNvSpPr/>
          <p:nvPr/>
        </p:nvSpPr>
        <p:spPr bwMode="auto">
          <a:xfrm rot="5400000">
            <a:off x="7611149" y="2102127"/>
            <a:ext cx="1575536" cy="1410938"/>
          </a:xfrm>
          <a:prstGeom prst="homePlat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569" tIns="118856" rIns="148569" bIns="118856" numCol="1" spcCol="0" rtlCol="0" fromWordArt="0" anchor="t" anchorCtr="0" forceAA="0" compatLnSpc="1">
            <a:prstTxWarp prst="textNoShape">
              <a:avLst/>
            </a:prstTxWarp>
            <a:noAutofit/>
          </a:bodyPr>
          <a:lstStyle/>
          <a:p>
            <a:pPr marL="0" marR="0" lvl="0" indent="0" algn="ctr" defTabSz="757458" rtl="0" eaLnBrk="1" fontAlgn="base" latinLnBrk="0" hangingPunct="1">
              <a:lnSpc>
                <a:spcPct val="90000"/>
              </a:lnSpc>
              <a:spcBef>
                <a:spcPct val="0"/>
              </a:spcBef>
              <a:spcAft>
                <a:spcPct val="0"/>
              </a:spcAft>
              <a:buClrTx/>
              <a:buSzTx/>
              <a:buFontTx/>
              <a:buNone/>
              <a:tabLst/>
              <a:defRPr/>
            </a:pPr>
            <a:endParaRPr kumimoji="0" lang="en-US" sz="1625" b="1" i="0" u="none" strike="noStrike" kern="1200" cap="none" spc="0" normalizeH="0" baseline="0" noProof="0" dirty="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2" name="Pentagon 11"/>
          <p:cNvSpPr/>
          <p:nvPr/>
        </p:nvSpPr>
        <p:spPr bwMode="auto">
          <a:xfrm rot="5400000">
            <a:off x="8980939" y="2142357"/>
            <a:ext cx="1570653" cy="1323117"/>
          </a:xfrm>
          <a:prstGeom prst="homePlate">
            <a:avLst>
              <a:gd name="adj" fmla="val 53771"/>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569" tIns="118856" rIns="148569" bIns="118856" numCol="1" spcCol="0" rtlCol="0" fromWordArt="0" anchor="t" anchorCtr="0" forceAA="0" compatLnSpc="1">
            <a:prstTxWarp prst="textNoShape">
              <a:avLst/>
            </a:prstTxWarp>
            <a:noAutofit/>
          </a:bodyPr>
          <a:lstStyle/>
          <a:p>
            <a:pPr marL="0" marR="0" lvl="0" indent="0" algn="ctr" defTabSz="757458" rtl="0" eaLnBrk="1" fontAlgn="base" latinLnBrk="0" hangingPunct="1">
              <a:lnSpc>
                <a:spcPct val="90000"/>
              </a:lnSpc>
              <a:spcBef>
                <a:spcPct val="0"/>
              </a:spcBef>
              <a:spcAft>
                <a:spcPct val="0"/>
              </a:spcAft>
              <a:buClrTx/>
              <a:buSzTx/>
              <a:buFontTx/>
              <a:buNone/>
              <a:tabLst/>
              <a:defRPr/>
            </a:pPr>
            <a:endParaRPr kumimoji="0" lang="en-US" sz="1625" b="1" i="0" u="none" strike="noStrike" kern="1200" cap="none" spc="0" normalizeH="0" baseline="0" noProof="0" dirty="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3" name="TextBox 12"/>
          <p:cNvSpPr txBox="1"/>
          <p:nvPr/>
        </p:nvSpPr>
        <p:spPr>
          <a:xfrm>
            <a:off x="4829130" y="2017129"/>
            <a:ext cx="1400045" cy="1025263"/>
          </a:xfrm>
          <a:prstGeom prst="rect">
            <a:avLst/>
          </a:prstGeom>
          <a:noFill/>
        </p:spPr>
        <p:txBody>
          <a:bodyPr wrap="none" lIns="148569" tIns="118856" rIns="148569" bIns="118856" rtlCol="0">
            <a:noAutofit/>
          </a:bodyPr>
          <a:lstStyle/>
          <a:p>
            <a:pPr marL="0" marR="0" lvl="0" indent="0" algn="ctr" defTabSz="742894" rtl="0" eaLnBrk="1" fontAlgn="auto" latinLnBrk="0" hangingPunct="1">
              <a:lnSpc>
                <a:spcPct val="90000"/>
              </a:lnSpc>
              <a:spcBef>
                <a:spcPts val="0"/>
              </a:spcBef>
              <a:spcAft>
                <a:spcPts val="487"/>
              </a:spcAft>
              <a:buClrTx/>
              <a:buSzTx/>
              <a:buFontTx/>
              <a:buNone/>
              <a:tabLst/>
              <a:defRPr/>
            </a:pPr>
            <a:r>
              <a:rPr kumimoji="0" lang="en-US" sz="1462"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Spark SQL</a:t>
            </a:r>
          </a:p>
          <a:p>
            <a:pPr marL="0" marR="0" lvl="0" indent="0" algn="ctr" defTabSz="742894" rtl="0" eaLnBrk="1" fontAlgn="auto" latinLnBrk="0" hangingPunct="1">
              <a:lnSpc>
                <a:spcPct val="90000"/>
              </a:lnSpc>
              <a:spcBef>
                <a:spcPts val="0"/>
              </a:spcBef>
              <a:spcAft>
                <a:spcPts val="487"/>
              </a:spcAft>
              <a:buClrTx/>
              <a:buSzTx/>
              <a:buFontTx/>
              <a:buNone/>
              <a:tabLst/>
              <a:defRPr/>
            </a:pPr>
            <a:r>
              <a:rPr kumimoji="0" lang="en-US" sz="1137" b="0" i="1"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Interactive</a:t>
            </a:r>
            <a:br>
              <a:rPr kumimoji="0" lang="en-US" sz="1137" b="0" i="1"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br>
            <a:r>
              <a:rPr kumimoji="0" lang="en-US" sz="1137" b="0" i="1"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Queries</a:t>
            </a:r>
            <a:endParaRPr kumimoji="0" lang="en-US" sz="1300" b="0" i="1"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5" name="Rectangle 4"/>
          <p:cNvSpPr/>
          <p:nvPr/>
        </p:nvSpPr>
        <p:spPr bwMode="auto">
          <a:xfrm>
            <a:off x="4870529" y="4239410"/>
            <a:ext cx="1721513" cy="5396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569" tIns="118856" rIns="148569" bIns="118856" numCol="1" spcCol="0" rtlCol="0" fromWordArt="0" anchor="ctr" anchorCtr="0" forceAA="0" compatLnSpc="1">
            <a:prstTxWarp prst="textNoShape">
              <a:avLst/>
            </a:prstTxWarp>
            <a:noAutofit/>
          </a:bodyPr>
          <a:lstStyle/>
          <a:p>
            <a:pPr marL="0" marR="0" lvl="0" indent="0" algn="ctr" defTabSz="757458" rtl="0" eaLnBrk="1" fontAlgn="base" latinLnBrk="0" hangingPunct="1">
              <a:lnSpc>
                <a:spcPct val="9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Yarn</a:t>
            </a:r>
          </a:p>
        </p:txBody>
      </p:sp>
      <p:sp>
        <p:nvSpPr>
          <p:cNvPr id="19" name="Rectangle 18"/>
          <p:cNvSpPr/>
          <p:nvPr/>
        </p:nvSpPr>
        <p:spPr bwMode="auto">
          <a:xfrm>
            <a:off x="6838235" y="4243989"/>
            <a:ext cx="1721513" cy="5396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569" tIns="118856" rIns="148569" bIns="118856" numCol="1" spcCol="0" rtlCol="0" fromWordArt="0" anchor="ctr" anchorCtr="0" forceAA="0" compatLnSpc="1">
            <a:prstTxWarp prst="textNoShape">
              <a:avLst/>
            </a:prstTxWarp>
            <a:noAutofit/>
          </a:bodyPr>
          <a:lstStyle/>
          <a:p>
            <a:pPr marL="0" marR="0" lvl="0" indent="0" algn="ctr" defTabSz="757458" rtl="0" eaLnBrk="1" fontAlgn="base" latinLnBrk="0" hangingPunct="1">
              <a:lnSpc>
                <a:spcPct val="9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Mesos</a:t>
            </a:r>
          </a:p>
        </p:txBody>
      </p:sp>
      <p:sp>
        <p:nvSpPr>
          <p:cNvPr id="20" name="Rectangle 19"/>
          <p:cNvSpPr/>
          <p:nvPr/>
        </p:nvSpPr>
        <p:spPr bwMode="auto">
          <a:xfrm>
            <a:off x="8771063" y="4239410"/>
            <a:ext cx="1637640" cy="5396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569" tIns="118856" rIns="148569" bIns="118856" numCol="1" spcCol="0" rtlCol="0" fromWordArt="0" anchor="ctr" anchorCtr="0" forceAA="0" compatLnSpc="1">
            <a:prstTxWarp prst="textNoShape">
              <a:avLst/>
            </a:prstTxWarp>
            <a:noAutofit/>
          </a:bodyPr>
          <a:lstStyle/>
          <a:p>
            <a:pPr marL="0" marR="0" lvl="0" indent="0" algn="ctr" defTabSz="757458" rtl="0" eaLnBrk="1" fontAlgn="base" latinLnBrk="0" hangingPunct="1">
              <a:lnSpc>
                <a:spcPct val="9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Standalone Scheduler</a:t>
            </a:r>
          </a:p>
        </p:txBody>
      </p:sp>
      <p:sp>
        <p:nvSpPr>
          <p:cNvPr id="21" name="TextBox 20">
            <a:extLst>
              <a:ext uri="{FF2B5EF4-FFF2-40B4-BE49-F238E27FC236}">
                <a16:creationId xmlns:a16="http://schemas.microsoft.com/office/drawing/2014/main" id="{D9DA6CC8-CF47-4A2C-B5A7-C89B85BD5E1C}"/>
              </a:ext>
            </a:extLst>
          </p:cNvPr>
          <p:cNvSpPr txBox="1"/>
          <p:nvPr/>
        </p:nvSpPr>
        <p:spPr>
          <a:xfrm>
            <a:off x="6493061" y="1993704"/>
            <a:ext cx="1008634" cy="1025263"/>
          </a:xfrm>
          <a:prstGeom prst="rect">
            <a:avLst/>
          </a:prstGeom>
          <a:noFill/>
        </p:spPr>
        <p:txBody>
          <a:bodyPr wrap="none" lIns="148569" tIns="118856" rIns="148569" bIns="118856" rtlCol="0">
            <a:noAutofit/>
          </a:bodyPr>
          <a:lstStyle/>
          <a:p>
            <a:pPr marL="0" marR="0" lvl="0" indent="0" algn="ctr" defTabSz="742894" rtl="0" eaLnBrk="1" fontAlgn="auto" latinLnBrk="0" hangingPunct="1">
              <a:lnSpc>
                <a:spcPct val="90000"/>
              </a:lnSpc>
              <a:spcBef>
                <a:spcPts val="0"/>
              </a:spcBef>
              <a:spcAft>
                <a:spcPts val="487"/>
              </a:spcAft>
              <a:buClrTx/>
              <a:buSzTx/>
              <a:buFontTx/>
              <a:buNone/>
              <a:tabLst/>
              <a:defRPr/>
            </a:pPr>
            <a:r>
              <a:rPr kumimoji="0" lang="en-US" sz="1462"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Spark MLlib</a:t>
            </a:r>
          </a:p>
          <a:p>
            <a:pPr marL="0" marR="0" lvl="0" indent="0" algn="ctr" defTabSz="742894" rtl="0" eaLnBrk="1" fontAlgn="auto" latinLnBrk="0" hangingPunct="1">
              <a:lnSpc>
                <a:spcPct val="90000"/>
              </a:lnSpc>
              <a:spcBef>
                <a:spcPts val="0"/>
              </a:spcBef>
              <a:spcAft>
                <a:spcPts val="487"/>
              </a:spcAft>
              <a:buClrTx/>
              <a:buSzTx/>
              <a:buFontTx/>
              <a:buNone/>
              <a:tabLst/>
              <a:defRPr/>
            </a:pPr>
            <a:r>
              <a:rPr kumimoji="0" lang="en-US" sz="1300" b="0" i="1"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Machine </a:t>
            </a:r>
            <a:br>
              <a:rPr kumimoji="0" lang="en-US" sz="1300" b="0" i="1"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br>
            <a:r>
              <a:rPr kumimoji="0" lang="en-US" sz="1300" b="0" i="1"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Learning</a:t>
            </a:r>
          </a:p>
        </p:txBody>
      </p:sp>
      <p:sp>
        <p:nvSpPr>
          <p:cNvPr id="22" name="TextBox 21">
            <a:extLst>
              <a:ext uri="{FF2B5EF4-FFF2-40B4-BE49-F238E27FC236}">
                <a16:creationId xmlns:a16="http://schemas.microsoft.com/office/drawing/2014/main" id="{75169BEF-B5CD-49D3-9118-41329373C8D3}"/>
              </a:ext>
            </a:extLst>
          </p:cNvPr>
          <p:cNvSpPr txBox="1"/>
          <p:nvPr/>
        </p:nvSpPr>
        <p:spPr>
          <a:xfrm>
            <a:off x="7895885" y="1993704"/>
            <a:ext cx="1008634" cy="1025263"/>
          </a:xfrm>
          <a:prstGeom prst="rect">
            <a:avLst/>
          </a:prstGeom>
          <a:noFill/>
        </p:spPr>
        <p:txBody>
          <a:bodyPr wrap="none" lIns="148569" tIns="118856" rIns="148569" bIns="118856" rtlCol="0">
            <a:noAutofit/>
          </a:bodyPr>
          <a:lstStyle/>
          <a:p>
            <a:pPr marL="0" marR="0" lvl="0" indent="0" algn="ctr" defTabSz="742894" rtl="0" eaLnBrk="1" fontAlgn="auto" latinLnBrk="0" hangingPunct="1">
              <a:lnSpc>
                <a:spcPct val="90000"/>
              </a:lnSpc>
              <a:spcBef>
                <a:spcPts val="0"/>
              </a:spcBef>
              <a:spcAft>
                <a:spcPts val="487"/>
              </a:spcAft>
              <a:buClrTx/>
              <a:buSzTx/>
              <a:buFontTx/>
              <a:buNone/>
              <a:tabLst/>
              <a:defRPr/>
            </a:pPr>
            <a:r>
              <a:rPr kumimoji="0" lang="en-US" sz="1462"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Spark </a:t>
            </a:r>
          </a:p>
          <a:p>
            <a:pPr marL="0" marR="0" lvl="0" indent="0" algn="ctr" defTabSz="742894" rtl="0" eaLnBrk="1" fontAlgn="auto" latinLnBrk="0" hangingPunct="1">
              <a:lnSpc>
                <a:spcPct val="90000"/>
              </a:lnSpc>
              <a:spcBef>
                <a:spcPts val="0"/>
              </a:spcBef>
              <a:spcAft>
                <a:spcPts val="487"/>
              </a:spcAft>
              <a:buClrTx/>
              <a:buSzTx/>
              <a:buFontTx/>
              <a:buNone/>
              <a:tabLst/>
              <a:defRPr/>
            </a:pPr>
            <a:r>
              <a:rPr kumimoji="0" lang="en-US" sz="1462"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Structured </a:t>
            </a:r>
            <a:br>
              <a:rPr kumimoji="0" lang="en-US" sz="1462"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br>
            <a:r>
              <a:rPr kumimoji="0" lang="en-US" sz="1462"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Streaming</a:t>
            </a:r>
          </a:p>
          <a:p>
            <a:pPr marL="0" marR="0" lvl="0" indent="0" algn="ctr" defTabSz="742894" rtl="0" eaLnBrk="1" fontAlgn="auto" latinLnBrk="0" hangingPunct="1">
              <a:lnSpc>
                <a:spcPct val="90000"/>
              </a:lnSpc>
              <a:spcBef>
                <a:spcPts val="0"/>
              </a:spcBef>
              <a:spcAft>
                <a:spcPts val="487"/>
              </a:spcAft>
              <a:buClrTx/>
              <a:buSzTx/>
              <a:buFontTx/>
              <a:buNone/>
              <a:tabLst/>
              <a:defRPr/>
            </a:pPr>
            <a:r>
              <a:rPr kumimoji="0" lang="en-US" sz="1137" b="0" i="1"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Stream processing</a:t>
            </a:r>
          </a:p>
        </p:txBody>
      </p:sp>
      <p:sp>
        <p:nvSpPr>
          <p:cNvPr id="23" name="TextBox 22">
            <a:extLst>
              <a:ext uri="{FF2B5EF4-FFF2-40B4-BE49-F238E27FC236}">
                <a16:creationId xmlns:a16="http://schemas.microsoft.com/office/drawing/2014/main" id="{19EF491E-BE97-4CC0-974F-2E7B1641AC6B}"/>
              </a:ext>
            </a:extLst>
          </p:cNvPr>
          <p:cNvSpPr txBox="1"/>
          <p:nvPr/>
        </p:nvSpPr>
        <p:spPr>
          <a:xfrm>
            <a:off x="9279641" y="1990006"/>
            <a:ext cx="1008634" cy="1025263"/>
          </a:xfrm>
          <a:prstGeom prst="rect">
            <a:avLst/>
          </a:prstGeom>
          <a:noFill/>
        </p:spPr>
        <p:txBody>
          <a:bodyPr wrap="none" lIns="148569" tIns="118856" rIns="148569" bIns="118856" rtlCol="0">
            <a:noAutofit/>
          </a:bodyPr>
          <a:lstStyle/>
          <a:p>
            <a:pPr marL="0" marR="0" lvl="0" indent="0" algn="ctr" defTabSz="742894" rtl="0" eaLnBrk="1" fontAlgn="auto" latinLnBrk="0" hangingPunct="1">
              <a:lnSpc>
                <a:spcPct val="90000"/>
              </a:lnSpc>
              <a:spcBef>
                <a:spcPts val="0"/>
              </a:spcBef>
              <a:spcAft>
                <a:spcPts val="487"/>
              </a:spcAft>
              <a:buClrTx/>
              <a:buSzTx/>
              <a:buFontTx/>
              <a:buNone/>
              <a:tabLst/>
              <a:defRPr/>
            </a:pPr>
            <a:r>
              <a:rPr kumimoji="0" lang="en-US" sz="1462"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GraphX</a:t>
            </a:r>
          </a:p>
          <a:p>
            <a:pPr marL="0" marR="0" lvl="0" indent="0" algn="ctr" defTabSz="742894" rtl="0" eaLnBrk="1" fontAlgn="auto" latinLnBrk="0" hangingPunct="1">
              <a:lnSpc>
                <a:spcPct val="90000"/>
              </a:lnSpc>
              <a:spcBef>
                <a:spcPts val="0"/>
              </a:spcBef>
              <a:spcAft>
                <a:spcPts val="487"/>
              </a:spcAft>
              <a:buClrTx/>
              <a:buSzTx/>
              <a:buFontTx/>
              <a:buNone/>
              <a:tabLst/>
              <a:defRPr/>
            </a:pPr>
            <a:r>
              <a:rPr kumimoji="0" lang="en-US" sz="1137" b="0" i="1"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Graph</a:t>
            </a:r>
            <a:br>
              <a:rPr kumimoji="0" lang="en-US" sz="1137" b="0" i="1"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br>
            <a:r>
              <a:rPr kumimoji="0" lang="en-US" sz="1137" b="0" i="1"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Computation</a:t>
            </a:r>
          </a:p>
        </p:txBody>
      </p:sp>
      <p:cxnSp>
        <p:nvCxnSpPr>
          <p:cNvPr id="7" name="Straight Connector 6">
            <a:extLst>
              <a:ext uri="{FF2B5EF4-FFF2-40B4-BE49-F238E27FC236}">
                <a16:creationId xmlns:a16="http://schemas.microsoft.com/office/drawing/2014/main" id="{EE0CA26E-CC6D-4465-8850-A80D40985754}"/>
              </a:ext>
            </a:extLst>
          </p:cNvPr>
          <p:cNvCxnSpPr>
            <a:cxnSpLocks/>
          </p:cNvCxnSpPr>
          <p:nvPr/>
        </p:nvCxnSpPr>
        <p:spPr>
          <a:xfrm>
            <a:off x="6289773" y="2017129"/>
            <a:ext cx="0" cy="88302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579B420-4FD6-4417-82C6-F6CE74C0ECE5}"/>
              </a:ext>
            </a:extLst>
          </p:cNvPr>
          <p:cNvCxnSpPr>
            <a:cxnSpLocks/>
          </p:cNvCxnSpPr>
          <p:nvPr/>
        </p:nvCxnSpPr>
        <p:spPr>
          <a:xfrm>
            <a:off x="7683268" y="2018976"/>
            <a:ext cx="0" cy="88302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DD676F4-57AE-43CD-B95A-6100BDD28241}"/>
              </a:ext>
            </a:extLst>
          </p:cNvPr>
          <p:cNvCxnSpPr>
            <a:cxnSpLocks/>
          </p:cNvCxnSpPr>
          <p:nvPr/>
        </p:nvCxnSpPr>
        <p:spPr>
          <a:xfrm>
            <a:off x="9110033" y="2031911"/>
            <a:ext cx="0" cy="88302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E4F7D72-CA81-4FB5-8022-37F970718EFB}"/>
              </a:ext>
            </a:extLst>
          </p:cNvPr>
          <p:cNvSpPr txBox="1"/>
          <p:nvPr/>
        </p:nvSpPr>
        <p:spPr>
          <a:xfrm>
            <a:off x="4745713" y="5164778"/>
            <a:ext cx="5895467" cy="615553"/>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Spark runs batch and streaming workloads </a:t>
            </a:r>
            <a:r>
              <a:rPr kumimoji="0" lang="en-US" sz="2000" b="1" i="0" u="none" strike="noStrike" kern="1200" cap="none" spc="0" normalizeH="0" baseline="0" noProof="0" dirty="0">
                <a:ln>
                  <a:noFill/>
                </a:ln>
                <a:solidFill>
                  <a:schemeClr val="accent1"/>
                </a:solidFill>
                <a:effectLst/>
                <a:uLnTx/>
                <a:uFillTx/>
                <a:latin typeface="Segoe UI"/>
                <a:ea typeface="+mn-ea"/>
                <a:cs typeface="+mn-cs"/>
              </a:rPr>
              <a:t>100x</a:t>
            </a:r>
            <a:r>
              <a:rPr kumimoji="0" lang="en-US" sz="20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 faster than Hadoop</a:t>
            </a:r>
          </a:p>
        </p:txBody>
      </p:sp>
    </p:spTree>
    <p:extLst>
      <p:ext uri="{BB962C8B-B14F-4D97-AF65-F5344CB8AC3E}">
        <p14:creationId xmlns:p14="http://schemas.microsoft.com/office/powerpoint/2010/main" val="310020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BB5C5B9B-E502-40C2-B457-31D45FB3275B}"/>
              </a:ext>
            </a:extLst>
          </p:cNvPr>
          <p:cNvGrpSpPr/>
          <p:nvPr/>
        </p:nvGrpSpPr>
        <p:grpSpPr>
          <a:xfrm>
            <a:off x="2751061" y="123106"/>
            <a:ext cx="6678740" cy="7141488"/>
            <a:chOff x="8882196" y="3721867"/>
            <a:chExt cx="285941" cy="305752"/>
          </a:xfrm>
          <a:noFill/>
        </p:grpSpPr>
        <p:sp>
          <p:nvSpPr>
            <p:cNvPr id="72" name="Rectangle 71">
              <a:extLst>
                <a:ext uri="{FF2B5EF4-FFF2-40B4-BE49-F238E27FC236}">
                  <a16:creationId xmlns:a16="http://schemas.microsoft.com/office/drawing/2014/main" id="{709074B4-15B1-4C22-B490-3A5A45C6B085}"/>
                </a:ext>
              </a:extLst>
            </p:cNvPr>
            <p:cNvSpPr/>
            <p:nvPr/>
          </p:nvSpPr>
          <p:spPr bwMode="auto">
            <a:xfrm>
              <a:off x="8901347" y="3950022"/>
              <a:ext cx="247639" cy="77597"/>
            </a:xfrm>
            <a:prstGeom prst="rect">
              <a:avLst/>
            </a:prstGeom>
            <a:grpFill/>
            <a:ln w="12700" cap="flat" cmpd="sng" algn="ctr">
              <a:no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3" name="Freeform 123">
              <a:extLst>
                <a:ext uri="{FF2B5EF4-FFF2-40B4-BE49-F238E27FC236}">
                  <a16:creationId xmlns:a16="http://schemas.microsoft.com/office/drawing/2014/main" id="{9FBF7DD5-E1EF-452F-94AD-FE55BF643EB2}"/>
                </a:ext>
              </a:extLst>
            </p:cNvPr>
            <p:cNvSpPr/>
            <p:nvPr/>
          </p:nvSpPr>
          <p:spPr bwMode="auto">
            <a:xfrm>
              <a:off x="8882196" y="3721867"/>
              <a:ext cx="180942" cy="305752"/>
            </a:xfrm>
            <a:custGeom>
              <a:avLst/>
              <a:gdLst>
                <a:gd name="connsiteX0" fmla="*/ 1641764 w 2847109"/>
                <a:gd name="connsiteY0" fmla="*/ 0 h 4810991"/>
                <a:gd name="connsiteX1" fmla="*/ 2847109 w 2847109"/>
                <a:gd name="connsiteY1" fmla="*/ 0 h 4810991"/>
                <a:gd name="connsiteX2" fmla="*/ 2847109 w 2847109"/>
                <a:gd name="connsiteY2" fmla="*/ 1797627 h 4810991"/>
                <a:gd name="connsiteX3" fmla="*/ 290946 w 2847109"/>
                <a:gd name="connsiteY3" fmla="*/ 4810991 h 4810991"/>
                <a:gd name="connsiteX4" fmla="*/ 0 w 2847109"/>
                <a:gd name="connsiteY4" fmla="*/ 3647209 h 4810991"/>
                <a:gd name="connsiteX5" fmla="*/ 1662546 w 2847109"/>
                <a:gd name="connsiteY5" fmla="*/ 1787236 h 4810991"/>
                <a:gd name="connsiteX6" fmla="*/ 1641764 w 2847109"/>
                <a:gd name="connsiteY6" fmla="*/ 0 h 481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7109" h="4810991">
                  <a:moveTo>
                    <a:pt x="1641764" y="0"/>
                  </a:moveTo>
                  <a:lnTo>
                    <a:pt x="2847109" y="0"/>
                  </a:lnTo>
                  <a:lnTo>
                    <a:pt x="2847109" y="1797627"/>
                  </a:lnTo>
                  <a:lnTo>
                    <a:pt x="290946" y="4810991"/>
                  </a:lnTo>
                  <a:lnTo>
                    <a:pt x="0" y="3647209"/>
                  </a:lnTo>
                  <a:lnTo>
                    <a:pt x="1662546" y="1787236"/>
                  </a:lnTo>
                  <a:lnTo>
                    <a:pt x="1641764" y="0"/>
                  </a:lnTo>
                  <a:close/>
                </a:path>
              </a:pathLst>
            </a:custGeom>
            <a:grpFill/>
            <a:ln w="12700" cap="flat" cmpd="sng" algn="ctr">
              <a:no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4" name="Freeform 124">
              <a:extLst>
                <a:ext uri="{FF2B5EF4-FFF2-40B4-BE49-F238E27FC236}">
                  <a16:creationId xmlns:a16="http://schemas.microsoft.com/office/drawing/2014/main" id="{609438D2-D7D1-46C2-854E-26F720B9C096}"/>
                </a:ext>
              </a:extLst>
            </p:cNvPr>
            <p:cNvSpPr/>
            <p:nvPr/>
          </p:nvSpPr>
          <p:spPr bwMode="auto">
            <a:xfrm>
              <a:off x="9035402" y="3857904"/>
              <a:ext cx="132735" cy="169715"/>
            </a:xfrm>
            <a:custGeom>
              <a:avLst/>
              <a:gdLst>
                <a:gd name="connsiteX0" fmla="*/ 0 w 2088573"/>
                <a:gd name="connsiteY0" fmla="*/ 883227 h 2670464"/>
                <a:gd name="connsiteX1" fmla="*/ 737755 w 2088573"/>
                <a:gd name="connsiteY1" fmla="*/ 0 h 2670464"/>
                <a:gd name="connsiteX2" fmla="*/ 2088573 w 2088573"/>
                <a:gd name="connsiteY2" fmla="*/ 1517073 h 2670464"/>
                <a:gd name="connsiteX3" fmla="*/ 1797627 w 2088573"/>
                <a:gd name="connsiteY3" fmla="*/ 2670464 h 2670464"/>
                <a:gd name="connsiteX4" fmla="*/ 0 w 2088573"/>
                <a:gd name="connsiteY4" fmla="*/ 883227 h 2670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573" h="2670464">
                  <a:moveTo>
                    <a:pt x="0" y="883227"/>
                  </a:moveTo>
                  <a:lnTo>
                    <a:pt x="737755" y="0"/>
                  </a:lnTo>
                  <a:lnTo>
                    <a:pt x="2088573" y="1517073"/>
                  </a:lnTo>
                  <a:lnTo>
                    <a:pt x="1797627" y="2670464"/>
                  </a:lnTo>
                  <a:lnTo>
                    <a:pt x="0" y="883227"/>
                  </a:lnTo>
                  <a:close/>
                </a:path>
              </a:pathLst>
            </a:custGeom>
            <a:grpFill/>
            <a:ln w="12700" cap="flat" cmpd="sng" algn="ctr">
              <a:no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3" name="Rectangle 12">
            <a:extLst>
              <a:ext uri="{FF2B5EF4-FFF2-40B4-BE49-F238E27FC236}">
                <a16:creationId xmlns:a16="http://schemas.microsoft.com/office/drawing/2014/main" id="{1F8BF46D-38C7-4732-9C58-123AEA27AA81}"/>
              </a:ext>
            </a:extLst>
          </p:cNvPr>
          <p:cNvSpPr/>
          <p:nvPr/>
        </p:nvSpPr>
        <p:spPr bwMode="auto">
          <a:xfrm>
            <a:off x="452555" y="1920071"/>
            <a:ext cx="5535310" cy="3604914"/>
          </a:xfrm>
          <a:prstGeom prst="rect">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78D4"/>
              </a:solidFill>
              <a:effectLst/>
              <a:uLnTx/>
              <a:uFillTx/>
              <a:latin typeface="Segoe UI"/>
              <a:ea typeface="Segoe UI" pitchFamily="34" charset="0"/>
              <a:cs typeface="Segoe UI" pitchFamily="34" charset="0"/>
            </a:endParaRPr>
          </a:p>
        </p:txBody>
      </p:sp>
      <p:sp>
        <p:nvSpPr>
          <p:cNvPr id="14" name="Rectangle 13">
            <a:extLst>
              <a:ext uri="{FF2B5EF4-FFF2-40B4-BE49-F238E27FC236}">
                <a16:creationId xmlns:a16="http://schemas.microsoft.com/office/drawing/2014/main" id="{461CD5CD-FFF7-49D9-AEE1-4D6E1A8E591B}"/>
              </a:ext>
            </a:extLst>
          </p:cNvPr>
          <p:cNvSpPr/>
          <p:nvPr/>
        </p:nvSpPr>
        <p:spPr bwMode="auto">
          <a:xfrm>
            <a:off x="6189545" y="1920070"/>
            <a:ext cx="5535310" cy="3604915"/>
          </a:xfrm>
          <a:prstGeom prst="rect">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3B2C09AD-6BE5-45FA-9E70-0BCAD44AABA2}"/>
              </a:ext>
            </a:extLst>
          </p:cNvPr>
          <p:cNvSpPr>
            <a:spLocks noGrp="1"/>
          </p:cNvSpPr>
          <p:nvPr>
            <p:ph type="title"/>
          </p:nvPr>
        </p:nvSpPr>
        <p:spPr/>
        <p:txBody>
          <a:bodyPr/>
          <a:lstStyle/>
          <a:p>
            <a:r>
              <a:rPr lang="en-US"/>
              <a:t>Azure Machine Learning service</a:t>
            </a:r>
          </a:p>
        </p:txBody>
      </p:sp>
      <p:sp>
        <p:nvSpPr>
          <p:cNvPr id="108" name="Rectangle 107">
            <a:extLst>
              <a:ext uri="{FF2B5EF4-FFF2-40B4-BE49-F238E27FC236}">
                <a16:creationId xmlns:a16="http://schemas.microsoft.com/office/drawing/2014/main" id="{3885E410-DC7E-403B-A656-94613B7616E2}"/>
              </a:ext>
            </a:extLst>
          </p:cNvPr>
          <p:cNvSpPr/>
          <p:nvPr/>
        </p:nvSpPr>
        <p:spPr bwMode="auto">
          <a:xfrm>
            <a:off x="6483187" y="4843671"/>
            <a:ext cx="4948025" cy="461651"/>
          </a:xfrm>
          <a:prstGeom prst="rect">
            <a:avLst/>
          </a:prstGeom>
        </p:spPr>
        <p:txBody>
          <a:bodyPr wrap="square" lIns="91427" tIns="45713" rIns="91427" bIns="45713">
            <a:spAutoFit/>
          </a:bodyPr>
          <a:lstStyle/>
          <a:p>
            <a:pPr marL="0" marR="0" lvl="0" indent="0" algn="ctr" defTabSz="932563" rtl="0" eaLnBrk="1" fontAlgn="auto" latinLnBrk="0" hangingPunct="1">
              <a:lnSpc>
                <a:spcPct val="100000"/>
              </a:lnSpc>
              <a:spcBef>
                <a:spcPct val="20000"/>
              </a:spcBef>
              <a:spcAft>
                <a:spcPts val="0"/>
              </a:spcAft>
              <a:buClrTx/>
              <a:buSzPct val="90000"/>
              <a:buFontTx/>
              <a:buNone/>
              <a:tabLst/>
              <a:defRPr/>
            </a:pPr>
            <a:r>
              <a:rPr kumimoji="0" lang="en-US" sz="2400" b="0" i="0" u="none" strike="noStrike" kern="1200" cap="none" spc="0" normalizeH="0" baseline="0" noProof="0">
                <a:ln>
                  <a:noFill/>
                </a:ln>
                <a:solidFill>
                  <a:schemeClr val="accent1"/>
                </a:solidFill>
                <a:effectLst/>
                <a:uLnTx/>
                <a:uFillTx/>
                <a:latin typeface="Segoe UI Semibold"/>
                <a:ea typeface="MS PGothic" charset="0"/>
                <a:cs typeface="Segoe UI Semilight" panose="020B0402040204020203" pitchFamily="34" charset="0"/>
              </a:rPr>
              <a:t>End to end lifecycle management</a:t>
            </a:r>
          </a:p>
        </p:txBody>
      </p:sp>
      <p:sp>
        <p:nvSpPr>
          <p:cNvPr id="152" name="Text Placeholder 40">
            <a:extLst>
              <a:ext uri="{FF2B5EF4-FFF2-40B4-BE49-F238E27FC236}">
                <a16:creationId xmlns:a16="http://schemas.microsoft.com/office/drawing/2014/main" id="{063C655B-DF89-447A-A9E3-45DE74EBFFF6}"/>
              </a:ext>
            </a:extLst>
          </p:cNvPr>
          <p:cNvSpPr txBox="1">
            <a:spLocks/>
          </p:cNvSpPr>
          <p:nvPr/>
        </p:nvSpPr>
        <p:spPr>
          <a:xfrm>
            <a:off x="1125985" y="4846370"/>
            <a:ext cx="4188450" cy="461651"/>
          </a:xfrm>
          <a:prstGeom prst="rect">
            <a:avLst/>
          </a:prstGeom>
        </p:spPr>
        <p:txBody>
          <a:bodyPr wrap="square" lIns="91427" tIns="45713" rIns="91427" bIns="45713"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0" algn="ctr"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dirty="0">
                <a:ln>
                  <a:noFill/>
                </a:ln>
                <a:solidFill>
                  <a:schemeClr val="accent1"/>
                </a:solidFill>
                <a:effectLst/>
                <a:uLnTx/>
                <a:uFillTx/>
                <a:latin typeface="Segoe UI Semibold"/>
                <a:ea typeface="+mn-ea"/>
                <a:cs typeface="+mn-cs"/>
              </a:rPr>
              <a:t>Simplified machine learning</a:t>
            </a:r>
            <a:endParaRPr kumimoji="0" lang="en-US" sz="2400" b="0" i="0" u="none" strike="noStrike" kern="1200" cap="none" spc="0" normalizeH="0" baseline="0" noProof="0" dirty="0">
              <a:ln>
                <a:noFill/>
              </a:ln>
              <a:solidFill>
                <a:schemeClr val="accent1"/>
              </a:solidFill>
              <a:effectLst/>
              <a:uLnTx/>
              <a:uFillTx/>
              <a:latin typeface="Segoe UI"/>
              <a:ea typeface="+mn-ea"/>
              <a:cs typeface="+mn-cs"/>
            </a:endParaRPr>
          </a:p>
        </p:txBody>
      </p:sp>
      <p:grpSp>
        <p:nvGrpSpPr>
          <p:cNvPr id="99" name="Group 98">
            <a:extLst>
              <a:ext uri="{FF2B5EF4-FFF2-40B4-BE49-F238E27FC236}">
                <a16:creationId xmlns:a16="http://schemas.microsoft.com/office/drawing/2014/main" id="{8D6A469A-80E4-4370-AE93-226BA766CAF3}"/>
              </a:ext>
            </a:extLst>
          </p:cNvPr>
          <p:cNvGrpSpPr/>
          <p:nvPr/>
        </p:nvGrpSpPr>
        <p:grpSpPr>
          <a:xfrm>
            <a:off x="5733116" y="3376090"/>
            <a:ext cx="692874" cy="692874"/>
            <a:chOff x="5664926" y="3703417"/>
            <a:chExt cx="565312" cy="565312"/>
          </a:xfrm>
        </p:grpSpPr>
        <p:sp>
          <p:nvSpPr>
            <p:cNvPr id="100" name="Oval 99">
              <a:extLst>
                <a:ext uri="{FF2B5EF4-FFF2-40B4-BE49-F238E27FC236}">
                  <a16:creationId xmlns:a16="http://schemas.microsoft.com/office/drawing/2014/main" id="{2F93B6A3-D3CF-4EA1-B70A-EDB8F4AE1D96}"/>
                </a:ext>
              </a:extLst>
            </p:cNvPr>
            <p:cNvSpPr/>
            <p:nvPr/>
          </p:nvSpPr>
          <p:spPr bwMode="auto">
            <a:xfrm>
              <a:off x="5664926" y="3703417"/>
              <a:ext cx="565312" cy="565312"/>
            </a:xfrm>
            <a:prstGeom prst="ellipse">
              <a:avLst/>
            </a:prstGeom>
            <a:solidFill>
              <a:schemeClr val="bg1"/>
            </a:solidFill>
            <a:ln w="19050" cap="flat" cmpd="sng" algn="ctr">
              <a:solidFill>
                <a:schemeClr val="accent2"/>
              </a:solidFill>
              <a:prstDash val="solid"/>
            </a:ln>
            <a:effectLst>
              <a:outerShdw blurRad="190500" dist="38100" dir="2700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90000"/>
                </a:lnSpc>
                <a:spcBef>
                  <a:spcPts val="600"/>
                </a:spcBef>
                <a:spcAft>
                  <a:spcPts val="0"/>
                </a:spcAft>
                <a:buClrTx/>
                <a:buSzTx/>
                <a:buFontTx/>
                <a:buNone/>
                <a:tabLst/>
                <a:defRPr/>
              </a:pPr>
              <a:endParaRPr kumimoji="0" lang="en-US" sz="2000" b="0" i="0" u="none" strike="noStrike" kern="0" cap="none" spc="0" normalizeH="0" baseline="0" noProof="0">
                <a:ln>
                  <a:noFill/>
                </a:ln>
                <a:noFill/>
                <a:effectLst/>
                <a:uLnTx/>
                <a:uFillTx/>
                <a:latin typeface="Segoe UI Semilight"/>
                <a:ea typeface="+mn-ea"/>
                <a:cs typeface="+mn-cs"/>
              </a:endParaRPr>
            </a:p>
          </p:txBody>
        </p:sp>
        <p:sp>
          <p:nvSpPr>
            <p:cNvPr id="101" name="Cross 100">
              <a:extLst>
                <a:ext uri="{FF2B5EF4-FFF2-40B4-BE49-F238E27FC236}">
                  <a16:creationId xmlns:a16="http://schemas.microsoft.com/office/drawing/2014/main" id="{3C63B45F-5388-4EC7-93A8-8D58753723B0}"/>
                </a:ext>
              </a:extLst>
            </p:cNvPr>
            <p:cNvSpPr/>
            <p:nvPr/>
          </p:nvSpPr>
          <p:spPr bwMode="auto">
            <a:xfrm>
              <a:off x="5819751" y="3859854"/>
              <a:ext cx="252436" cy="252436"/>
            </a:xfrm>
            <a:prstGeom prst="plus">
              <a:avLst>
                <a:gd name="adj" fmla="val 42355"/>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grpSp>
        <p:nvGrpSpPr>
          <p:cNvPr id="124" name="Group 123">
            <a:extLst>
              <a:ext uri="{FF2B5EF4-FFF2-40B4-BE49-F238E27FC236}">
                <a16:creationId xmlns:a16="http://schemas.microsoft.com/office/drawing/2014/main" id="{1F83842C-FD38-457B-982E-1639AA8DBF23}"/>
              </a:ext>
            </a:extLst>
          </p:cNvPr>
          <p:cNvGrpSpPr/>
          <p:nvPr/>
        </p:nvGrpSpPr>
        <p:grpSpPr>
          <a:xfrm>
            <a:off x="2182008" y="2534175"/>
            <a:ext cx="2089036" cy="2000811"/>
            <a:chOff x="2235082" y="2498458"/>
            <a:chExt cx="1444630" cy="1383621"/>
          </a:xfrm>
        </p:grpSpPr>
        <p:cxnSp>
          <p:nvCxnSpPr>
            <p:cNvPr id="8" name="Straight Connector 7">
              <a:extLst>
                <a:ext uri="{FF2B5EF4-FFF2-40B4-BE49-F238E27FC236}">
                  <a16:creationId xmlns:a16="http://schemas.microsoft.com/office/drawing/2014/main" id="{ACD6B919-D1BC-4528-862F-CA1417BA5520}"/>
                </a:ext>
              </a:extLst>
            </p:cNvPr>
            <p:cNvCxnSpPr>
              <a:cxnSpLocks/>
            </p:cNvCxnSpPr>
            <p:nvPr/>
          </p:nvCxnSpPr>
          <p:spPr>
            <a:xfrm>
              <a:off x="2747164" y="2606650"/>
              <a:ext cx="236250" cy="350899"/>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B44AA17-E679-4F9C-A52A-DCBDCD876E7B}"/>
                </a:ext>
              </a:extLst>
            </p:cNvPr>
            <p:cNvCxnSpPr>
              <a:cxnSpLocks/>
            </p:cNvCxnSpPr>
            <p:nvPr/>
          </p:nvCxnSpPr>
          <p:spPr>
            <a:xfrm>
              <a:off x="3039446" y="3013581"/>
              <a:ext cx="490117" cy="560335"/>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58F758E-2351-49D7-ADB8-56251A221560}"/>
                </a:ext>
              </a:extLst>
            </p:cNvPr>
            <p:cNvCxnSpPr>
              <a:cxnSpLocks/>
            </p:cNvCxnSpPr>
            <p:nvPr/>
          </p:nvCxnSpPr>
          <p:spPr>
            <a:xfrm flipV="1">
              <a:off x="2795170" y="3646584"/>
              <a:ext cx="734393" cy="121681"/>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12C1546-D8C9-4FFE-80F8-442A4AE0DC66}"/>
                </a:ext>
              </a:extLst>
            </p:cNvPr>
            <p:cNvCxnSpPr>
              <a:cxnSpLocks/>
            </p:cNvCxnSpPr>
            <p:nvPr/>
          </p:nvCxnSpPr>
          <p:spPr>
            <a:xfrm>
              <a:off x="2365091" y="3162945"/>
              <a:ext cx="342361" cy="568986"/>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849CC15-2924-4001-8B1E-DD475F9534DA}"/>
                </a:ext>
              </a:extLst>
            </p:cNvPr>
            <p:cNvCxnSpPr>
              <a:cxnSpLocks/>
            </p:cNvCxnSpPr>
            <p:nvPr/>
          </p:nvCxnSpPr>
          <p:spPr>
            <a:xfrm flipV="1">
              <a:off x="2365091" y="2606650"/>
              <a:ext cx="339893" cy="505609"/>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9AE480B-F7E3-4507-94D7-0529E6D6B088}"/>
                </a:ext>
              </a:extLst>
            </p:cNvPr>
            <p:cNvCxnSpPr>
              <a:cxnSpLocks/>
            </p:cNvCxnSpPr>
            <p:nvPr/>
          </p:nvCxnSpPr>
          <p:spPr>
            <a:xfrm flipH="1">
              <a:off x="2375588" y="2985565"/>
              <a:ext cx="596222" cy="152037"/>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49F4C7E-6727-45FF-BCC4-BF4E93CCCBB6}"/>
                </a:ext>
              </a:extLst>
            </p:cNvPr>
            <p:cNvCxnSpPr>
              <a:cxnSpLocks/>
            </p:cNvCxnSpPr>
            <p:nvPr/>
          </p:nvCxnSpPr>
          <p:spPr>
            <a:xfrm flipH="1" flipV="1">
              <a:off x="2375588" y="3137602"/>
              <a:ext cx="1138925" cy="472648"/>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517013C2-DF39-47BF-85A4-EEDA31DB88EB}"/>
                </a:ext>
              </a:extLst>
            </p:cNvPr>
            <p:cNvCxnSpPr>
              <a:cxnSpLocks/>
            </p:cNvCxnSpPr>
            <p:nvPr/>
          </p:nvCxnSpPr>
          <p:spPr>
            <a:xfrm flipH="1">
              <a:off x="2780120" y="3025185"/>
              <a:ext cx="231310" cy="706746"/>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FEA0D44-37BF-4B5C-88A7-7AB4BA570AA1}"/>
                </a:ext>
              </a:extLst>
            </p:cNvPr>
            <p:cNvCxnSpPr>
              <a:cxnSpLocks/>
            </p:cNvCxnSpPr>
            <p:nvPr/>
          </p:nvCxnSpPr>
          <p:spPr>
            <a:xfrm>
              <a:off x="2726074" y="2615386"/>
              <a:ext cx="17712" cy="1101495"/>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B1EC9B1A-B311-4FE4-BA01-4DC25A0A0BEC}"/>
                </a:ext>
              </a:extLst>
            </p:cNvPr>
            <p:cNvSpPr/>
            <p:nvPr/>
          </p:nvSpPr>
          <p:spPr bwMode="auto">
            <a:xfrm>
              <a:off x="2638972" y="2498458"/>
              <a:ext cx="174204" cy="174204"/>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6494" tIns="149196" rIns="186494" bIns="149196" numCol="1" spcCol="0" rtlCol="0" fromWordArt="0" anchor="t" anchorCtr="0" forceAA="0" compatLnSpc="1">
              <a:prstTxWarp prst="textNoShape">
                <a:avLst/>
              </a:prstTxWarp>
              <a:noAutofit/>
            </a:bodyPr>
            <a:lstStyle/>
            <a:p>
              <a:pPr marL="0" marR="0" lvl="0" indent="0" algn="l" defTabSz="950845"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4" name="Oval 103">
              <a:extLst>
                <a:ext uri="{FF2B5EF4-FFF2-40B4-BE49-F238E27FC236}">
                  <a16:creationId xmlns:a16="http://schemas.microsoft.com/office/drawing/2014/main" id="{95237705-EF92-4C49-A1AD-0A700C3529B1}"/>
                </a:ext>
              </a:extLst>
            </p:cNvPr>
            <p:cNvSpPr/>
            <p:nvPr/>
          </p:nvSpPr>
          <p:spPr bwMode="auto">
            <a:xfrm>
              <a:off x="2235082" y="3032937"/>
              <a:ext cx="209332" cy="20933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6494" tIns="149196" rIns="186494" bIns="149196" numCol="1" spcCol="0" rtlCol="0" fromWordArt="0" anchor="t" anchorCtr="0" forceAA="0" compatLnSpc="1">
              <a:prstTxWarp prst="textNoShape">
                <a:avLst/>
              </a:prstTxWarp>
              <a:noAutofit/>
            </a:bodyPr>
            <a:lstStyle/>
            <a:p>
              <a:pPr marL="0" marR="0" lvl="0" indent="0" algn="l" defTabSz="950845"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5" name="Oval 104">
              <a:extLst>
                <a:ext uri="{FF2B5EF4-FFF2-40B4-BE49-F238E27FC236}">
                  <a16:creationId xmlns:a16="http://schemas.microsoft.com/office/drawing/2014/main" id="{F5FA8A98-F904-4128-A836-439110F13FD3}"/>
                </a:ext>
              </a:extLst>
            </p:cNvPr>
            <p:cNvSpPr/>
            <p:nvPr/>
          </p:nvSpPr>
          <p:spPr bwMode="auto">
            <a:xfrm>
              <a:off x="2895727" y="2869863"/>
              <a:ext cx="231406" cy="231404"/>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6494" tIns="149196" rIns="186494" bIns="149196" numCol="1" spcCol="0" rtlCol="0" fromWordArt="0" anchor="t" anchorCtr="0" forceAA="0" compatLnSpc="1">
              <a:prstTxWarp prst="textNoShape">
                <a:avLst/>
              </a:prstTxWarp>
              <a:noAutofit/>
            </a:bodyPr>
            <a:lstStyle/>
            <a:p>
              <a:pPr marL="0" marR="0" lvl="0" indent="0" algn="l" defTabSz="950845"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6" name="Oval 105">
              <a:extLst>
                <a:ext uri="{FF2B5EF4-FFF2-40B4-BE49-F238E27FC236}">
                  <a16:creationId xmlns:a16="http://schemas.microsoft.com/office/drawing/2014/main" id="{D8C97173-7ED0-4539-800B-55A85C58E2A8}"/>
                </a:ext>
              </a:extLst>
            </p:cNvPr>
            <p:cNvSpPr/>
            <p:nvPr/>
          </p:nvSpPr>
          <p:spPr bwMode="auto">
            <a:xfrm>
              <a:off x="2629971" y="3654451"/>
              <a:ext cx="227630" cy="22762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6494" tIns="149196" rIns="186494" bIns="149196" numCol="1" spcCol="0" rtlCol="0" fromWordArt="0" anchor="t" anchorCtr="0" forceAA="0" compatLnSpc="1">
              <a:prstTxWarp prst="textNoShape">
                <a:avLst/>
              </a:prstTxWarp>
              <a:noAutofit/>
            </a:bodyPr>
            <a:lstStyle/>
            <a:p>
              <a:pPr marL="0" marR="0" lvl="0" indent="0" algn="l" defTabSz="950845"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7" name="Oval 106">
              <a:extLst>
                <a:ext uri="{FF2B5EF4-FFF2-40B4-BE49-F238E27FC236}">
                  <a16:creationId xmlns:a16="http://schemas.microsoft.com/office/drawing/2014/main" id="{EB0558A6-A50E-45F5-B5F0-AAB2919EC1F3}"/>
                </a:ext>
              </a:extLst>
            </p:cNvPr>
            <p:cNvSpPr/>
            <p:nvPr/>
          </p:nvSpPr>
          <p:spPr bwMode="auto">
            <a:xfrm>
              <a:off x="3452082" y="3496436"/>
              <a:ext cx="227630" cy="22762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6494" tIns="149196" rIns="186494" bIns="149196" numCol="1" spcCol="0" rtlCol="0" fromWordArt="0" anchor="t" anchorCtr="0" forceAA="0" compatLnSpc="1">
              <a:prstTxWarp prst="textNoShape">
                <a:avLst/>
              </a:prstTxWarp>
              <a:noAutofit/>
            </a:bodyPr>
            <a:lstStyle/>
            <a:p>
              <a:pPr marL="0" marR="0" lvl="0" indent="0" algn="l" defTabSz="950845"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5" name="Group 4">
            <a:extLst>
              <a:ext uri="{FF2B5EF4-FFF2-40B4-BE49-F238E27FC236}">
                <a16:creationId xmlns:a16="http://schemas.microsoft.com/office/drawing/2014/main" id="{97BFDD81-9236-499D-B634-798588510096}"/>
              </a:ext>
            </a:extLst>
          </p:cNvPr>
          <p:cNvGrpSpPr/>
          <p:nvPr/>
        </p:nvGrpSpPr>
        <p:grpSpPr>
          <a:xfrm>
            <a:off x="7525407" y="2506350"/>
            <a:ext cx="2914166" cy="2056460"/>
            <a:chOff x="7865202" y="2495983"/>
            <a:chExt cx="2399352" cy="1693167"/>
          </a:xfrm>
        </p:grpSpPr>
        <p:sp>
          <p:nvSpPr>
            <p:cNvPr id="23" name="Arrow: Bent 22">
              <a:extLst>
                <a:ext uri="{FF2B5EF4-FFF2-40B4-BE49-F238E27FC236}">
                  <a16:creationId xmlns:a16="http://schemas.microsoft.com/office/drawing/2014/main" id="{14B9D390-D988-47BF-9707-5E03B95FAD2D}"/>
                </a:ext>
              </a:extLst>
            </p:cNvPr>
            <p:cNvSpPr/>
            <p:nvPr/>
          </p:nvSpPr>
          <p:spPr bwMode="auto">
            <a:xfrm rot="16200000">
              <a:off x="8180894" y="3026406"/>
              <a:ext cx="306806" cy="442882"/>
            </a:xfrm>
            <a:custGeom>
              <a:avLst/>
              <a:gdLst>
                <a:gd name="connsiteX0" fmla="*/ 0 w 306806"/>
                <a:gd name="connsiteY0" fmla="*/ 0 h 442882"/>
                <a:gd name="connsiteX1" fmla="*/ 306806 w 306806"/>
                <a:gd name="connsiteY1" fmla="*/ 0 h 442882"/>
                <a:gd name="connsiteX2" fmla="*/ 306806 w 306806"/>
                <a:gd name="connsiteY2" fmla="*/ 442882 h 442882"/>
                <a:gd name="connsiteX3" fmla="*/ 0 w 306806"/>
                <a:gd name="connsiteY3" fmla="*/ 442882 h 442882"/>
                <a:gd name="connsiteX4" fmla="*/ 0 w 306806"/>
                <a:gd name="connsiteY4" fmla="*/ 0 h 442882"/>
                <a:gd name="connsiteX0" fmla="*/ 306806 w 398246"/>
                <a:gd name="connsiteY0" fmla="*/ 442882 h 534322"/>
                <a:gd name="connsiteX1" fmla="*/ 0 w 398246"/>
                <a:gd name="connsiteY1" fmla="*/ 442882 h 534322"/>
                <a:gd name="connsiteX2" fmla="*/ 0 w 398246"/>
                <a:gd name="connsiteY2" fmla="*/ 0 h 534322"/>
                <a:gd name="connsiteX3" fmla="*/ 306806 w 398246"/>
                <a:gd name="connsiteY3" fmla="*/ 0 h 534322"/>
                <a:gd name="connsiteX4" fmla="*/ 398246 w 398246"/>
                <a:gd name="connsiteY4" fmla="*/ 534322 h 534322"/>
                <a:gd name="connsiteX0" fmla="*/ 0 w 398246"/>
                <a:gd name="connsiteY0" fmla="*/ 442882 h 534322"/>
                <a:gd name="connsiteX1" fmla="*/ 0 w 398246"/>
                <a:gd name="connsiteY1" fmla="*/ 0 h 534322"/>
                <a:gd name="connsiteX2" fmla="*/ 306806 w 398246"/>
                <a:gd name="connsiteY2" fmla="*/ 0 h 534322"/>
                <a:gd name="connsiteX3" fmla="*/ 398246 w 398246"/>
                <a:gd name="connsiteY3" fmla="*/ 534322 h 534322"/>
                <a:gd name="connsiteX0" fmla="*/ 0 w 306806"/>
                <a:gd name="connsiteY0" fmla="*/ 442882 h 442882"/>
                <a:gd name="connsiteX1" fmla="*/ 0 w 306806"/>
                <a:gd name="connsiteY1" fmla="*/ 0 h 442882"/>
                <a:gd name="connsiteX2" fmla="*/ 306806 w 306806"/>
                <a:gd name="connsiteY2" fmla="*/ 0 h 442882"/>
              </a:gdLst>
              <a:ahLst/>
              <a:cxnLst>
                <a:cxn ang="0">
                  <a:pos x="connsiteX0" y="connsiteY0"/>
                </a:cxn>
                <a:cxn ang="0">
                  <a:pos x="connsiteX1" y="connsiteY1"/>
                </a:cxn>
                <a:cxn ang="0">
                  <a:pos x="connsiteX2" y="connsiteY2"/>
                </a:cxn>
              </a:cxnLst>
              <a:rect l="l" t="t" r="r" b="b"/>
              <a:pathLst>
                <a:path w="306806" h="442882">
                  <a:moveTo>
                    <a:pt x="0" y="442882"/>
                  </a:moveTo>
                  <a:lnTo>
                    <a:pt x="0" y="0"/>
                  </a:lnTo>
                  <a:lnTo>
                    <a:pt x="306806" y="0"/>
                  </a:lnTo>
                </a:path>
              </a:pathLst>
            </a:custGeom>
            <a:noFill/>
            <a:ln w="19050" cap="sq">
              <a:solidFill>
                <a:schemeClr val="tx1"/>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285695" marR="0" lvl="0" indent="-285695" algn="l" defTabSz="932293"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400" b="0" i="0" u="none" strike="noStrike" kern="0" cap="none" spc="0" normalizeH="0" baseline="0" noProof="0">
                <a:ln>
                  <a:noFill/>
                </a:ln>
                <a:solidFill>
                  <a:srgbClr val="505050"/>
                </a:solidFill>
                <a:effectLst/>
                <a:uLnTx/>
                <a:uFillTx/>
                <a:latin typeface="Segoe UI Semilight"/>
                <a:ea typeface="Segoe UI" pitchFamily="34" charset="0"/>
                <a:cs typeface="Segoe UI" pitchFamily="34" charset="0"/>
              </a:endParaRPr>
            </a:p>
          </p:txBody>
        </p:sp>
        <p:sp>
          <p:nvSpPr>
            <p:cNvPr id="25" name="Arrow: Bent 24">
              <a:extLst>
                <a:ext uri="{FF2B5EF4-FFF2-40B4-BE49-F238E27FC236}">
                  <a16:creationId xmlns:a16="http://schemas.microsoft.com/office/drawing/2014/main" id="{9EDCF1F8-2FBE-483C-A9AD-386CC96A1638}"/>
                </a:ext>
              </a:extLst>
            </p:cNvPr>
            <p:cNvSpPr/>
            <p:nvPr/>
          </p:nvSpPr>
          <p:spPr bwMode="auto">
            <a:xfrm rot="16200000">
              <a:off x="9368692" y="3735405"/>
              <a:ext cx="228567" cy="569032"/>
            </a:xfrm>
            <a:custGeom>
              <a:avLst/>
              <a:gdLst>
                <a:gd name="connsiteX0" fmla="*/ 0 w 228567"/>
                <a:gd name="connsiteY0" fmla="*/ 0 h 569032"/>
                <a:gd name="connsiteX1" fmla="*/ 228567 w 228567"/>
                <a:gd name="connsiteY1" fmla="*/ 0 h 569032"/>
                <a:gd name="connsiteX2" fmla="*/ 228567 w 228567"/>
                <a:gd name="connsiteY2" fmla="*/ 569032 h 569032"/>
                <a:gd name="connsiteX3" fmla="*/ 0 w 228567"/>
                <a:gd name="connsiteY3" fmla="*/ 569032 h 569032"/>
                <a:gd name="connsiteX4" fmla="*/ 0 w 228567"/>
                <a:gd name="connsiteY4" fmla="*/ 0 h 569032"/>
                <a:gd name="connsiteX0" fmla="*/ 228567 w 320007"/>
                <a:gd name="connsiteY0" fmla="*/ 569032 h 660472"/>
                <a:gd name="connsiteX1" fmla="*/ 0 w 320007"/>
                <a:gd name="connsiteY1" fmla="*/ 569032 h 660472"/>
                <a:gd name="connsiteX2" fmla="*/ 0 w 320007"/>
                <a:gd name="connsiteY2" fmla="*/ 0 h 660472"/>
                <a:gd name="connsiteX3" fmla="*/ 228567 w 320007"/>
                <a:gd name="connsiteY3" fmla="*/ 0 h 660472"/>
                <a:gd name="connsiteX4" fmla="*/ 320007 w 320007"/>
                <a:gd name="connsiteY4" fmla="*/ 660472 h 660472"/>
                <a:gd name="connsiteX0" fmla="*/ 0 w 320007"/>
                <a:gd name="connsiteY0" fmla="*/ 569032 h 660472"/>
                <a:gd name="connsiteX1" fmla="*/ 0 w 320007"/>
                <a:gd name="connsiteY1" fmla="*/ 0 h 660472"/>
                <a:gd name="connsiteX2" fmla="*/ 228567 w 320007"/>
                <a:gd name="connsiteY2" fmla="*/ 0 h 660472"/>
                <a:gd name="connsiteX3" fmla="*/ 320007 w 320007"/>
                <a:gd name="connsiteY3" fmla="*/ 660472 h 660472"/>
                <a:gd name="connsiteX0" fmla="*/ 0 w 228567"/>
                <a:gd name="connsiteY0" fmla="*/ 569032 h 569032"/>
                <a:gd name="connsiteX1" fmla="*/ 0 w 228567"/>
                <a:gd name="connsiteY1" fmla="*/ 0 h 569032"/>
                <a:gd name="connsiteX2" fmla="*/ 228567 w 228567"/>
                <a:gd name="connsiteY2" fmla="*/ 0 h 569032"/>
              </a:gdLst>
              <a:ahLst/>
              <a:cxnLst>
                <a:cxn ang="0">
                  <a:pos x="connsiteX0" y="connsiteY0"/>
                </a:cxn>
                <a:cxn ang="0">
                  <a:pos x="connsiteX1" y="connsiteY1"/>
                </a:cxn>
                <a:cxn ang="0">
                  <a:pos x="connsiteX2" y="connsiteY2"/>
                </a:cxn>
              </a:cxnLst>
              <a:rect l="l" t="t" r="r" b="b"/>
              <a:pathLst>
                <a:path w="228567" h="569032">
                  <a:moveTo>
                    <a:pt x="0" y="569032"/>
                  </a:moveTo>
                  <a:lnTo>
                    <a:pt x="0" y="0"/>
                  </a:lnTo>
                  <a:lnTo>
                    <a:pt x="228567" y="0"/>
                  </a:lnTo>
                </a:path>
              </a:pathLst>
            </a:custGeom>
            <a:noFill/>
            <a:ln w="19050" cap="sq">
              <a:solidFill>
                <a:schemeClr val="tx1"/>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285695" marR="0" lvl="0" indent="-285695" algn="l" defTabSz="932293"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400" b="0" i="0" u="none" strike="noStrike" kern="0" cap="none" spc="0" normalizeH="0" baseline="0" noProof="0">
                <a:ln>
                  <a:noFill/>
                </a:ln>
                <a:solidFill>
                  <a:srgbClr val="505050"/>
                </a:solidFill>
                <a:effectLst/>
                <a:uLnTx/>
                <a:uFillTx/>
                <a:latin typeface="Segoe UI Semilight"/>
                <a:ea typeface="Segoe UI" pitchFamily="34" charset="0"/>
                <a:cs typeface="Segoe UI" pitchFamily="34" charset="0"/>
              </a:endParaRPr>
            </a:p>
          </p:txBody>
        </p:sp>
        <p:sp>
          <p:nvSpPr>
            <p:cNvPr id="77" name="Arrow: Bent 76">
              <a:extLst>
                <a:ext uri="{FF2B5EF4-FFF2-40B4-BE49-F238E27FC236}">
                  <a16:creationId xmlns:a16="http://schemas.microsoft.com/office/drawing/2014/main" id="{49A5A06B-0181-4B2C-8AB2-DAD0CDB222B8}"/>
                </a:ext>
              </a:extLst>
            </p:cNvPr>
            <p:cNvSpPr/>
            <p:nvPr/>
          </p:nvSpPr>
          <p:spPr bwMode="auto">
            <a:xfrm rot="5400000">
              <a:off x="8866275" y="2361450"/>
              <a:ext cx="920098" cy="1506443"/>
            </a:xfrm>
            <a:custGeom>
              <a:avLst/>
              <a:gdLst>
                <a:gd name="connsiteX0" fmla="*/ 0 w 920098"/>
                <a:gd name="connsiteY0" fmla="*/ 0 h 1506443"/>
                <a:gd name="connsiteX1" fmla="*/ 920098 w 920098"/>
                <a:gd name="connsiteY1" fmla="*/ 0 h 1506443"/>
                <a:gd name="connsiteX2" fmla="*/ 920098 w 920098"/>
                <a:gd name="connsiteY2" fmla="*/ 1506443 h 1506443"/>
                <a:gd name="connsiteX3" fmla="*/ 0 w 920098"/>
                <a:gd name="connsiteY3" fmla="*/ 1506443 h 1506443"/>
                <a:gd name="connsiteX4" fmla="*/ 0 w 920098"/>
                <a:gd name="connsiteY4" fmla="*/ 0 h 1506443"/>
                <a:gd name="connsiteX0" fmla="*/ 920098 w 1011538"/>
                <a:gd name="connsiteY0" fmla="*/ 1506443 h 1597883"/>
                <a:gd name="connsiteX1" fmla="*/ 0 w 1011538"/>
                <a:gd name="connsiteY1" fmla="*/ 1506443 h 1597883"/>
                <a:gd name="connsiteX2" fmla="*/ 0 w 1011538"/>
                <a:gd name="connsiteY2" fmla="*/ 0 h 1597883"/>
                <a:gd name="connsiteX3" fmla="*/ 920098 w 1011538"/>
                <a:gd name="connsiteY3" fmla="*/ 0 h 1597883"/>
                <a:gd name="connsiteX4" fmla="*/ 1011538 w 1011538"/>
                <a:gd name="connsiteY4" fmla="*/ 1597883 h 1597883"/>
                <a:gd name="connsiteX0" fmla="*/ 0 w 1011538"/>
                <a:gd name="connsiteY0" fmla="*/ 1506443 h 1597883"/>
                <a:gd name="connsiteX1" fmla="*/ 0 w 1011538"/>
                <a:gd name="connsiteY1" fmla="*/ 0 h 1597883"/>
                <a:gd name="connsiteX2" fmla="*/ 920098 w 1011538"/>
                <a:gd name="connsiteY2" fmla="*/ 0 h 1597883"/>
                <a:gd name="connsiteX3" fmla="*/ 1011538 w 1011538"/>
                <a:gd name="connsiteY3" fmla="*/ 1597883 h 1597883"/>
                <a:gd name="connsiteX0" fmla="*/ 0 w 920098"/>
                <a:gd name="connsiteY0" fmla="*/ 1506443 h 1506443"/>
                <a:gd name="connsiteX1" fmla="*/ 0 w 920098"/>
                <a:gd name="connsiteY1" fmla="*/ 0 h 1506443"/>
                <a:gd name="connsiteX2" fmla="*/ 920098 w 920098"/>
                <a:gd name="connsiteY2" fmla="*/ 0 h 1506443"/>
              </a:gdLst>
              <a:ahLst/>
              <a:cxnLst>
                <a:cxn ang="0">
                  <a:pos x="connsiteX0" y="connsiteY0"/>
                </a:cxn>
                <a:cxn ang="0">
                  <a:pos x="connsiteX1" y="connsiteY1"/>
                </a:cxn>
                <a:cxn ang="0">
                  <a:pos x="connsiteX2" y="connsiteY2"/>
                </a:cxn>
              </a:cxnLst>
              <a:rect l="l" t="t" r="r" b="b"/>
              <a:pathLst>
                <a:path w="920098" h="1506443">
                  <a:moveTo>
                    <a:pt x="0" y="1506443"/>
                  </a:moveTo>
                  <a:lnTo>
                    <a:pt x="0" y="0"/>
                  </a:lnTo>
                  <a:lnTo>
                    <a:pt x="920098" y="0"/>
                  </a:lnTo>
                </a:path>
              </a:pathLst>
            </a:custGeom>
            <a:noFill/>
            <a:ln w="19050" cap="sq">
              <a:solidFill>
                <a:schemeClr val="tx1"/>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285695" marR="0" lvl="0" indent="-285695" algn="l" defTabSz="932293"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400" b="0" i="0" u="none" strike="noStrike" kern="0" cap="none" spc="0" normalizeH="0" baseline="0" noProof="0">
                <a:ln>
                  <a:noFill/>
                </a:ln>
                <a:solidFill>
                  <a:srgbClr val="505050"/>
                </a:solidFill>
                <a:effectLst/>
                <a:uLnTx/>
                <a:uFillTx/>
                <a:latin typeface="Segoe UI Semilight"/>
                <a:ea typeface="Segoe UI" pitchFamily="34" charset="0"/>
                <a:cs typeface="Segoe UI" pitchFamily="34" charset="0"/>
              </a:endParaRPr>
            </a:p>
          </p:txBody>
        </p:sp>
        <p:sp>
          <p:nvSpPr>
            <p:cNvPr id="55" name="Rectangle 54">
              <a:extLst>
                <a:ext uri="{FF2B5EF4-FFF2-40B4-BE49-F238E27FC236}">
                  <a16:creationId xmlns:a16="http://schemas.microsoft.com/office/drawing/2014/main" id="{09D797D8-10E1-414D-9658-495C1BCD414F}"/>
                </a:ext>
              </a:extLst>
            </p:cNvPr>
            <p:cNvSpPr/>
            <p:nvPr/>
          </p:nvSpPr>
          <p:spPr bwMode="auto">
            <a:xfrm>
              <a:off x="8655935" y="2966291"/>
              <a:ext cx="198523" cy="204938"/>
            </a:xfrm>
            <a:prstGeom prst="rect">
              <a:avLst/>
            </a:prstGeom>
            <a:solidFill>
              <a:schemeClr val="accent1"/>
            </a:solidFill>
            <a:ln w="12700" cap="sq">
              <a:noFill/>
              <a:prstDash val="solid"/>
              <a:miter lim="800000"/>
              <a:headEnd/>
              <a:tailEnd/>
            </a:ln>
          </p:spPr>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light"/>
                <a:ea typeface="MS PGothic" charset="0"/>
                <a:cs typeface="+mn-cs"/>
              </a:endParaRPr>
            </a:p>
          </p:txBody>
        </p:sp>
        <p:sp>
          <p:nvSpPr>
            <p:cNvPr id="56" name="Rectangle 55">
              <a:extLst>
                <a:ext uri="{FF2B5EF4-FFF2-40B4-BE49-F238E27FC236}">
                  <a16:creationId xmlns:a16="http://schemas.microsoft.com/office/drawing/2014/main" id="{927BEE47-CAEC-439A-9A3F-7E827430D8FD}"/>
                </a:ext>
              </a:extLst>
            </p:cNvPr>
            <p:cNvSpPr/>
            <p:nvPr/>
          </p:nvSpPr>
          <p:spPr bwMode="auto">
            <a:xfrm>
              <a:off x="8945097" y="2966291"/>
              <a:ext cx="198523" cy="204938"/>
            </a:xfrm>
            <a:prstGeom prst="rect">
              <a:avLst/>
            </a:prstGeom>
            <a:solidFill>
              <a:schemeClr val="accent1"/>
            </a:solidFill>
            <a:ln w="12700" cap="sq">
              <a:noFill/>
              <a:prstDash val="solid"/>
              <a:miter lim="800000"/>
              <a:headEnd/>
              <a:tailEnd/>
            </a:ln>
          </p:spPr>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light"/>
                <a:ea typeface="MS PGothic" charset="0"/>
                <a:cs typeface="+mn-cs"/>
              </a:endParaRPr>
            </a:p>
          </p:txBody>
        </p:sp>
        <p:sp>
          <p:nvSpPr>
            <p:cNvPr id="57" name="Rectangle 56">
              <a:extLst>
                <a:ext uri="{FF2B5EF4-FFF2-40B4-BE49-F238E27FC236}">
                  <a16:creationId xmlns:a16="http://schemas.microsoft.com/office/drawing/2014/main" id="{627B054D-1254-45C4-9054-D8C2AE51A1DC}"/>
                </a:ext>
              </a:extLst>
            </p:cNvPr>
            <p:cNvSpPr/>
            <p:nvPr/>
          </p:nvSpPr>
          <p:spPr bwMode="auto">
            <a:xfrm>
              <a:off x="9247708" y="2966291"/>
              <a:ext cx="198523" cy="204938"/>
            </a:xfrm>
            <a:prstGeom prst="rect">
              <a:avLst/>
            </a:prstGeom>
            <a:solidFill>
              <a:schemeClr val="accent1"/>
            </a:solidFill>
            <a:ln w="12700" cap="sq">
              <a:noFill/>
              <a:prstDash val="solid"/>
              <a:miter lim="800000"/>
              <a:headEnd/>
              <a:tailEnd/>
            </a:ln>
          </p:spPr>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light"/>
                <a:ea typeface="MS PGothic" charset="0"/>
                <a:cs typeface="+mn-cs"/>
              </a:endParaRPr>
            </a:p>
          </p:txBody>
        </p:sp>
        <p:sp>
          <p:nvSpPr>
            <p:cNvPr id="58" name="Rectangle 57">
              <a:extLst>
                <a:ext uri="{FF2B5EF4-FFF2-40B4-BE49-F238E27FC236}">
                  <a16:creationId xmlns:a16="http://schemas.microsoft.com/office/drawing/2014/main" id="{4DB847BA-020F-42BA-B7F6-3EB31661F7C8}"/>
                </a:ext>
              </a:extLst>
            </p:cNvPr>
            <p:cNvSpPr/>
            <p:nvPr/>
          </p:nvSpPr>
          <p:spPr bwMode="auto">
            <a:xfrm>
              <a:off x="8655935" y="3270831"/>
              <a:ext cx="198523" cy="204938"/>
            </a:xfrm>
            <a:prstGeom prst="rect">
              <a:avLst/>
            </a:prstGeom>
            <a:solidFill>
              <a:schemeClr val="accent1"/>
            </a:solidFill>
            <a:ln w="12700" cap="sq">
              <a:noFill/>
              <a:prstDash val="solid"/>
              <a:miter lim="800000"/>
              <a:headEnd/>
              <a:tailEnd/>
            </a:ln>
          </p:spPr>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light"/>
                <a:ea typeface="MS PGothic" charset="0"/>
                <a:cs typeface="+mn-cs"/>
              </a:endParaRPr>
            </a:p>
          </p:txBody>
        </p:sp>
        <p:sp>
          <p:nvSpPr>
            <p:cNvPr id="59" name="Rectangle 58">
              <a:extLst>
                <a:ext uri="{FF2B5EF4-FFF2-40B4-BE49-F238E27FC236}">
                  <a16:creationId xmlns:a16="http://schemas.microsoft.com/office/drawing/2014/main" id="{D40A5544-8000-40BE-978F-294DE564D2E3}"/>
                </a:ext>
              </a:extLst>
            </p:cNvPr>
            <p:cNvSpPr/>
            <p:nvPr/>
          </p:nvSpPr>
          <p:spPr bwMode="auto">
            <a:xfrm>
              <a:off x="8945097" y="3270832"/>
              <a:ext cx="198523" cy="204938"/>
            </a:xfrm>
            <a:prstGeom prst="rect">
              <a:avLst/>
            </a:prstGeom>
            <a:solidFill>
              <a:schemeClr val="accent2"/>
            </a:solidFill>
            <a:ln w="12700" cap="sq">
              <a:noFill/>
              <a:prstDash val="solid"/>
              <a:miter lim="800000"/>
              <a:headEnd/>
              <a:tailEnd/>
            </a:ln>
          </p:spPr>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light"/>
                <a:ea typeface="MS PGothic" charset="0"/>
                <a:cs typeface="+mn-cs"/>
              </a:endParaRPr>
            </a:p>
          </p:txBody>
        </p:sp>
        <p:sp>
          <p:nvSpPr>
            <p:cNvPr id="60" name="Rectangle 59">
              <a:extLst>
                <a:ext uri="{FF2B5EF4-FFF2-40B4-BE49-F238E27FC236}">
                  <a16:creationId xmlns:a16="http://schemas.microsoft.com/office/drawing/2014/main" id="{0B8EB023-FC75-4D88-B12C-901D8E3F10DE}"/>
                </a:ext>
              </a:extLst>
            </p:cNvPr>
            <p:cNvSpPr/>
            <p:nvPr/>
          </p:nvSpPr>
          <p:spPr bwMode="auto">
            <a:xfrm>
              <a:off x="9247709" y="3270831"/>
              <a:ext cx="198523" cy="204938"/>
            </a:xfrm>
            <a:prstGeom prst="rect">
              <a:avLst/>
            </a:prstGeom>
            <a:solidFill>
              <a:schemeClr val="accent2"/>
            </a:solidFill>
            <a:ln w="12700" cap="sq">
              <a:noFill/>
              <a:prstDash val="solid"/>
              <a:miter lim="800000"/>
              <a:headEnd/>
              <a:tailEnd/>
            </a:ln>
          </p:spPr>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light"/>
                <a:ea typeface="MS PGothic" charset="0"/>
                <a:cs typeface="+mn-cs"/>
              </a:endParaRPr>
            </a:p>
          </p:txBody>
        </p:sp>
        <p:sp>
          <p:nvSpPr>
            <p:cNvPr id="61" name="Rectangle 60">
              <a:extLst>
                <a:ext uri="{FF2B5EF4-FFF2-40B4-BE49-F238E27FC236}">
                  <a16:creationId xmlns:a16="http://schemas.microsoft.com/office/drawing/2014/main" id="{E045B554-0789-4276-96F4-A3E6226C85B8}"/>
                </a:ext>
              </a:extLst>
            </p:cNvPr>
            <p:cNvSpPr/>
            <p:nvPr/>
          </p:nvSpPr>
          <p:spPr bwMode="auto">
            <a:xfrm>
              <a:off x="8655935" y="3582294"/>
              <a:ext cx="198523" cy="204938"/>
            </a:xfrm>
            <a:prstGeom prst="rect">
              <a:avLst/>
            </a:prstGeom>
            <a:solidFill>
              <a:schemeClr val="accent1"/>
            </a:solidFill>
            <a:ln w="12700" cap="sq">
              <a:noFill/>
              <a:prstDash val="solid"/>
              <a:miter lim="800000"/>
              <a:headEnd/>
              <a:tailEnd/>
            </a:ln>
          </p:spPr>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light"/>
                <a:ea typeface="MS PGothic" charset="0"/>
                <a:cs typeface="+mn-cs"/>
              </a:endParaRPr>
            </a:p>
          </p:txBody>
        </p:sp>
        <p:sp>
          <p:nvSpPr>
            <p:cNvPr id="62" name="Rectangle 61">
              <a:extLst>
                <a:ext uri="{FF2B5EF4-FFF2-40B4-BE49-F238E27FC236}">
                  <a16:creationId xmlns:a16="http://schemas.microsoft.com/office/drawing/2014/main" id="{550979BC-3322-4346-A089-8A2222075106}"/>
                </a:ext>
              </a:extLst>
            </p:cNvPr>
            <p:cNvSpPr/>
            <p:nvPr/>
          </p:nvSpPr>
          <p:spPr bwMode="auto">
            <a:xfrm>
              <a:off x="8945097" y="3582294"/>
              <a:ext cx="198523" cy="204938"/>
            </a:xfrm>
            <a:prstGeom prst="rect">
              <a:avLst/>
            </a:prstGeom>
            <a:solidFill>
              <a:schemeClr val="accent2"/>
            </a:solidFill>
            <a:ln w="12700" cap="sq">
              <a:noFill/>
              <a:prstDash val="solid"/>
              <a:miter lim="800000"/>
              <a:headEnd/>
              <a:tailEnd/>
            </a:ln>
          </p:spPr>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light"/>
                <a:ea typeface="MS PGothic" charset="0"/>
                <a:cs typeface="+mn-cs"/>
              </a:endParaRPr>
            </a:p>
          </p:txBody>
        </p:sp>
        <p:sp>
          <p:nvSpPr>
            <p:cNvPr id="63" name="Rectangle 62">
              <a:extLst>
                <a:ext uri="{FF2B5EF4-FFF2-40B4-BE49-F238E27FC236}">
                  <a16:creationId xmlns:a16="http://schemas.microsoft.com/office/drawing/2014/main" id="{4272089E-6D8D-4EFA-9A2B-F8C4C935E4BA}"/>
                </a:ext>
              </a:extLst>
            </p:cNvPr>
            <p:cNvSpPr/>
            <p:nvPr/>
          </p:nvSpPr>
          <p:spPr bwMode="auto">
            <a:xfrm>
              <a:off x="9247709" y="3582294"/>
              <a:ext cx="198523" cy="204938"/>
            </a:xfrm>
            <a:prstGeom prst="rect">
              <a:avLst/>
            </a:prstGeom>
            <a:solidFill>
              <a:schemeClr val="accent2"/>
            </a:solidFill>
            <a:ln w="12700" cap="sq">
              <a:noFill/>
              <a:prstDash val="solid"/>
              <a:miter lim="800000"/>
              <a:headEnd/>
              <a:tailEnd/>
            </a:ln>
          </p:spPr>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light"/>
                <a:ea typeface="MS PGothic" charset="0"/>
                <a:cs typeface="+mn-cs"/>
              </a:endParaRPr>
            </a:p>
          </p:txBody>
        </p:sp>
        <p:sp>
          <p:nvSpPr>
            <p:cNvPr id="64" name="Rectangle 63">
              <a:extLst>
                <a:ext uri="{FF2B5EF4-FFF2-40B4-BE49-F238E27FC236}">
                  <a16:creationId xmlns:a16="http://schemas.microsoft.com/office/drawing/2014/main" id="{3A3F577D-B850-4378-9D5B-904A87B4EAA1}"/>
                </a:ext>
              </a:extLst>
            </p:cNvPr>
            <p:cNvSpPr/>
            <p:nvPr/>
          </p:nvSpPr>
          <p:spPr bwMode="auto">
            <a:xfrm>
              <a:off x="8894209" y="3220469"/>
              <a:ext cx="603423" cy="622313"/>
            </a:xfrm>
            <a:prstGeom prst="rect">
              <a:avLst/>
            </a:prstGeom>
            <a:noFill/>
            <a:ln w="12700" cap="sq">
              <a:solidFill>
                <a:schemeClr val="accent2"/>
              </a:solidFill>
              <a:prstDash val="sysDash"/>
              <a:miter lim="800000"/>
              <a:headEnd/>
              <a:tailEnd/>
            </a:ln>
            <a:extLst>
              <a:ext uri="{909E8E84-426E-40DD-AFC4-6F175D3DCCD1}">
                <a14:hiddenFill xmlns:a14="http://schemas.microsoft.com/office/drawing/2010/main">
                  <a:noFill/>
                </a14:hiddenFill>
              </a:ext>
            </a:extLst>
          </p:spPr>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light"/>
                <a:ea typeface="MS PGothic" charset="0"/>
                <a:cs typeface="+mn-cs"/>
              </a:endParaRPr>
            </a:p>
          </p:txBody>
        </p:sp>
        <p:cxnSp>
          <p:nvCxnSpPr>
            <p:cNvPr id="69" name="Straight Connector 68">
              <a:extLst>
                <a:ext uri="{FF2B5EF4-FFF2-40B4-BE49-F238E27FC236}">
                  <a16:creationId xmlns:a16="http://schemas.microsoft.com/office/drawing/2014/main" id="{BAB4110B-D001-4DD0-A185-01F7B168D661}"/>
                </a:ext>
              </a:extLst>
            </p:cNvPr>
            <p:cNvCxnSpPr>
              <a:cxnSpLocks/>
              <a:stCxn id="59" idx="3"/>
              <a:endCxn id="60" idx="1"/>
            </p:cNvCxnSpPr>
            <p:nvPr/>
          </p:nvCxnSpPr>
          <p:spPr>
            <a:xfrm>
              <a:off x="9143626" y="3373301"/>
              <a:ext cx="95881" cy="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cxnSp>
        <p:cxnSp>
          <p:nvCxnSpPr>
            <p:cNvPr id="70" name="Straight Connector 69">
              <a:extLst>
                <a:ext uri="{FF2B5EF4-FFF2-40B4-BE49-F238E27FC236}">
                  <a16:creationId xmlns:a16="http://schemas.microsoft.com/office/drawing/2014/main" id="{81BD3EC5-72E3-4D15-9A0D-65160AAB0AA0}"/>
                </a:ext>
              </a:extLst>
            </p:cNvPr>
            <p:cNvCxnSpPr>
              <a:cxnSpLocks/>
              <a:stCxn id="62" idx="3"/>
              <a:endCxn id="63" idx="1"/>
            </p:cNvCxnSpPr>
            <p:nvPr/>
          </p:nvCxnSpPr>
          <p:spPr>
            <a:xfrm>
              <a:off x="9143626" y="3684763"/>
              <a:ext cx="95881" cy="0"/>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cxnSp>
        <p:cxnSp>
          <p:nvCxnSpPr>
            <p:cNvPr id="66" name="Straight Connector 65">
              <a:extLst>
                <a:ext uri="{FF2B5EF4-FFF2-40B4-BE49-F238E27FC236}">
                  <a16:creationId xmlns:a16="http://schemas.microsoft.com/office/drawing/2014/main" id="{C27E5B3F-F16E-4D12-A588-E29B7FEBF691}"/>
                </a:ext>
              </a:extLst>
            </p:cNvPr>
            <p:cNvCxnSpPr>
              <a:cxnSpLocks/>
              <a:stCxn id="59" idx="2"/>
              <a:endCxn id="62" idx="0"/>
            </p:cNvCxnSpPr>
            <p:nvPr/>
          </p:nvCxnSpPr>
          <p:spPr>
            <a:xfrm>
              <a:off x="9044358" y="3475769"/>
              <a:ext cx="0" cy="106524"/>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cxnSp>
        <p:cxnSp>
          <p:nvCxnSpPr>
            <p:cNvPr id="67" name="Straight Connector 66">
              <a:extLst>
                <a:ext uri="{FF2B5EF4-FFF2-40B4-BE49-F238E27FC236}">
                  <a16:creationId xmlns:a16="http://schemas.microsoft.com/office/drawing/2014/main" id="{B4EDCADC-E4A1-4860-B84A-D25A6D5091A9}"/>
                </a:ext>
              </a:extLst>
            </p:cNvPr>
            <p:cNvCxnSpPr>
              <a:cxnSpLocks/>
            </p:cNvCxnSpPr>
            <p:nvPr/>
          </p:nvCxnSpPr>
          <p:spPr>
            <a:xfrm>
              <a:off x="9346969" y="3475769"/>
              <a:ext cx="0" cy="106524"/>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cxnSp>
        <p:cxnSp>
          <p:nvCxnSpPr>
            <p:cNvPr id="68" name="Straight Connector 67">
              <a:extLst>
                <a:ext uri="{FF2B5EF4-FFF2-40B4-BE49-F238E27FC236}">
                  <a16:creationId xmlns:a16="http://schemas.microsoft.com/office/drawing/2014/main" id="{C754E73D-FE0C-41CC-A9E7-F868318FDB0E}"/>
                </a:ext>
              </a:extLst>
            </p:cNvPr>
            <p:cNvCxnSpPr>
              <a:cxnSpLocks/>
            </p:cNvCxnSpPr>
            <p:nvPr/>
          </p:nvCxnSpPr>
          <p:spPr>
            <a:xfrm flipH="1">
              <a:off x="9103867" y="3416961"/>
              <a:ext cx="203351" cy="208994"/>
            </a:xfrm>
            <a:prstGeom prst="line">
              <a:avLst/>
            </a:prstGeom>
            <a:noFill/>
            <a:ln w="19050" cap="sq">
              <a:solidFill>
                <a:schemeClr val="accent2"/>
              </a:solidFill>
              <a:prstDash val="solid"/>
              <a:miter lim="800000"/>
              <a:headEnd/>
              <a:tailEnd/>
            </a:ln>
            <a:extLst>
              <a:ext uri="{909E8E84-426E-40DD-AFC4-6F175D3DCCD1}">
                <a14:hiddenFill xmlns:a14="http://schemas.microsoft.com/office/drawing/2010/main">
                  <a:noFill/>
                </a14:hiddenFill>
              </a:ext>
            </a:extLst>
          </p:spPr>
        </p:cxnSp>
        <p:grpSp>
          <p:nvGrpSpPr>
            <p:cNvPr id="132" name="Group 4">
              <a:extLst>
                <a:ext uri="{FF2B5EF4-FFF2-40B4-BE49-F238E27FC236}">
                  <a16:creationId xmlns:a16="http://schemas.microsoft.com/office/drawing/2014/main" id="{3942325A-C32C-4D2C-857E-43ED8DFC85D1}"/>
                </a:ext>
              </a:extLst>
            </p:cNvPr>
            <p:cNvGrpSpPr>
              <a:grpSpLocks noChangeAspect="1"/>
            </p:cNvGrpSpPr>
            <p:nvPr/>
          </p:nvGrpSpPr>
          <p:grpSpPr bwMode="auto">
            <a:xfrm>
              <a:off x="9907367" y="3693850"/>
              <a:ext cx="357187" cy="495300"/>
              <a:chOff x="1057" y="999"/>
              <a:chExt cx="225" cy="312"/>
            </a:xfrm>
            <a:solidFill>
              <a:schemeClr val="accent1"/>
            </a:solidFill>
          </p:grpSpPr>
          <p:sp>
            <p:nvSpPr>
              <p:cNvPr id="133" name="Oval 5">
                <a:extLst>
                  <a:ext uri="{FF2B5EF4-FFF2-40B4-BE49-F238E27FC236}">
                    <a16:creationId xmlns:a16="http://schemas.microsoft.com/office/drawing/2014/main" id="{BC342098-D68F-40C8-A6A1-331883C687F2}"/>
                  </a:ext>
                </a:extLst>
              </p:cNvPr>
              <p:cNvSpPr>
                <a:spLocks noChangeArrowheads="1"/>
              </p:cNvSpPr>
              <p:nvPr/>
            </p:nvSpPr>
            <p:spPr bwMode="auto">
              <a:xfrm>
                <a:off x="1057" y="999"/>
                <a:ext cx="225" cy="22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34" name="Freeform 6">
                <a:extLst>
                  <a:ext uri="{FF2B5EF4-FFF2-40B4-BE49-F238E27FC236}">
                    <a16:creationId xmlns:a16="http://schemas.microsoft.com/office/drawing/2014/main" id="{A34B071D-F10E-4505-B012-9F2417CC5E3E}"/>
                  </a:ext>
                </a:extLst>
              </p:cNvPr>
              <p:cNvSpPr>
                <a:spLocks/>
              </p:cNvSpPr>
              <p:nvPr/>
            </p:nvSpPr>
            <p:spPr bwMode="auto">
              <a:xfrm>
                <a:off x="1121" y="1282"/>
                <a:ext cx="97" cy="29"/>
              </a:xfrm>
              <a:custGeom>
                <a:avLst/>
                <a:gdLst>
                  <a:gd name="T0" fmla="*/ 362 w 426"/>
                  <a:gd name="T1" fmla="*/ 128 h 128"/>
                  <a:gd name="T2" fmla="*/ 64 w 426"/>
                  <a:gd name="T3" fmla="*/ 128 h 128"/>
                  <a:gd name="T4" fmla="*/ 0 w 426"/>
                  <a:gd name="T5" fmla="*/ 64 h 128"/>
                  <a:gd name="T6" fmla="*/ 0 w 426"/>
                  <a:gd name="T7" fmla="*/ 64 h 128"/>
                  <a:gd name="T8" fmla="*/ 64 w 426"/>
                  <a:gd name="T9" fmla="*/ 0 h 128"/>
                  <a:gd name="T10" fmla="*/ 362 w 426"/>
                  <a:gd name="T11" fmla="*/ 0 h 128"/>
                  <a:gd name="T12" fmla="*/ 426 w 426"/>
                  <a:gd name="T13" fmla="*/ 64 h 128"/>
                  <a:gd name="T14" fmla="*/ 426 w 426"/>
                  <a:gd name="T15" fmla="*/ 64 h 128"/>
                  <a:gd name="T16" fmla="*/ 362 w 426"/>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6" h="128">
                    <a:moveTo>
                      <a:pt x="362" y="128"/>
                    </a:moveTo>
                    <a:cubicBezTo>
                      <a:pt x="64" y="128"/>
                      <a:pt x="64" y="128"/>
                      <a:pt x="64" y="128"/>
                    </a:cubicBezTo>
                    <a:cubicBezTo>
                      <a:pt x="28" y="128"/>
                      <a:pt x="0" y="99"/>
                      <a:pt x="0" y="64"/>
                    </a:cubicBezTo>
                    <a:cubicBezTo>
                      <a:pt x="0" y="64"/>
                      <a:pt x="0" y="64"/>
                      <a:pt x="0" y="64"/>
                    </a:cubicBezTo>
                    <a:cubicBezTo>
                      <a:pt x="0" y="29"/>
                      <a:pt x="28" y="0"/>
                      <a:pt x="64" y="0"/>
                    </a:cubicBezTo>
                    <a:cubicBezTo>
                      <a:pt x="362" y="0"/>
                      <a:pt x="362" y="0"/>
                      <a:pt x="362" y="0"/>
                    </a:cubicBezTo>
                    <a:cubicBezTo>
                      <a:pt x="398" y="0"/>
                      <a:pt x="426" y="29"/>
                      <a:pt x="426" y="64"/>
                    </a:cubicBezTo>
                    <a:cubicBezTo>
                      <a:pt x="426" y="64"/>
                      <a:pt x="426" y="64"/>
                      <a:pt x="426" y="64"/>
                    </a:cubicBezTo>
                    <a:cubicBezTo>
                      <a:pt x="426" y="99"/>
                      <a:pt x="398" y="128"/>
                      <a:pt x="362"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35" name="Freeform 7">
                <a:extLst>
                  <a:ext uri="{FF2B5EF4-FFF2-40B4-BE49-F238E27FC236}">
                    <a16:creationId xmlns:a16="http://schemas.microsoft.com/office/drawing/2014/main" id="{003B2004-6EF2-4E04-8224-046E0F2D0D6B}"/>
                  </a:ext>
                </a:extLst>
              </p:cNvPr>
              <p:cNvSpPr>
                <a:spLocks/>
              </p:cNvSpPr>
              <p:nvPr/>
            </p:nvSpPr>
            <p:spPr bwMode="auto">
              <a:xfrm>
                <a:off x="1121" y="1243"/>
                <a:ext cx="97" cy="29"/>
              </a:xfrm>
              <a:custGeom>
                <a:avLst/>
                <a:gdLst>
                  <a:gd name="T0" fmla="*/ 362 w 426"/>
                  <a:gd name="T1" fmla="*/ 128 h 128"/>
                  <a:gd name="T2" fmla="*/ 64 w 426"/>
                  <a:gd name="T3" fmla="*/ 128 h 128"/>
                  <a:gd name="T4" fmla="*/ 0 w 426"/>
                  <a:gd name="T5" fmla="*/ 64 h 128"/>
                  <a:gd name="T6" fmla="*/ 0 w 426"/>
                  <a:gd name="T7" fmla="*/ 64 h 128"/>
                  <a:gd name="T8" fmla="*/ 64 w 426"/>
                  <a:gd name="T9" fmla="*/ 0 h 128"/>
                  <a:gd name="T10" fmla="*/ 362 w 426"/>
                  <a:gd name="T11" fmla="*/ 0 h 128"/>
                  <a:gd name="T12" fmla="*/ 426 w 426"/>
                  <a:gd name="T13" fmla="*/ 64 h 128"/>
                  <a:gd name="T14" fmla="*/ 426 w 426"/>
                  <a:gd name="T15" fmla="*/ 64 h 128"/>
                  <a:gd name="T16" fmla="*/ 362 w 426"/>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6" h="128">
                    <a:moveTo>
                      <a:pt x="362" y="128"/>
                    </a:moveTo>
                    <a:cubicBezTo>
                      <a:pt x="64" y="128"/>
                      <a:pt x="64" y="128"/>
                      <a:pt x="64" y="128"/>
                    </a:cubicBezTo>
                    <a:cubicBezTo>
                      <a:pt x="28" y="128"/>
                      <a:pt x="0" y="100"/>
                      <a:pt x="0" y="64"/>
                    </a:cubicBezTo>
                    <a:cubicBezTo>
                      <a:pt x="0" y="64"/>
                      <a:pt x="0" y="64"/>
                      <a:pt x="0" y="64"/>
                    </a:cubicBezTo>
                    <a:cubicBezTo>
                      <a:pt x="0" y="29"/>
                      <a:pt x="28" y="0"/>
                      <a:pt x="64" y="0"/>
                    </a:cubicBezTo>
                    <a:cubicBezTo>
                      <a:pt x="362" y="0"/>
                      <a:pt x="362" y="0"/>
                      <a:pt x="362" y="0"/>
                    </a:cubicBezTo>
                    <a:cubicBezTo>
                      <a:pt x="398" y="0"/>
                      <a:pt x="426" y="29"/>
                      <a:pt x="426" y="64"/>
                    </a:cubicBezTo>
                    <a:cubicBezTo>
                      <a:pt x="426" y="64"/>
                      <a:pt x="426" y="64"/>
                      <a:pt x="426" y="64"/>
                    </a:cubicBezTo>
                    <a:cubicBezTo>
                      <a:pt x="426" y="100"/>
                      <a:pt x="398" y="128"/>
                      <a:pt x="362"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37" name="Freeform 8">
                <a:extLst>
                  <a:ext uri="{FF2B5EF4-FFF2-40B4-BE49-F238E27FC236}">
                    <a16:creationId xmlns:a16="http://schemas.microsoft.com/office/drawing/2014/main" id="{BA7D88E8-A6A3-4476-9B84-0EC78EFE8000}"/>
                  </a:ext>
                </a:extLst>
              </p:cNvPr>
              <p:cNvSpPr>
                <a:spLocks/>
              </p:cNvSpPr>
              <p:nvPr/>
            </p:nvSpPr>
            <p:spPr bwMode="auto">
              <a:xfrm>
                <a:off x="1121" y="1194"/>
                <a:ext cx="97" cy="39"/>
              </a:xfrm>
              <a:custGeom>
                <a:avLst/>
                <a:gdLst>
                  <a:gd name="T0" fmla="*/ 341 w 426"/>
                  <a:gd name="T1" fmla="*/ 171 h 171"/>
                  <a:gd name="T2" fmla="*/ 85 w 426"/>
                  <a:gd name="T3" fmla="*/ 171 h 171"/>
                  <a:gd name="T4" fmla="*/ 0 w 426"/>
                  <a:gd name="T5" fmla="*/ 85 h 171"/>
                  <a:gd name="T6" fmla="*/ 0 w 426"/>
                  <a:gd name="T7" fmla="*/ 85 h 171"/>
                  <a:gd name="T8" fmla="*/ 85 w 426"/>
                  <a:gd name="T9" fmla="*/ 0 h 171"/>
                  <a:gd name="T10" fmla="*/ 341 w 426"/>
                  <a:gd name="T11" fmla="*/ 0 h 171"/>
                  <a:gd name="T12" fmla="*/ 426 w 426"/>
                  <a:gd name="T13" fmla="*/ 85 h 171"/>
                  <a:gd name="T14" fmla="*/ 426 w 426"/>
                  <a:gd name="T15" fmla="*/ 85 h 171"/>
                  <a:gd name="T16" fmla="*/ 341 w 426"/>
                  <a:gd name="T17"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6" h="171">
                    <a:moveTo>
                      <a:pt x="341" y="171"/>
                    </a:moveTo>
                    <a:cubicBezTo>
                      <a:pt x="85" y="171"/>
                      <a:pt x="85" y="171"/>
                      <a:pt x="85" y="171"/>
                    </a:cubicBezTo>
                    <a:cubicBezTo>
                      <a:pt x="38" y="171"/>
                      <a:pt x="0" y="133"/>
                      <a:pt x="0" y="85"/>
                    </a:cubicBezTo>
                    <a:cubicBezTo>
                      <a:pt x="0" y="85"/>
                      <a:pt x="0" y="85"/>
                      <a:pt x="0" y="85"/>
                    </a:cubicBezTo>
                    <a:cubicBezTo>
                      <a:pt x="0" y="38"/>
                      <a:pt x="38" y="0"/>
                      <a:pt x="85" y="0"/>
                    </a:cubicBezTo>
                    <a:cubicBezTo>
                      <a:pt x="341" y="0"/>
                      <a:pt x="341" y="0"/>
                      <a:pt x="341" y="0"/>
                    </a:cubicBezTo>
                    <a:cubicBezTo>
                      <a:pt x="388" y="0"/>
                      <a:pt x="426" y="38"/>
                      <a:pt x="426" y="85"/>
                    </a:cubicBezTo>
                    <a:cubicBezTo>
                      <a:pt x="426" y="85"/>
                      <a:pt x="426" y="85"/>
                      <a:pt x="426" y="85"/>
                    </a:cubicBezTo>
                    <a:cubicBezTo>
                      <a:pt x="426" y="133"/>
                      <a:pt x="388" y="171"/>
                      <a:pt x="341" y="17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75" name="Group 96">
              <a:extLst>
                <a:ext uri="{FF2B5EF4-FFF2-40B4-BE49-F238E27FC236}">
                  <a16:creationId xmlns:a16="http://schemas.microsoft.com/office/drawing/2014/main" id="{D254792B-9515-4D39-A786-469A23CEFF7C}"/>
                </a:ext>
              </a:extLst>
            </p:cNvPr>
            <p:cNvGrpSpPr>
              <a:grpSpLocks noChangeAspect="1"/>
            </p:cNvGrpSpPr>
            <p:nvPr/>
          </p:nvGrpSpPr>
          <p:grpSpPr bwMode="auto">
            <a:xfrm>
              <a:off x="7865202" y="2495983"/>
              <a:ext cx="495307" cy="463550"/>
              <a:chOff x="2208" y="2791"/>
              <a:chExt cx="312" cy="292"/>
            </a:xfrm>
          </p:grpSpPr>
          <p:sp>
            <p:nvSpPr>
              <p:cNvPr id="76" name="Rectangle 98">
                <a:extLst>
                  <a:ext uri="{FF2B5EF4-FFF2-40B4-BE49-F238E27FC236}">
                    <a16:creationId xmlns:a16="http://schemas.microsoft.com/office/drawing/2014/main" id="{592CE7BE-3676-4623-9ABB-273F80CD535A}"/>
                  </a:ext>
                </a:extLst>
              </p:cNvPr>
              <p:cNvSpPr>
                <a:spLocks noChangeArrowheads="1"/>
              </p:cNvSpPr>
              <p:nvPr/>
            </p:nvSpPr>
            <p:spPr bwMode="auto">
              <a:xfrm>
                <a:off x="2208" y="2791"/>
                <a:ext cx="312" cy="58"/>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78" name="Rectangle 99">
                <a:extLst>
                  <a:ext uri="{FF2B5EF4-FFF2-40B4-BE49-F238E27FC236}">
                    <a16:creationId xmlns:a16="http://schemas.microsoft.com/office/drawing/2014/main" id="{00FA7027-55FC-49A6-8B26-6C63DE7C8C57}"/>
                  </a:ext>
                </a:extLst>
              </p:cNvPr>
              <p:cNvSpPr>
                <a:spLocks noChangeArrowheads="1"/>
              </p:cNvSpPr>
              <p:nvPr/>
            </p:nvSpPr>
            <p:spPr bwMode="auto">
              <a:xfrm>
                <a:off x="2208" y="2869"/>
                <a:ext cx="312" cy="58"/>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79" name="Rectangle 100">
                <a:extLst>
                  <a:ext uri="{FF2B5EF4-FFF2-40B4-BE49-F238E27FC236}">
                    <a16:creationId xmlns:a16="http://schemas.microsoft.com/office/drawing/2014/main" id="{223F114D-6148-4073-8491-7EBD47F75C6D}"/>
                  </a:ext>
                </a:extLst>
              </p:cNvPr>
              <p:cNvSpPr>
                <a:spLocks noChangeArrowheads="1"/>
              </p:cNvSpPr>
              <p:nvPr/>
            </p:nvSpPr>
            <p:spPr bwMode="auto">
              <a:xfrm>
                <a:off x="2208" y="2947"/>
                <a:ext cx="312" cy="58"/>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0" name="Rectangle 101">
                <a:extLst>
                  <a:ext uri="{FF2B5EF4-FFF2-40B4-BE49-F238E27FC236}">
                    <a16:creationId xmlns:a16="http://schemas.microsoft.com/office/drawing/2014/main" id="{802203F7-1DE9-4D54-BE4C-F771AD9BD254}"/>
                  </a:ext>
                </a:extLst>
              </p:cNvPr>
              <p:cNvSpPr>
                <a:spLocks noChangeArrowheads="1"/>
              </p:cNvSpPr>
              <p:nvPr/>
            </p:nvSpPr>
            <p:spPr bwMode="auto">
              <a:xfrm>
                <a:off x="2208" y="3025"/>
                <a:ext cx="312" cy="58"/>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1" name="Oval 102">
                <a:extLst>
                  <a:ext uri="{FF2B5EF4-FFF2-40B4-BE49-F238E27FC236}">
                    <a16:creationId xmlns:a16="http://schemas.microsoft.com/office/drawing/2014/main" id="{1A700FFE-F7B5-4B98-A8EE-019689C7A8D3}"/>
                  </a:ext>
                </a:extLst>
              </p:cNvPr>
              <p:cNvSpPr>
                <a:spLocks noChangeArrowheads="1"/>
              </p:cNvSpPr>
              <p:nvPr/>
            </p:nvSpPr>
            <p:spPr bwMode="auto">
              <a:xfrm>
                <a:off x="2227" y="3040"/>
                <a:ext cx="30" cy="29"/>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2" name="Oval 103">
                <a:extLst>
                  <a:ext uri="{FF2B5EF4-FFF2-40B4-BE49-F238E27FC236}">
                    <a16:creationId xmlns:a16="http://schemas.microsoft.com/office/drawing/2014/main" id="{FD5F8DEF-562F-4885-8630-BFD3793B178F}"/>
                  </a:ext>
                </a:extLst>
              </p:cNvPr>
              <p:cNvSpPr>
                <a:spLocks noChangeArrowheads="1"/>
              </p:cNvSpPr>
              <p:nvPr/>
            </p:nvSpPr>
            <p:spPr bwMode="auto">
              <a:xfrm>
                <a:off x="2271" y="3040"/>
                <a:ext cx="30" cy="29"/>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3" name="Oval 104">
                <a:extLst>
                  <a:ext uri="{FF2B5EF4-FFF2-40B4-BE49-F238E27FC236}">
                    <a16:creationId xmlns:a16="http://schemas.microsoft.com/office/drawing/2014/main" id="{C430DDD1-40D7-4916-93D9-E36BB159CB6E}"/>
                  </a:ext>
                </a:extLst>
              </p:cNvPr>
              <p:cNvSpPr>
                <a:spLocks noChangeArrowheads="1"/>
              </p:cNvSpPr>
              <p:nvPr/>
            </p:nvSpPr>
            <p:spPr bwMode="auto">
              <a:xfrm>
                <a:off x="2315" y="3040"/>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4" name="Oval 105">
                <a:extLst>
                  <a:ext uri="{FF2B5EF4-FFF2-40B4-BE49-F238E27FC236}">
                    <a16:creationId xmlns:a16="http://schemas.microsoft.com/office/drawing/2014/main" id="{22DB45BE-901C-4C10-8EEB-CDF2AD1A38F5}"/>
                  </a:ext>
                </a:extLst>
              </p:cNvPr>
              <p:cNvSpPr>
                <a:spLocks noChangeArrowheads="1"/>
              </p:cNvSpPr>
              <p:nvPr/>
            </p:nvSpPr>
            <p:spPr bwMode="auto">
              <a:xfrm>
                <a:off x="2227" y="2961"/>
                <a:ext cx="30" cy="30"/>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5" name="Oval 106">
                <a:extLst>
                  <a:ext uri="{FF2B5EF4-FFF2-40B4-BE49-F238E27FC236}">
                    <a16:creationId xmlns:a16="http://schemas.microsoft.com/office/drawing/2014/main" id="{29825BF5-475A-4376-9F9D-6B2DD7693C23}"/>
                  </a:ext>
                </a:extLst>
              </p:cNvPr>
              <p:cNvSpPr>
                <a:spLocks noChangeArrowheads="1"/>
              </p:cNvSpPr>
              <p:nvPr/>
            </p:nvSpPr>
            <p:spPr bwMode="auto">
              <a:xfrm>
                <a:off x="2271" y="2961"/>
                <a:ext cx="30" cy="30"/>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7" name="Oval 107">
                <a:extLst>
                  <a:ext uri="{FF2B5EF4-FFF2-40B4-BE49-F238E27FC236}">
                    <a16:creationId xmlns:a16="http://schemas.microsoft.com/office/drawing/2014/main" id="{A22B2907-7318-4ACD-9B6D-34CD04E906DF}"/>
                  </a:ext>
                </a:extLst>
              </p:cNvPr>
              <p:cNvSpPr>
                <a:spLocks noChangeArrowheads="1"/>
              </p:cNvSpPr>
              <p:nvPr/>
            </p:nvSpPr>
            <p:spPr bwMode="auto">
              <a:xfrm>
                <a:off x="2315" y="2961"/>
                <a:ext cx="29" cy="3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9" name="Oval 108">
                <a:extLst>
                  <a:ext uri="{FF2B5EF4-FFF2-40B4-BE49-F238E27FC236}">
                    <a16:creationId xmlns:a16="http://schemas.microsoft.com/office/drawing/2014/main" id="{D67651B3-594D-48DF-9ED7-3BDA35FC0B97}"/>
                  </a:ext>
                </a:extLst>
              </p:cNvPr>
              <p:cNvSpPr>
                <a:spLocks noChangeArrowheads="1"/>
              </p:cNvSpPr>
              <p:nvPr/>
            </p:nvSpPr>
            <p:spPr bwMode="auto">
              <a:xfrm>
                <a:off x="2227" y="2883"/>
                <a:ext cx="30" cy="30"/>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1" name="Oval 109">
                <a:extLst>
                  <a:ext uri="{FF2B5EF4-FFF2-40B4-BE49-F238E27FC236}">
                    <a16:creationId xmlns:a16="http://schemas.microsoft.com/office/drawing/2014/main" id="{E089EF28-4CDC-4879-9508-9BC86B4D68E6}"/>
                  </a:ext>
                </a:extLst>
              </p:cNvPr>
              <p:cNvSpPr>
                <a:spLocks noChangeArrowheads="1"/>
              </p:cNvSpPr>
              <p:nvPr/>
            </p:nvSpPr>
            <p:spPr bwMode="auto">
              <a:xfrm>
                <a:off x="2271" y="2883"/>
                <a:ext cx="30" cy="30"/>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3" name="Oval 110">
                <a:extLst>
                  <a:ext uri="{FF2B5EF4-FFF2-40B4-BE49-F238E27FC236}">
                    <a16:creationId xmlns:a16="http://schemas.microsoft.com/office/drawing/2014/main" id="{1BBEE06B-4F0A-4B85-B470-4FE0BA2B5E91}"/>
                  </a:ext>
                </a:extLst>
              </p:cNvPr>
              <p:cNvSpPr>
                <a:spLocks noChangeArrowheads="1"/>
              </p:cNvSpPr>
              <p:nvPr/>
            </p:nvSpPr>
            <p:spPr bwMode="auto">
              <a:xfrm>
                <a:off x="2315" y="2883"/>
                <a:ext cx="29" cy="3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5" name="Oval 111">
                <a:extLst>
                  <a:ext uri="{FF2B5EF4-FFF2-40B4-BE49-F238E27FC236}">
                    <a16:creationId xmlns:a16="http://schemas.microsoft.com/office/drawing/2014/main" id="{28199BE0-AA6F-4853-AE78-27E06F2ED17E}"/>
                  </a:ext>
                </a:extLst>
              </p:cNvPr>
              <p:cNvSpPr>
                <a:spLocks noChangeArrowheads="1"/>
              </p:cNvSpPr>
              <p:nvPr/>
            </p:nvSpPr>
            <p:spPr bwMode="auto">
              <a:xfrm>
                <a:off x="2227" y="2805"/>
                <a:ext cx="30" cy="30"/>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7" name="Oval 112">
                <a:extLst>
                  <a:ext uri="{FF2B5EF4-FFF2-40B4-BE49-F238E27FC236}">
                    <a16:creationId xmlns:a16="http://schemas.microsoft.com/office/drawing/2014/main" id="{2A9EABA3-EE2B-42A7-80BA-0722E47F8AD4}"/>
                  </a:ext>
                </a:extLst>
              </p:cNvPr>
              <p:cNvSpPr>
                <a:spLocks noChangeArrowheads="1"/>
              </p:cNvSpPr>
              <p:nvPr/>
            </p:nvSpPr>
            <p:spPr bwMode="auto">
              <a:xfrm>
                <a:off x="2271" y="2805"/>
                <a:ext cx="30" cy="30"/>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8" name="Oval 113">
                <a:extLst>
                  <a:ext uri="{FF2B5EF4-FFF2-40B4-BE49-F238E27FC236}">
                    <a16:creationId xmlns:a16="http://schemas.microsoft.com/office/drawing/2014/main" id="{F9E17F0B-9539-4252-B205-C448BC681DE9}"/>
                  </a:ext>
                </a:extLst>
              </p:cNvPr>
              <p:cNvSpPr>
                <a:spLocks noChangeArrowheads="1"/>
              </p:cNvSpPr>
              <p:nvPr/>
            </p:nvSpPr>
            <p:spPr bwMode="auto">
              <a:xfrm>
                <a:off x="2315" y="2805"/>
                <a:ext cx="29" cy="3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sp>
        <p:nvSpPr>
          <p:cNvPr id="102" name="Rectangle 101">
            <a:extLst>
              <a:ext uri="{FF2B5EF4-FFF2-40B4-BE49-F238E27FC236}">
                <a16:creationId xmlns:a16="http://schemas.microsoft.com/office/drawing/2014/main" id="{85F14A95-A462-44CF-A724-5E1748F7B887}"/>
              </a:ext>
            </a:extLst>
          </p:cNvPr>
          <p:cNvSpPr/>
          <p:nvPr/>
        </p:nvSpPr>
        <p:spPr bwMode="auto">
          <a:xfrm>
            <a:off x="454081" y="5701826"/>
            <a:ext cx="11283838" cy="672818"/>
          </a:xfrm>
          <a:prstGeom prst="rect">
            <a:avLst/>
          </a:prstGeom>
          <a:solidFill>
            <a:schemeClr val="accent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rPr>
              <a:t>Open platform</a:t>
            </a:r>
          </a:p>
        </p:txBody>
      </p:sp>
      <p:sp>
        <p:nvSpPr>
          <p:cNvPr id="110" name="Rectangle 109">
            <a:extLst>
              <a:ext uri="{FF2B5EF4-FFF2-40B4-BE49-F238E27FC236}">
                <a16:creationId xmlns:a16="http://schemas.microsoft.com/office/drawing/2014/main" id="{66EDA1A3-ED1A-4ACC-8556-B6CF826070C7}"/>
              </a:ext>
            </a:extLst>
          </p:cNvPr>
          <p:cNvSpPr/>
          <p:nvPr/>
        </p:nvSpPr>
        <p:spPr bwMode="auto">
          <a:xfrm>
            <a:off x="5997913" y="3143248"/>
            <a:ext cx="177954" cy="30939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1" name="Rectangle 110">
            <a:extLst>
              <a:ext uri="{FF2B5EF4-FFF2-40B4-BE49-F238E27FC236}">
                <a16:creationId xmlns:a16="http://schemas.microsoft.com/office/drawing/2014/main" id="{12BA7D48-C7FD-4095-8294-D2EBF8163F01}"/>
              </a:ext>
            </a:extLst>
          </p:cNvPr>
          <p:cNvSpPr/>
          <p:nvPr/>
        </p:nvSpPr>
        <p:spPr bwMode="auto">
          <a:xfrm>
            <a:off x="6007961" y="3927205"/>
            <a:ext cx="171711" cy="30939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701617932"/>
      </p:ext>
    </p:extLst>
  </p:cSld>
  <p:clrMapOvr>
    <a:masterClrMapping/>
  </p:clrMapOvr>
  <p:transition spd="slow">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Text Placeholder 6">
            <a:extLst>
              <a:ext uri="{FF2B5EF4-FFF2-40B4-BE49-F238E27FC236}">
                <a16:creationId xmlns:a16="http://schemas.microsoft.com/office/drawing/2014/main" id="{5320DD57-DF11-4EFD-B471-799208949D23}"/>
              </a:ext>
            </a:extLst>
          </p:cNvPr>
          <p:cNvSpPr txBox="1">
            <a:spLocks/>
          </p:cNvSpPr>
          <p:nvPr/>
        </p:nvSpPr>
        <p:spPr>
          <a:xfrm>
            <a:off x="767080" y="4804784"/>
            <a:ext cx="3200400" cy="615553"/>
          </a:xfrm>
          <a:prstGeom prst="rect">
            <a:avLst/>
          </a:prstGeom>
        </p:spPr>
        <p:txBody>
          <a:bodyPr vert="horz" wrap="square" lIns="0" tIns="0" rIns="0" bIns="0" rtlCol="0">
            <a:spAutoFit/>
          </a:bodyPr>
          <a:lstStyle>
            <a:lvl1pPr marL="0" marR="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kumimoji="0" lang="en-US" sz="2000" b="1" i="0" u="none" strike="noStrike" kern="1200" cap="none" spc="0" normalizeH="0" baseline="0" dirty="0" smtClean="0">
                <a:ln>
                  <a:noFill/>
                </a:ln>
                <a:solidFill>
                  <a:srgbClr val="0078D4"/>
                </a:solidFill>
                <a:effectLst/>
                <a:uLnTx/>
                <a:uFillTx/>
                <a:latin typeface="Segoe UI Semibold" panose="020B0502040204020203" pitchFamily="34" charset="0"/>
                <a:ea typeface="Segoe UI Semilight" charset="0"/>
                <a:cs typeface="Segoe UI Semibold" panose="020B0502040204020203" pitchFamily="34" charset="0"/>
              </a:defRPr>
            </a:lvl1pPr>
            <a:lvl2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2000" b="1" i="0" u="none" strike="noStrike" kern="1200" cap="none" spc="0" normalizeH="0" baseline="0" noProof="0" dirty="0">
                <a:ln>
                  <a:noFill/>
                </a:ln>
                <a:solidFill>
                  <a:schemeClr val="accent1"/>
                </a:solidFill>
                <a:effectLst/>
                <a:uLnTx/>
                <a:uFillTx/>
                <a:latin typeface="Segoe UI Semibold" panose="020B0502040204020203" pitchFamily="34" charset="0"/>
                <a:cs typeface="Segoe UI Semibold" panose="020B0502040204020203" pitchFamily="34" charset="0"/>
              </a:rPr>
              <a:t>Automated</a:t>
            </a:r>
            <a:br>
              <a:rPr kumimoji="0" lang="en-US" sz="2000" b="1" i="0" u="none" strike="noStrike" kern="1200" cap="none" spc="0" normalizeH="0" baseline="0" noProof="0" dirty="0">
                <a:ln>
                  <a:noFill/>
                </a:ln>
                <a:solidFill>
                  <a:schemeClr val="accent1"/>
                </a:solidFill>
                <a:effectLst/>
                <a:uLnTx/>
                <a:uFillTx/>
                <a:latin typeface="Segoe UI Semibold" panose="020B0502040204020203" pitchFamily="34" charset="0"/>
                <a:cs typeface="Segoe UI Semibold" panose="020B0502040204020203" pitchFamily="34" charset="0"/>
              </a:rPr>
            </a:br>
            <a:r>
              <a:rPr kumimoji="0" lang="en-US" sz="2000" b="1" i="0" u="none" strike="noStrike" kern="1200" cap="none" spc="0" normalizeH="0" baseline="0" noProof="0" dirty="0">
                <a:ln>
                  <a:noFill/>
                </a:ln>
                <a:solidFill>
                  <a:schemeClr val="accent1"/>
                </a:solidFill>
                <a:effectLst/>
                <a:uLnTx/>
                <a:uFillTx/>
                <a:latin typeface="Segoe UI Semibold" panose="020B0502040204020203" pitchFamily="34" charset="0"/>
                <a:cs typeface="Segoe UI Semibold" panose="020B0502040204020203" pitchFamily="34" charset="0"/>
              </a:rPr>
              <a:t>machine learning UI</a:t>
            </a:r>
          </a:p>
        </p:txBody>
      </p:sp>
      <p:sp>
        <p:nvSpPr>
          <p:cNvPr id="321" name="Text Placeholder 10">
            <a:extLst>
              <a:ext uri="{FF2B5EF4-FFF2-40B4-BE49-F238E27FC236}">
                <a16:creationId xmlns:a16="http://schemas.microsoft.com/office/drawing/2014/main" id="{B220FFE1-8770-45D9-A7B8-D5B01D26E9B0}"/>
              </a:ext>
            </a:extLst>
          </p:cNvPr>
          <p:cNvSpPr txBox="1">
            <a:spLocks/>
          </p:cNvSpPr>
          <p:nvPr/>
        </p:nvSpPr>
        <p:spPr>
          <a:xfrm>
            <a:off x="4495800" y="4804784"/>
            <a:ext cx="3200400" cy="307777"/>
          </a:xfrm>
          <a:prstGeom prst="rect">
            <a:avLst/>
          </a:prstGeom>
        </p:spPr>
        <p:txBody>
          <a:bodyPr vert="horz" wrap="square" lIns="0" tIns="0" rIns="0" bIns="0" rtlCol="0">
            <a:spAutoFit/>
          </a:bodyPr>
          <a:lstStyle>
            <a:lvl1pPr marL="0" marR="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kumimoji="0" lang="en-US" sz="2000" b="1" i="0" u="none" strike="noStrike" kern="1200" cap="none" spc="0" normalizeH="0" baseline="0" dirty="0" smtClean="0">
                <a:ln>
                  <a:noFill/>
                </a:ln>
                <a:solidFill>
                  <a:srgbClr val="0078D4"/>
                </a:solidFill>
                <a:effectLst/>
                <a:uLnTx/>
                <a:uFillTx/>
                <a:latin typeface="Segoe UI Semibold" panose="020B0502040204020203" pitchFamily="34" charset="0"/>
                <a:ea typeface="Segoe UI Semilight" charset="0"/>
                <a:cs typeface="Segoe UI Semibold" panose="020B0502040204020203" pitchFamily="34" charset="0"/>
              </a:defRPr>
            </a:lvl1pPr>
            <a:lvl2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2000" b="1" i="0" u="none" strike="noStrike" kern="1200" cap="none" spc="0" normalizeH="0" baseline="0" noProof="0">
                <a:ln>
                  <a:noFill/>
                </a:ln>
                <a:solidFill>
                  <a:schemeClr val="accent1"/>
                </a:solidFill>
                <a:effectLst/>
                <a:uLnTx/>
                <a:uFillTx/>
                <a:latin typeface="Segoe UI Semibold" panose="020B0502040204020203" pitchFamily="34" charset="0"/>
                <a:cs typeface="Segoe UI Semibold" panose="020B0502040204020203" pitchFamily="34" charset="0"/>
              </a:rPr>
              <a:t>Visual interface</a:t>
            </a:r>
          </a:p>
        </p:txBody>
      </p:sp>
      <p:sp>
        <p:nvSpPr>
          <p:cNvPr id="322" name="Text Placeholder 11">
            <a:extLst>
              <a:ext uri="{FF2B5EF4-FFF2-40B4-BE49-F238E27FC236}">
                <a16:creationId xmlns:a16="http://schemas.microsoft.com/office/drawing/2014/main" id="{FA6E2A8F-8022-485D-A201-3F3FE26CA8A2}"/>
              </a:ext>
            </a:extLst>
          </p:cNvPr>
          <p:cNvSpPr txBox="1">
            <a:spLocks/>
          </p:cNvSpPr>
          <p:nvPr/>
        </p:nvSpPr>
        <p:spPr>
          <a:xfrm>
            <a:off x="8154181" y="4804784"/>
            <a:ext cx="3341082" cy="307777"/>
          </a:xfrm>
          <a:prstGeom prst="rect">
            <a:avLst/>
          </a:prstGeom>
        </p:spPr>
        <p:txBody>
          <a:bodyPr vert="horz" wrap="square" lIns="0" tIns="0" rIns="0" bIns="0" rtlCol="0">
            <a:spAutoFit/>
          </a:bodyPr>
          <a:lstStyle>
            <a:lvl1pPr marL="0" marR="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kumimoji="0" lang="en-US" sz="2000" b="1" i="0" u="none" strike="noStrike" kern="1200" cap="none" spc="0" normalizeH="0" baseline="0" dirty="0" smtClean="0">
                <a:ln>
                  <a:noFill/>
                </a:ln>
                <a:solidFill>
                  <a:srgbClr val="0078D4"/>
                </a:solidFill>
                <a:effectLst/>
                <a:uLnTx/>
                <a:uFillTx/>
                <a:latin typeface="Segoe UI Semibold" panose="020B0502040204020203" pitchFamily="34" charset="0"/>
                <a:ea typeface="Segoe UI Semilight" charset="0"/>
                <a:cs typeface="Segoe UI Semibold" panose="020B0502040204020203" pitchFamily="34" charset="0"/>
              </a:defRPr>
            </a:lvl1pPr>
            <a:lvl2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2000" b="1" i="0" u="none" strike="noStrike" kern="1200" cap="none" spc="0" normalizeH="0" baseline="0" noProof="0">
                <a:ln>
                  <a:noFill/>
                </a:ln>
                <a:solidFill>
                  <a:schemeClr val="accent1"/>
                </a:solidFill>
                <a:effectLst/>
                <a:uLnTx/>
                <a:uFillTx/>
                <a:latin typeface="Segoe UI Semibold" panose="020B0502040204020203" pitchFamily="34" charset="0"/>
                <a:cs typeface="Segoe UI Semibold" panose="020B0502040204020203" pitchFamily="34" charset="0"/>
              </a:rPr>
              <a:t>Machine learning notebooks</a:t>
            </a:r>
          </a:p>
        </p:txBody>
      </p:sp>
      <p:sp>
        <p:nvSpPr>
          <p:cNvPr id="3" name="Title 2">
            <a:extLst>
              <a:ext uri="{FF2B5EF4-FFF2-40B4-BE49-F238E27FC236}">
                <a16:creationId xmlns:a16="http://schemas.microsoft.com/office/drawing/2014/main" id="{53903AE2-23A4-4562-89AF-C76BDE7399EE}"/>
              </a:ext>
            </a:extLst>
          </p:cNvPr>
          <p:cNvSpPr>
            <a:spLocks noGrp="1"/>
          </p:cNvSpPr>
          <p:nvPr>
            <p:ph type="title"/>
          </p:nvPr>
        </p:nvSpPr>
        <p:spPr/>
        <p:txBody>
          <a:bodyPr/>
          <a:lstStyle/>
          <a:p>
            <a:r>
              <a:rPr lang="en-US"/>
              <a:t>Simplify machine learning for any skill level</a:t>
            </a:r>
          </a:p>
        </p:txBody>
      </p:sp>
      <p:sp>
        <p:nvSpPr>
          <p:cNvPr id="7" name="Text Placeholder 6">
            <a:extLst>
              <a:ext uri="{FF2B5EF4-FFF2-40B4-BE49-F238E27FC236}">
                <a16:creationId xmlns:a16="http://schemas.microsoft.com/office/drawing/2014/main" id="{0E106580-3C39-4E40-B950-2A4D54EF16B1}"/>
              </a:ext>
            </a:extLst>
          </p:cNvPr>
          <p:cNvSpPr>
            <a:spLocks noGrp="1"/>
          </p:cNvSpPr>
          <p:nvPr>
            <p:ph type="body" sz="quarter" idx="11"/>
          </p:nvPr>
        </p:nvSpPr>
        <p:spPr/>
        <p:txBody>
          <a:bodyPr>
            <a:normAutofit fontScale="92500" lnSpcReduction="20000"/>
          </a:bodyPr>
          <a:lstStyle/>
          <a:p>
            <a:r>
              <a:rPr lang="en-US" dirty="0">
                <a:solidFill>
                  <a:schemeClr val="bg1"/>
                </a:solidFill>
              </a:rPr>
              <a:t>New capabilities in Azure Machine Learning service</a:t>
            </a:r>
          </a:p>
        </p:txBody>
      </p:sp>
      <p:pic>
        <p:nvPicPr>
          <p:cNvPr id="2" name="Automated ML UX_1">
            <a:hlinkClick r:id="" action="ppaction://media"/>
            <a:extLst>
              <a:ext uri="{FF2B5EF4-FFF2-40B4-BE49-F238E27FC236}">
                <a16:creationId xmlns:a16="http://schemas.microsoft.com/office/drawing/2014/main" id="{7D10E904-F5CF-48F6-BA26-53CC8252C65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82612" y="2427491"/>
            <a:ext cx="3566161" cy="2004509"/>
          </a:xfrm>
          <a:prstGeom prst="rect">
            <a:avLst/>
          </a:prstGeom>
          <a:effectLst>
            <a:outerShdw blurRad="63500" algn="ctr" rotWithShape="0">
              <a:prstClr val="black">
                <a:alpha val="40000"/>
              </a:prstClr>
            </a:outerShdw>
          </a:effectLst>
        </p:spPr>
      </p:pic>
      <p:pic>
        <p:nvPicPr>
          <p:cNvPr id="8" name="Visual ML_1">
            <a:hlinkClick r:id="" action="ppaction://media"/>
            <a:extLst>
              <a:ext uri="{FF2B5EF4-FFF2-40B4-BE49-F238E27FC236}">
                <a16:creationId xmlns:a16="http://schemas.microsoft.com/office/drawing/2014/main" id="{8B590CF9-C6B0-424B-98D6-CF35229A6174}"/>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4312921" y="2426001"/>
            <a:ext cx="3566160" cy="2005999"/>
          </a:xfrm>
          <a:prstGeom prst="rect">
            <a:avLst/>
          </a:prstGeom>
          <a:effectLst>
            <a:outerShdw blurRad="63500" algn="ctr" rotWithShape="0">
              <a:prstClr val="black">
                <a:alpha val="40000"/>
              </a:prstClr>
            </a:outerShdw>
          </a:effectLst>
        </p:spPr>
      </p:pic>
      <p:pic>
        <p:nvPicPr>
          <p:cNvPr id="9" name="ML Notebooks_1_1">
            <a:hlinkClick r:id="" action="ppaction://media"/>
            <a:extLst>
              <a:ext uri="{FF2B5EF4-FFF2-40B4-BE49-F238E27FC236}">
                <a16:creationId xmlns:a16="http://schemas.microsoft.com/office/drawing/2014/main" id="{9AEC3D3D-2641-49F5-ABAF-1242D18D6CCE}"/>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8041642" y="2427491"/>
            <a:ext cx="3563511" cy="2004509"/>
          </a:xfrm>
          <a:prstGeom prst="rect">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1741138238"/>
      </p:ext>
    </p:extLst>
  </p:cSld>
  <p:clrMapOvr>
    <a:masterClrMapping/>
  </p:clrMapOvr>
  <p:transition>
    <p:fade/>
  </p:transition>
  <p:timing>
    <p:tnLst>
      <p:par>
        <p:cTn id="1" dur="indefinite" restart="never" nodeType="tmRoot">
          <p:childTnLst>
            <p:video>
              <p:cMediaNode vol="80000">
                <p:cTn id="2" fill="hold" display="0">
                  <p:stCondLst>
                    <p:cond delay="indefinite"/>
                  </p:stCondLst>
                </p:cTn>
                <p:tgtEl>
                  <p:spTgt spid="2"/>
                </p:tgtEl>
              </p:cMediaNode>
            </p:video>
            <p:video>
              <p:cMediaNode vol="80000">
                <p:cTn id="3" fill="hold" display="0">
                  <p:stCondLst>
                    <p:cond delay="indefinite"/>
                  </p:stCondLst>
                </p:cTn>
                <p:tgtEl>
                  <p:spTgt spid="8"/>
                </p:tgtEl>
              </p:cMediaNode>
            </p:video>
            <p:video>
              <p:cMediaNode vol="80000">
                <p:cTn id="4" fill="hold" display="0">
                  <p:stCondLst>
                    <p:cond delay="indefinite"/>
                  </p:stCondLst>
                </p:cTn>
                <p:tgtEl>
                  <p:spTgt spid="9"/>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31F60-A70D-46E0-875C-A4BE9FB30755}"/>
              </a:ext>
            </a:extLst>
          </p:cNvPr>
          <p:cNvSpPr>
            <a:spLocks noGrp="1"/>
          </p:cNvSpPr>
          <p:nvPr>
            <p:ph type="title"/>
          </p:nvPr>
        </p:nvSpPr>
        <p:spPr/>
        <p:txBody>
          <a:bodyPr/>
          <a:lstStyle/>
          <a:p>
            <a:r>
              <a:rPr lang="en-US" dirty="0"/>
              <a:t>What is Artificial Intelligence?</a:t>
            </a:r>
          </a:p>
        </p:txBody>
      </p:sp>
      <p:graphicFrame>
        <p:nvGraphicFramePr>
          <p:cNvPr id="3" name="Content Placeholder 2">
            <a:extLst>
              <a:ext uri="{FF2B5EF4-FFF2-40B4-BE49-F238E27FC236}">
                <a16:creationId xmlns:a16="http://schemas.microsoft.com/office/drawing/2014/main" id="{3484082C-B947-47EE-9770-D9314256DD22}"/>
              </a:ext>
            </a:extLst>
          </p:cNvPr>
          <p:cNvGraphicFramePr>
            <a:graphicFrameLocks/>
          </p:cNvGraphicFramePr>
          <p:nvPr>
            <p:extLst>
              <p:ext uri="{D42A27DB-BD31-4B8C-83A1-F6EECF244321}">
                <p14:modId xmlns:p14="http://schemas.microsoft.com/office/powerpoint/2010/main" val="627868299"/>
              </p:ext>
            </p:extLst>
          </p:nvPr>
        </p:nvGraphicFramePr>
        <p:xfrm>
          <a:off x="838200" y="2048363"/>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4359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2D8AD-DF17-407B-A26D-4F7C9EA573BC}"/>
              </a:ext>
            </a:extLst>
          </p:cNvPr>
          <p:cNvSpPr>
            <a:spLocks noGrp="1"/>
          </p:cNvSpPr>
          <p:nvPr>
            <p:ph type="title"/>
          </p:nvPr>
        </p:nvSpPr>
        <p:spPr/>
        <p:txBody>
          <a:bodyPr/>
          <a:lstStyle/>
          <a:p>
            <a:r>
              <a:rPr lang="en-US" dirty="0"/>
              <a:t>What are Azure ML pipelines?</a:t>
            </a:r>
          </a:p>
        </p:txBody>
      </p:sp>
      <p:pic>
        <p:nvPicPr>
          <p:cNvPr id="8" name="Picture 7">
            <a:extLst>
              <a:ext uri="{FF2B5EF4-FFF2-40B4-BE49-F238E27FC236}">
                <a16:creationId xmlns:a16="http://schemas.microsoft.com/office/drawing/2014/main" id="{344ED6F7-ECBA-439F-BFA1-E0EB36B30CAF}"/>
              </a:ext>
            </a:extLst>
          </p:cNvPr>
          <p:cNvPicPr>
            <a:picLocks noChangeAspect="1"/>
          </p:cNvPicPr>
          <p:nvPr/>
        </p:nvPicPr>
        <p:blipFill>
          <a:blip r:embed="rId3"/>
          <a:stretch>
            <a:fillRect/>
          </a:stretch>
        </p:blipFill>
        <p:spPr>
          <a:xfrm>
            <a:off x="238374" y="2212182"/>
            <a:ext cx="11715252" cy="2433636"/>
          </a:xfrm>
          <a:prstGeom prst="rect">
            <a:avLst/>
          </a:prstGeom>
        </p:spPr>
      </p:pic>
    </p:spTree>
    <p:extLst>
      <p:ext uri="{BB962C8B-B14F-4D97-AF65-F5344CB8AC3E}">
        <p14:creationId xmlns:p14="http://schemas.microsoft.com/office/powerpoint/2010/main" val="1275108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Get the model file (any format)</a:t>
            </a:r>
          </a:p>
          <a:p>
            <a:r>
              <a:rPr lang="en-US" dirty="0"/>
              <a:t>Create a scoring script (.</a:t>
            </a:r>
            <a:r>
              <a:rPr lang="en-US" dirty="0" err="1"/>
              <a:t>py</a:t>
            </a:r>
            <a:r>
              <a:rPr lang="en-US" dirty="0"/>
              <a:t>)</a:t>
            </a:r>
          </a:p>
          <a:p>
            <a:r>
              <a:rPr lang="en-US" dirty="0"/>
              <a:t>Optionally create a schema file describing the web service input (.json)</a:t>
            </a:r>
          </a:p>
          <a:p>
            <a:r>
              <a:rPr lang="en-US" dirty="0"/>
              <a:t>Create a real-time scoring web service</a:t>
            </a:r>
          </a:p>
          <a:p>
            <a:r>
              <a:rPr lang="en-US" dirty="0"/>
              <a:t>Call the web service from your applications</a:t>
            </a:r>
          </a:p>
          <a:p>
            <a:r>
              <a:rPr lang="en-US" dirty="0"/>
              <a:t>Repeat the process each time you re-train the model</a:t>
            </a:r>
          </a:p>
        </p:txBody>
      </p:sp>
      <p:sp>
        <p:nvSpPr>
          <p:cNvPr id="5" name="Title 4">
            <a:extLst>
              <a:ext uri="{FF2B5EF4-FFF2-40B4-BE49-F238E27FC236}">
                <a16:creationId xmlns:a16="http://schemas.microsoft.com/office/drawing/2014/main" id="{B892BC8E-75F2-48F7-8F80-97EAEEA7CE19}"/>
              </a:ext>
            </a:extLst>
          </p:cNvPr>
          <p:cNvSpPr>
            <a:spLocks noGrp="1"/>
          </p:cNvSpPr>
          <p:nvPr>
            <p:ph type="title"/>
          </p:nvPr>
        </p:nvSpPr>
        <p:spPr/>
        <p:txBody>
          <a:bodyPr/>
          <a:lstStyle/>
          <a:p>
            <a:r>
              <a:rPr lang="en-US" dirty="0"/>
              <a:t>Deploying a trained model – the traditional way</a:t>
            </a:r>
          </a:p>
        </p:txBody>
      </p:sp>
      <p:grpSp>
        <p:nvGrpSpPr>
          <p:cNvPr id="2" name="Group 1">
            <a:extLst>
              <a:ext uri="{FF2B5EF4-FFF2-40B4-BE49-F238E27FC236}">
                <a16:creationId xmlns:a16="http://schemas.microsoft.com/office/drawing/2014/main" id="{3B2896D1-F8AF-47D1-9F64-9E429F78B2CD}"/>
              </a:ext>
            </a:extLst>
          </p:cNvPr>
          <p:cNvGrpSpPr/>
          <p:nvPr/>
        </p:nvGrpSpPr>
        <p:grpSpPr>
          <a:xfrm>
            <a:off x="1833171" y="5189082"/>
            <a:ext cx="8525657" cy="1249676"/>
            <a:chOff x="1822674" y="4884282"/>
            <a:chExt cx="8525657" cy="1249676"/>
          </a:xfrm>
        </p:grpSpPr>
        <p:sp>
          <p:nvSpPr>
            <p:cNvPr id="7" name="globe_2" title="Icon of a sphere made of lines">
              <a:extLst>
                <a:ext uri="{FF2B5EF4-FFF2-40B4-BE49-F238E27FC236}">
                  <a16:creationId xmlns:a16="http://schemas.microsoft.com/office/drawing/2014/main" id="{0C03A734-A891-44F6-BC54-A8789FB1090B}"/>
                </a:ext>
              </a:extLst>
            </p:cNvPr>
            <p:cNvSpPr>
              <a:spLocks noChangeAspect="1" noEditPoints="1"/>
            </p:cNvSpPr>
            <p:nvPr/>
          </p:nvSpPr>
          <p:spPr bwMode="auto">
            <a:xfrm>
              <a:off x="7391176" y="4890166"/>
              <a:ext cx="1237908" cy="1237908"/>
            </a:xfrm>
            <a:custGeom>
              <a:avLst/>
              <a:gdLst>
                <a:gd name="T0" fmla="*/ 0 w 335"/>
                <a:gd name="T1" fmla="*/ 168 h 335"/>
                <a:gd name="T2" fmla="*/ 168 w 335"/>
                <a:gd name="T3" fmla="*/ 0 h 335"/>
                <a:gd name="T4" fmla="*/ 335 w 335"/>
                <a:gd name="T5" fmla="*/ 168 h 335"/>
                <a:gd name="T6" fmla="*/ 168 w 335"/>
                <a:gd name="T7" fmla="*/ 335 h 335"/>
                <a:gd name="T8" fmla="*/ 0 w 335"/>
                <a:gd name="T9" fmla="*/ 168 h 335"/>
                <a:gd name="T10" fmla="*/ 168 w 335"/>
                <a:gd name="T11" fmla="*/ 335 h 335"/>
                <a:gd name="T12" fmla="*/ 253 w 335"/>
                <a:gd name="T13" fmla="*/ 168 h 335"/>
                <a:gd name="T14" fmla="*/ 168 w 335"/>
                <a:gd name="T15" fmla="*/ 0 h 335"/>
                <a:gd name="T16" fmla="*/ 82 w 335"/>
                <a:gd name="T17" fmla="*/ 168 h 335"/>
                <a:gd name="T18" fmla="*/ 168 w 335"/>
                <a:gd name="T19" fmla="*/ 335 h 335"/>
                <a:gd name="T20" fmla="*/ 8 w 335"/>
                <a:gd name="T21" fmla="*/ 116 h 335"/>
                <a:gd name="T22" fmla="*/ 327 w 335"/>
                <a:gd name="T23" fmla="*/ 116 h 335"/>
                <a:gd name="T24" fmla="*/ 9 w 335"/>
                <a:gd name="T25" fmla="*/ 221 h 335"/>
                <a:gd name="T26" fmla="*/ 326 w 335"/>
                <a:gd name="T27" fmla="*/ 22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35">
                  <a:moveTo>
                    <a:pt x="0" y="168"/>
                  </a:moveTo>
                  <a:cubicBezTo>
                    <a:pt x="0" y="75"/>
                    <a:pt x="75" y="0"/>
                    <a:pt x="168" y="0"/>
                  </a:cubicBezTo>
                  <a:cubicBezTo>
                    <a:pt x="260" y="0"/>
                    <a:pt x="335" y="75"/>
                    <a:pt x="335" y="168"/>
                  </a:cubicBezTo>
                  <a:cubicBezTo>
                    <a:pt x="335" y="260"/>
                    <a:pt x="260" y="335"/>
                    <a:pt x="168" y="335"/>
                  </a:cubicBezTo>
                  <a:cubicBezTo>
                    <a:pt x="75" y="335"/>
                    <a:pt x="0" y="260"/>
                    <a:pt x="0" y="168"/>
                  </a:cubicBezTo>
                  <a:close/>
                  <a:moveTo>
                    <a:pt x="168" y="335"/>
                  </a:moveTo>
                  <a:cubicBezTo>
                    <a:pt x="215" y="335"/>
                    <a:pt x="253" y="260"/>
                    <a:pt x="253" y="168"/>
                  </a:cubicBezTo>
                  <a:cubicBezTo>
                    <a:pt x="253" y="75"/>
                    <a:pt x="215" y="0"/>
                    <a:pt x="168" y="0"/>
                  </a:cubicBezTo>
                  <a:cubicBezTo>
                    <a:pt x="120" y="0"/>
                    <a:pt x="82" y="75"/>
                    <a:pt x="82" y="168"/>
                  </a:cubicBezTo>
                  <a:cubicBezTo>
                    <a:pt x="82" y="260"/>
                    <a:pt x="120" y="335"/>
                    <a:pt x="168" y="335"/>
                  </a:cubicBezTo>
                  <a:close/>
                  <a:moveTo>
                    <a:pt x="8" y="116"/>
                  </a:moveTo>
                  <a:cubicBezTo>
                    <a:pt x="327" y="116"/>
                    <a:pt x="327" y="116"/>
                    <a:pt x="327" y="116"/>
                  </a:cubicBezTo>
                  <a:moveTo>
                    <a:pt x="9" y="221"/>
                  </a:moveTo>
                  <a:cubicBezTo>
                    <a:pt x="326" y="221"/>
                    <a:pt x="326" y="221"/>
                    <a:pt x="326" y="221"/>
                  </a:cubicBez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 name="Script_F03A" title="Icon of an unrolled document with writing on it">
              <a:extLst>
                <a:ext uri="{FF2B5EF4-FFF2-40B4-BE49-F238E27FC236}">
                  <a16:creationId xmlns:a16="http://schemas.microsoft.com/office/drawing/2014/main" id="{434EA4F7-6EB5-4EF4-90A7-F9CE160441F2}"/>
                </a:ext>
              </a:extLst>
            </p:cNvPr>
            <p:cNvSpPr>
              <a:spLocks noChangeAspect="1" noEditPoints="1"/>
            </p:cNvSpPr>
            <p:nvPr/>
          </p:nvSpPr>
          <p:spPr bwMode="auto">
            <a:xfrm>
              <a:off x="4646655" y="4889866"/>
              <a:ext cx="1237907" cy="1238508"/>
            </a:xfrm>
            <a:custGeom>
              <a:avLst/>
              <a:gdLst>
                <a:gd name="T0" fmla="*/ 2638 w 3768"/>
                <a:gd name="T1" fmla="*/ 3015 h 3768"/>
                <a:gd name="T2" fmla="*/ 2371 w 3768"/>
                <a:gd name="T3" fmla="*/ 3125 h 3768"/>
                <a:gd name="T4" fmla="*/ 2261 w 3768"/>
                <a:gd name="T5" fmla="*/ 3392 h 3768"/>
                <a:gd name="T6" fmla="*/ 2371 w 3768"/>
                <a:gd name="T7" fmla="*/ 3658 h 3768"/>
                <a:gd name="T8" fmla="*/ 2638 w 3768"/>
                <a:gd name="T9" fmla="*/ 3768 h 3768"/>
                <a:gd name="T10" fmla="*/ 377 w 3768"/>
                <a:gd name="T11" fmla="*/ 3768 h 3768"/>
                <a:gd name="T12" fmla="*/ 110 w 3768"/>
                <a:gd name="T13" fmla="*/ 3658 h 3768"/>
                <a:gd name="T14" fmla="*/ 0 w 3768"/>
                <a:gd name="T15" fmla="*/ 3392 h 3768"/>
                <a:gd name="T16" fmla="*/ 110 w 3768"/>
                <a:gd name="T17" fmla="*/ 3125 h 3768"/>
                <a:gd name="T18" fmla="*/ 377 w 3768"/>
                <a:gd name="T19" fmla="*/ 3015 h 3768"/>
                <a:gd name="T20" fmla="*/ 2638 w 3768"/>
                <a:gd name="T21" fmla="*/ 3015 h 3768"/>
                <a:gd name="T22" fmla="*/ 3382 w 3768"/>
                <a:gd name="T23" fmla="*/ 0 h 3768"/>
                <a:gd name="T24" fmla="*/ 879 w 3768"/>
                <a:gd name="T25" fmla="*/ 0 h 3768"/>
                <a:gd name="T26" fmla="*/ 502 w 3768"/>
                <a:gd name="T27" fmla="*/ 377 h 3768"/>
                <a:gd name="T28" fmla="*/ 502 w 3768"/>
                <a:gd name="T29" fmla="*/ 3015 h 3768"/>
                <a:gd name="T30" fmla="*/ 3015 w 3768"/>
                <a:gd name="T31" fmla="*/ 753 h 3768"/>
                <a:gd name="T32" fmla="*/ 3392 w 3768"/>
                <a:gd name="T33" fmla="*/ 753 h 3768"/>
                <a:gd name="T34" fmla="*/ 3768 w 3768"/>
                <a:gd name="T35" fmla="*/ 377 h 3768"/>
                <a:gd name="T36" fmla="*/ 3392 w 3768"/>
                <a:gd name="T37" fmla="*/ 0 h 3768"/>
                <a:gd name="T38" fmla="*/ 3015 w 3768"/>
                <a:gd name="T39" fmla="*/ 377 h 3768"/>
                <a:gd name="T40" fmla="*/ 3015 w 3768"/>
                <a:gd name="T41" fmla="*/ 2387 h 3768"/>
                <a:gd name="T42" fmla="*/ 3015 w 3768"/>
                <a:gd name="T43" fmla="*/ 2387 h 3768"/>
                <a:gd name="T44" fmla="*/ 3015 w 3768"/>
                <a:gd name="T45" fmla="*/ 3392 h 3768"/>
                <a:gd name="T46" fmla="*/ 377 w 3768"/>
                <a:gd name="T47" fmla="*/ 3768 h 3768"/>
                <a:gd name="T48" fmla="*/ 2638 w 3768"/>
                <a:gd name="T49" fmla="*/ 3768 h 3768"/>
                <a:gd name="T50" fmla="*/ 3015 w 3768"/>
                <a:gd name="T51" fmla="*/ 3392 h 3768"/>
                <a:gd name="T52" fmla="*/ 879 w 3768"/>
                <a:gd name="T53" fmla="*/ 753 h 3768"/>
                <a:gd name="T54" fmla="*/ 2638 w 3768"/>
                <a:gd name="T55" fmla="*/ 753 h 3768"/>
                <a:gd name="T56" fmla="*/ 879 w 3768"/>
                <a:gd name="T57" fmla="*/ 1256 h 3768"/>
                <a:gd name="T58" fmla="*/ 2638 w 3768"/>
                <a:gd name="T59" fmla="*/ 1256 h 3768"/>
                <a:gd name="T60" fmla="*/ 879 w 3768"/>
                <a:gd name="T61" fmla="*/ 1758 h 3768"/>
                <a:gd name="T62" fmla="*/ 2638 w 3768"/>
                <a:gd name="T63" fmla="*/ 1758 h 3768"/>
                <a:gd name="T64" fmla="*/ 879 w 3768"/>
                <a:gd name="T65" fmla="*/ 2261 h 3768"/>
                <a:gd name="T66" fmla="*/ 2638 w 3768"/>
                <a:gd name="T67" fmla="*/ 2261 h 3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68" h="3768">
                  <a:moveTo>
                    <a:pt x="2638" y="3015"/>
                  </a:moveTo>
                  <a:cubicBezTo>
                    <a:pt x="2534" y="3015"/>
                    <a:pt x="2439" y="3057"/>
                    <a:pt x="2371" y="3125"/>
                  </a:cubicBezTo>
                  <a:cubicBezTo>
                    <a:pt x="2303" y="3193"/>
                    <a:pt x="2261" y="3287"/>
                    <a:pt x="2261" y="3392"/>
                  </a:cubicBezTo>
                  <a:cubicBezTo>
                    <a:pt x="2261" y="3496"/>
                    <a:pt x="2303" y="3590"/>
                    <a:pt x="2371" y="3658"/>
                  </a:cubicBezTo>
                  <a:cubicBezTo>
                    <a:pt x="2439" y="3726"/>
                    <a:pt x="2534" y="3768"/>
                    <a:pt x="2638" y="3768"/>
                  </a:cubicBezTo>
                  <a:moveTo>
                    <a:pt x="377" y="3768"/>
                  </a:moveTo>
                  <a:cubicBezTo>
                    <a:pt x="272" y="3768"/>
                    <a:pt x="178" y="3726"/>
                    <a:pt x="110" y="3658"/>
                  </a:cubicBezTo>
                  <a:cubicBezTo>
                    <a:pt x="42" y="3590"/>
                    <a:pt x="0" y="3496"/>
                    <a:pt x="0" y="3392"/>
                  </a:cubicBezTo>
                  <a:cubicBezTo>
                    <a:pt x="0" y="3287"/>
                    <a:pt x="42" y="3193"/>
                    <a:pt x="110" y="3125"/>
                  </a:cubicBezTo>
                  <a:cubicBezTo>
                    <a:pt x="178" y="3057"/>
                    <a:pt x="272" y="3015"/>
                    <a:pt x="377" y="3015"/>
                  </a:cubicBezTo>
                  <a:cubicBezTo>
                    <a:pt x="2638" y="3015"/>
                    <a:pt x="2638" y="3015"/>
                    <a:pt x="2638" y="3015"/>
                  </a:cubicBezTo>
                  <a:moveTo>
                    <a:pt x="3382" y="0"/>
                  </a:moveTo>
                  <a:cubicBezTo>
                    <a:pt x="879" y="0"/>
                    <a:pt x="879" y="0"/>
                    <a:pt x="879" y="0"/>
                  </a:cubicBezTo>
                  <a:cubicBezTo>
                    <a:pt x="671" y="0"/>
                    <a:pt x="502" y="168"/>
                    <a:pt x="502" y="377"/>
                  </a:cubicBezTo>
                  <a:cubicBezTo>
                    <a:pt x="502" y="3015"/>
                    <a:pt x="502" y="3015"/>
                    <a:pt x="502" y="3015"/>
                  </a:cubicBezTo>
                  <a:moveTo>
                    <a:pt x="3015" y="753"/>
                  </a:moveTo>
                  <a:cubicBezTo>
                    <a:pt x="3392" y="753"/>
                    <a:pt x="3392" y="753"/>
                    <a:pt x="3392" y="753"/>
                  </a:cubicBezTo>
                  <a:cubicBezTo>
                    <a:pt x="3600" y="753"/>
                    <a:pt x="3768" y="585"/>
                    <a:pt x="3768" y="377"/>
                  </a:cubicBezTo>
                  <a:cubicBezTo>
                    <a:pt x="3768" y="168"/>
                    <a:pt x="3600" y="0"/>
                    <a:pt x="3392" y="0"/>
                  </a:cubicBezTo>
                  <a:cubicBezTo>
                    <a:pt x="3183" y="0"/>
                    <a:pt x="3015" y="168"/>
                    <a:pt x="3015" y="377"/>
                  </a:cubicBezTo>
                  <a:cubicBezTo>
                    <a:pt x="3015" y="2387"/>
                    <a:pt x="3015" y="2387"/>
                    <a:pt x="3015" y="2387"/>
                  </a:cubicBezTo>
                  <a:moveTo>
                    <a:pt x="3015" y="2387"/>
                  </a:moveTo>
                  <a:cubicBezTo>
                    <a:pt x="3015" y="3392"/>
                    <a:pt x="3015" y="3392"/>
                    <a:pt x="3015" y="3392"/>
                  </a:cubicBezTo>
                  <a:moveTo>
                    <a:pt x="377" y="3768"/>
                  </a:moveTo>
                  <a:cubicBezTo>
                    <a:pt x="2638" y="3768"/>
                    <a:pt x="2638" y="3768"/>
                    <a:pt x="2638" y="3768"/>
                  </a:cubicBezTo>
                  <a:cubicBezTo>
                    <a:pt x="2846" y="3768"/>
                    <a:pt x="3015" y="3600"/>
                    <a:pt x="3015" y="3392"/>
                  </a:cubicBezTo>
                  <a:moveTo>
                    <a:pt x="879" y="753"/>
                  </a:moveTo>
                  <a:cubicBezTo>
                    <a:pt x="2638" y="753"/>
                    <a:pt x="2638" y="753"/>
                    <a:pt x="2638" y="753"/>
                  </a:cubicBezTo>
                  <a:moveTo>
                    <a:pt x="879" y="1256"/>
                  </a:moveTo>
                  <a:cubicBezTo>
                    <a:pt x="2638" y="1256"/>
                    <a:pt x="2638" y="1256"/>
                    <a:pt x="2638" y="1256"/>
                  </a:cubicBezTo>
                  <a:moveTo>
                    <a:pt x="879" y="1758"/>
                  </a:moveTo>
                  <a:cubicBezTo>
                    <a:pt x="2638" y="1758"/>
                    <a:pt x="2638" y="1758"/>
                    <a:pt x="2638" y="1758"/>
                  </a:cubicBezTo>
                  <a:moveTo>
                    <a:pt x="879" y="2261"/>
                  </a:moveTo>
                  <a:cubicBezTo>
                    <a:pt x="2638" y="2261"/>
                    <a:pt x="2638" y="2261"/>
                    <a:pt x="2638" y="2261"/>
                  </a:cubicBezTo>
                </a:path>
              </a:pathLst>
            </a:custGeom>
            <a:noFill/>
            <a:ln w="158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434343"/>
                </a:solidFill>
                <a:effectLst/>
                <a:uLnTx/>
                <a:uFillTx/>
                <a:latin typeface="Segoe UI"/>
                <a:ea typeface="+mn-ea"/>
                <a:cs typeface="+mn-cs"/>
              </a:endParaRPr>
            </a:p>
          </p:txBody>
        </p:sp>
        <p:cxnSp>
          <p:nvCxnSpPr>
            <p:cNvPr id="12" name="Straight Arrow Connector 11">
              <a:extLst>
                <a:ext uri="{FF2B5EF4-FFF2-40B4-BE49-F238E27FC236}">
                  <a16:creationId xmlns:a16="http://schemas.microsoft.com/office/drawing/2014/main" id="{73949D37-A69E-4D76-971F-20584EFF10D6}"/>
                </a:ext>
              </a:extLst>
            </p:cNvPr>
            <p:cNvCxnSpPr/>
            <p:nvPr/>
          </p:nvCxnSpPr>
          <p:spPr>
            <a:xfrm>
              <a:off x="3286897" y="5509120"/>
              <a:ext cx="1198606" cy="0"/>
            </a:xfrm>
            <a:prstGeom prst="straightConnector1">
              <a:avLst/>
            </a:prstGeom>
            <a:ln w="38100">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6403A84-EDA6-4B9A-A5CD-78A6D14A5FEA}"/>
                </a:ext>
              </a:extLst>
            </p:cNvPr>
            <p:cNvCxnSpPr/>
            <p:nvPr/>
          </p:nvCxnSpPr>
          <p:spPr>
            <a:xfrm>
              <a:off x="5966254" y="5509120"/>
              <a:ext cx="1198606" cy="0"/>
            </a:xfrm>
            <a:prstGeom prst="straightConnector1">
              <a:avLst/>
            </a:prstGeom>
            <a:ln w="38100">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arrow_11" title="Icon of a circle made of two curved arrows">
              <a:extLst>
                <a:ext uri="{FF2B5EF4-FFF2-40B4-BE49-F238E27FC236}">
                  <a16:creationId xmlns:a16="http://schemas.microsoft.com/office/drawing/2014/main" id="{75783D91-5516-4032-AC2B-C6C0BCBDB897}"/>
                </a:ext>
              </a:extLst>
            </p:cNvPr>
            <p:cNvSpPr>
              <a:spLocks noChangeAspect="1" noEditPoints="1"/>
            </p:cNvSpPr>
            <p:nvPr/>
          </p:nvSpPr>
          <p:spPr bwMode="auto">
            <a:xfrm>
              <a:off x="9534508" y="5084042"/>
              <a:ext cx="813823" cy="850156"/>
            </a:xfrm>
            <a:custGeom>
              <a:avLst/>
              <a:gdLst>
                <a:gd name="T0" fmla="*/ 310 w 310"/>
                <a:gd name="T1" fmla="*/ 199 h 322"/>
                <a:gd name="T2" fmla="*/ 154 w 310"/>
                <a:gd name="T3" fmla="*/ 322 h 322"/>
                <a:gd name="T4" fmla="*/ 1 w 310"/>
                <a:gd name="T5" fmla="*/ 211 h 322"/>
                <a:gd name="T6" fmla="*/ 304 w 310"/>
                <a:gd name="T7" fmla="*/ 104 h 322"/>
                <a:gd name="T8" fmla="*/ 154 w 310"/>
                <a:gd name="T9" fmla="*/ 0 h 322"/>
                <a:gd name="T10" fmla="*/ 0 w 310"/>
                <a:gd name="T11" fmla="*/ 114 h 322"/>
                <a:gd name="T12" fmla="*/ 299 w 310"/>
                <a:gd name="T13" fmla="*/ 104 h 322"/>
                <a:gd name="T14" fmla="*/ 230 w 310"/>
                <a:gd name="T15" fmla="*/ 104 h 322"/>
                <a:gd name="T16" fmla="*/ 295 w 310"/>
                <a:gd name="T17" fmla="*/ 104 h 322"/>
                <a:gd name="T18" fmla="*/ 304 w 310"/>
                <a:gd name="T19" fmla="*/ 104 h 322"/>
                <a:gd name="T20" fmla="*/ 304 w 310"/>
                <a:gd name="T21" fmla="*/ 29 h 322"/>
                <a:gd name="T22" fmla="*/ 9 w 310"/>
                <a:gd name="T23" fmla="*/ 211 h 322"/>
                <a:gd name="T24" fmla="*/ 75 w 310"/>
                <a:gd name="T25" fmla="*/ 211 h 322"/>
                <a:gd name="T26" fmla="*/ 9 w 310"/>
                <a:gd name="T27" fmla="*/ 211 h 322"/>
                <a:gd name="T28" fmla="*/ 1 w 310"/>
                <a:gd name="T29" fmla="*/ 211 h 322"/>
                <a:gd name="T30" fmla="*/ 1 w 310"/>
                <a:gd name="T31" fmla="*/ 28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 h="322">
                  <a:moveTo>
                    <a:pt x="310" y="199"/>
                  </a:moveTo>
                  <a:cubicBezTo>
                    <a:pt x="293" y="270"/>
                    <a:pt x="229" y="322"/>
                    <a:pt x="154" y="322"/>
                  </a:cubicBezTo>
                  <a:cubicBezTo>
                    <a:pt x="83" y="322"/>
                    <a:pt x="22" y="275"/>
                    <a:pt x="1" y="211"/>
                  </a:cubicBezTo>
                  <a:moveTo>
                    <a:pt x="304" y="104"/>
                  </a:moveTo>
                  <a:cubicBezTo>
                    <a:pt x="281" y="43"/>
                    <a:pt x="223" y="0"/>
                    <a:pt x="154" y="0"/>
                  </a:cubicBezTo>
                  <a:cubicBezTo>
                    <a:pt x="82" y="0"/>
                    <a:pt x="20" y="48"/>
                    <a:pt x="0" y="114"/>
                  </a:cubicBezTo>
                  <a:moveTo>
                    <a:pt x="299" y="104"/>
                  </a:moveTo>
                  <a:cubicBezTo>
                    <a:pt x="230" y="104"/>
                    <a:pt x="230" y="104"/>
                    <a:pt x="230" y="104"/>
                  </a:cubicBezTo>
                  <a:moveTo>
                    <a:pt x="295" y="104"/>
                  </a:moveTo>
                  <a:cubicBezTo>
                    <a:pt x="304" y="104"/>
                    <a:pt x="304" y="104"/>
                    <a:pt x="304" y="104"/>
                  </a:cubicBezTo>
                  <a:cubicBezTo>
                    <a:pt x="304" y="29"/>
                    <a:pt x="304" y="29"/>
                    <a:pt x="304" y="29"/>
                  </a:cubicBezTo>
                  <a:moveTo>
                    <a:pt x="9" y="211"/>
                  </a:moveTo>
                  <a:cubicBezTo>
                    <a:pt x="75" y="211"/>
                    <a:pt x="75" y="211"/>
                    <a:pt x="75" y="211"/>
                  </a:cubicBezTo>
                  <a:moveTo>
                    <a:pt x="9" y="211"/>
                  </a:moveTo>
                  <a:cubicBezTo>
                    <a:pt x="1" y="211"/>
                    <a:pt x="1" y="211"/>
                    <a:pt x="1" y="211"/>
                  </a:cubicBezTo>
                  <a:cubicBezTo>
                    <a:pt x="1" y="286"/>
                    <a:pt x="1" y="286"/>
                    <a:pt x="1" y="286"/>
                  </a:cubicBezTo>
                </a:path>
              </a:pathLst>
            </a:custGeom>
            <a:noFill/>
            <a:ln w="76200" cap="sq">
              <a:solidFill>
                <a:schemeClr val="bg2"/>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15" name="box" title="Icon of a box">
              <a:extLst>
                <a:ext uri="{FF2B5EF4-FFF2-40B4-BE49-F238E27FC236}">
                  <a16:creationId xmlns:a16="http://schemas.microsoft.com/office/drawing/2014/main" id="{ABE71CAC-60F1-4DD1-8452-D934C7A83D34}"/>
                </a:ext>
              </a:extLst>
            </p:cNvPr>
            <p:cNvSpPr>
              <a:spLocks noChangeAspect="1" noEditPoints="1"/>
            </p:cNvSpPr>
            <p:nvPr/>
          </p:nvSpPr>
          <p:spPr bwMode="auto">
            <a:xfrm>
              <a:off x="1822674" y="4884282"/>
              <a:ext cx="1237907" cy="1249676"/>
            </a:xfrm>
            <a:custGeom>
              <a:avLst/>
              <a:gdLst>
                <a:gd name="T0" fmla="*/ 87 w 240"/>
                <a:gd name="T1" fmla="*/ 0 h 244"/>
                <a:gd name="T2" fmla="*/ 165 w 240"/>
                <a:gd name="T3" fmla="*/ 83 h 244"/>
                <a:gd name="T4" fmla="*/ 198 w 240"/>
                <a:gd name="T5" fmla="*/ 39 h 244"/>
                <a:gd name="T6" fmla="*/ 123 w 240"/>
                <a:gd name="T7" fmla="*/ 39 h 244"/>
                <a:gd name="T8" fmla="*/ 240 w 240"/>
                <a:gd name="T9" fmla="*/ 83 h 244"/>
                <a:gd name="T10" fmla="*/ 80 w 240"/>
                <a:gd name="T11" fmla="*/ 83 h 244"/>
                <a:gd name="T12" fmla="*/ 80 w 240"/>
                <a:gd name="T13" fmla="*/ 244 h 244"/>
                <a:gd name="T14" fmla="*/ 240 w 240"/>
                <a:gd name="T15" fmla="*/ 244 h 244"/>
                <a:gd name="T16" fmla="*/ 240 w 240"/>
                <a:gd name="T17" fmla="*/ 83 h 244"/>
                <a:gd name="T18" fmla="*/ 80 w 240"/>
                <a:gd name="T19" fmla="*/ 173 h 244"/>
                <a:gd name="T20" fmla="*/ 80 w 240"/>
                <a:gd name="T21" fmla="*/ 83 h 244"/>
                <a:gd name="T22" fmla="*/ 0 w 240"/>
                <a:gd name="T23" fmla="*/ 0 h 244"/>
                <a:gd name="T24" fmla="*/ 0 w 240"/>
                <a:gd name="T25" fmla="*/ 137 h 244"/>
                <a:gd name="T26" fmla="*/ 80 w 240"/>
                <a:gd name="T27" fmla="*/ 244 h 244"/>
                <a:gd name="T28" fmla="*/ 80 w 240"/>
                <a:gd name="T29" fmla="*/ 173 h 244"/>
                <a:gd name="T30" fmla="*/ 119 w 240"/>
                <a:gd name="T31" fmla="*/ 0 h 244"/>
                <a:gd name="T32" fmla="*/ 0 w 240"/>
                <a:gd name="T33" fmla="*/ 0 h 244"/>
                <a:gd name="T34" fmla="*/ 80 w 240"/>
                <a:gd name="T35" fmla="*/ 83 h 244"/>
                <a:gd name="T36" fmla="*/ 240 w 240"/>
                <a:gd name="T37" fmla="*/ 83 h 244"/>
                <a:gd name="T38" fmla="*/ 161 w 240"/>
                <a:gd name="T39" fmla="*/ 0 h 244"/>
                <a:gd name="T40" fmla="*/ 119 w 240"/>
                <a:gd name="T41"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0" h="244">
                  <a:moveTo>
                    <a:pt x="87" y="0"/>
                  </a:moveTo>
                  <a:lnTo>
                    <a:pt x="165" y="83"/>
                  </a:lnTo>
                  <a:moveTo>
                    <a:pt x="198" y="39"/>
                  </a:moveTo>
                  <a:lnTo>
                    <a:pt x="123" y="39"/>
                  </a:lnTo>
                  <a:moveTo>
                    <a:pt x="240" y="83"/>
                  </a:moveTo>
                  <a:lnTo>
                    <a:pt x="80" y="83"/>
                  </a:lnTo>
                  <a:lnTo>
                    <a:pt x="80" y="244"/>
                  </a:lnTo>
                  <a:lnTo>
                    <a:pt x="240" y="244"/>
                  </a:lnTo>
                  <a:lnTo>
                    <a:pt x="240" y="83"/>
                  </a:lnTo>
                  <a:moveTo>
                    <a:pt x="80" y="173"/>
                  </a:moveTo>
                  <a:lnTo>
                    <a:pt x="80" y="83"/>
                  </a:lnTo>
                  <a:lnTo>
                    <a:pt x="0" y="0"/>
                  </a:lnTo>
                  <a:lnTo>
                    <a:pt x="0" y="137"/>
                  </a:lnTo>
                  <a:lnTo>
                    <a:pt x="80" y="244"/>
                  </a:lnTo>
                  <a:lnTo>
                    <a:pt x="80" y="173"/>
                  </a:lnTo>
                  <a:moveTo>
                    <a:pt x="119" y="0"/>
                  </a:moveTo>
                  <a:lnTo>
                    <a:pt x="0" y="0"/>
                  </a:lnTo>
                  <a:lnTo>
                    <a:pt x="80" y="83"/>
                  </a:lnTo>
                  <a:lnTo>
                    <a:pt x="240" y="83"/>
                  </a:lnTo>
                  <a:lnTo>
                    <a:pt x="161" y="0"/>
                  </a:lnTo>
                  <a:lnTo>
                    <a:pt x="119" y="0"/>
                  </a:lnTo>
                </a:path>
              </a:pathLst>
            </a:custGeom>
            <a:noFill/>
            <a:ln w="15875" cap="flat">
              <a:solidFill>
                <a:schemeClr val="accent1"/>
              </a:solid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Tree>
    <p:extLst>
      <p:ext uri="{BB962C8B-B14F-4D97-AF65-F5344CB8AC3E}">
        <p14:creationId xmlns:p14="http://schemas.microsoft.com/office/powerpoint/2010/main" val="40851515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75D9C-6907-454B-9207-9DDC6B5B901F}"/>
              </a:ext>
            </a:extLst>
          </p:cNvPr>
          <p:cNvSpPr>
            <a:spLocks noGrp="1"/>
          </p:cNvSpPr>
          <p:nvPr>
            <p:ph type="title"/>
          </p:nvPr>
        </p:nvSpPr>
        <p:spPr/>
        <p:txBody>
          <a:bodyPr/>
          <a:lstStyle/>
          <a:p>
            <a:r>
              <a:rPr lang="en-US" dirty="0"/>
              <a:t>Deploying with Azure Machine Learning</a:t>
            </a:r>
          </a:p>
        </p:txBody>
      </p:sp>
      <p:grpSp>
        <p:nvGrpSpPr>
          <p:cNvPr id="5" name="Group 4">
            <a:extLst>
              <a:ext uri="{FF2B5EF4-FFF2-40B4-BE49-F238E27FC236}">
                <a16:creationId xmlns:a16="http://schemas.microsoft.com/office/drawing/2014/main" id="{6CA93A03-64A5-4F3B-A959-CE7F0D900F1E}"/>
              </a:ext>
            </a:extLst>
          </p:cNvPr>
          <p:cNvGrpSpPr/>
          <p:nvPr/>
        </p:nvGrpSpPr>
        <p:grpSpPr>
          <a:xfrm>
            <a:off x="4834643" y="1612978"/>
            <a:ext cx="4082101" cy="3632044"/>
            <a:chOff x="6835340" y="1498311"/>
            <a:chExt cx="4082101" cy="3632044"/>
          </a:xfrm>
        </p:grpSpPr>
        <p:sp>
          <p:nvSpPr>
            <p:cNvPr id="12" name="Rectangle 11">
              <a:extLst>
                <a:ext uri="{FF2B5EF4-FFF2-40B4-BE49-F238E27FC236}">
                  <a16:creationId xmlns:a16="http://schemas.microsoft.com/office/drawing/2014/main" id="{D382B7C1-1D64-4BFD-913C-558273C2A12E}"/>
                </a:ext>
              </a:extLst>
            </p:cNvPr>
            <p:cNvSpPr/>
            <p:nvPr/>
          </p:nvSpPr>
          <p:spPr>
            <a:xfrm>
              <a:off x="7988306" y="4408015"/>
              <a:ext cx="2929135" cy="400110"/>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37373"/>
                  </a:solidFill>
                  <a:effectLst/>
                  <a:uLnTx/>
                  <a:uFillTx/>
                  <a:latin typeface="Segoe UI Semibold"/>
                  <a:ea typeface="+mn-ea"/>
                  <a:cs typeface="+mn-cs"/>
                </a:rPr>
                <a:t>Web Server Application</a:t>
              </a:r>
            </a:p>
          </p:txBody>
        </p:sp>
        <p:sp>
          <p:nvSpPr>
            <p:cNvPr id="13" name="Rectangle 12">
              <a:extLst>
                <a:ext uri="{FF2B5EF4-FFF2-40B4-BE49-F238E27FC236}">
                  <a16:creationId xmlns:a16="http://schemas.microsoft.com/office/drawing/2014/main" id="{2266811A-7908-4E0B-B5C6-53331E8BD533}"/>
                </a:ext>
              </a:extLst>
            </p:cNvPr>
            <p:cNvSpPr/>
            <p:nvPr/>
          </p:nvSpPr>
          <p:spPr>
            <a:xfrm>
              <a:off x="7925843" y="2900731"/>
              <a:ext cx="2550698" cy="400110"/>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37373"/>
                  </a:solidFill>
                  <a:effectLst/>
                  <a:uLnTx/>
                  <a:uFillTx/>
                  <a:latin typeface="Segoe UI Semibold"/>
                  <a:ea typeface="+mn-ea"/>
                  <a:cs typeface="+mn-cs"/>
                </a:rPr>
                <a:t>Desktop Application</a:t>
              </a:r>
            </a:p>
          </p:txBody>
        </p:sp>
        <p:sp>
          <p:nvSpPr>
            <p:cNvPr id="14" name="Rectangle 13">
              <a:extLst>
                <a:ext uri="{FF2B5EF4-FFF2-40B4-BE49-F238E27FC236}">
                  <a16:creationId xmlns:a16="http://schemas.microsoft.com/office/drawing/2014/main" id="{6D9723CB-72A8-4696-BC28-62CA6B3471A5}"/>
                </a:ext>
              </a:extLst>
            </p:cNvPr>
            <p:cNvSpPr/>
            <p:nvPr/>
          </p:nvSpPr>
          <p:spPr>
            <a:xfrm>
              <a:off x="7942873" y="1727289"/>
              <a:ext cx="2361544" cy="400110"/>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37373"/>
                  </a:solidFill>
                  <a:effectLst/>
                  <a:uLnTx/>
                  <a:uFillTx/>
                  <a:latin typeface="Segoe UI Semibold"/>
                  <a:ea typeface="+mn-ea"/>
                  <a:cs typeface="+mn-cs"/>
                </a:rPr>
                <a:t>Device Application</a:t>
              </a:r>
            </a:p>
          </p:txBody>
        </p:sp>
        <p:pic>
          <p:nvPicPr>
            <p:cNvPr id="16" name="Graphic 15" descr="Box">
              <a:extLst>
                <a:ext uri="{FF2B5EF4-FFF2-40B4-BE49-F238E27FC236}">
                  <a16:creationId xmlns:a16="http://schemas.microsoft.com/office/drawing/2014/main" id="{DCD7B36D-DD3A-4400-AA6C-1882B3F961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69056" y="2077742"/>
              <a:ext cx="352967" cy="352967"/>
            </a:xfrm>
            <a:prstGeom prst="rect">
              <a:avLst/>
            </a:prstGeom>
          </p:spPr>
        </p:pic>
        <p:sp>
          <p:nvSpPr>
            <p:cNvPr id="17" name="Rectangle 16">
              <a:extLst>
                <a:ext uri="{FF2B5EF4-FFF2-40B4-BE49-F238E27FC236}">
                  <a16:creationId xmlns:a16="http://schemas.microsoft.com/office/drawing/2014/main" id="{43565212-A288-4152-BFD2-BC727B4F8BBA}"/>
                </a:ext>
              </a:extLst>
            </p:cNvPr>
            <p:cNvSpPr/>
            <p:nvPr/>
          </p:nvSpPr>
          <p:spPr>
            <a:xfrm>
              <a:off x="8322023" y="2061378"/>
              <a:ext cx="1871025" cy="369332"/>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lumMod val="75000"/>
                    </a:srgbClr>
                  </a:solidFill>
                  <a:effectLst/>
                  <a:uLnTx/>
                  <a:uFillTx/>
                  <a:latin typeface="Segoe UI"/>
                  <a:ea typeface="+mn-ea"/>
                  <a:cs typeface="+mn-cs"/>
                </a:rPr>
                <a:t>Serialized Model</a:t>
              </a:r>
            </a:p>
          </p:txBody>
        </p:sp>
        <p:pic>
          <p:nvPicPr>
            <p:cNvPr id="22" name="Graphic 21" descr="Box">
              <a:extLst>
                <a:ext uri="{FF2B5EF4-FFF2-40B4-BE49-F238E27FC236}">
                  <a16:creationId xmlns:a16="http://schemas.microsoft.com/office/drawing/2014/main" id="{43CAB5E0-179C-4637-9009-AF100B727C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88306" y="3618003"/>
              <a:ext cx="355380" cy="355380"/>
            </a:xfrm>
            <a:prstGeom prst="rect">
              <a:avLst/>
            </a:prstGeom>
          </p:spPr>
        </p:pic>
        <p:sp>
          <p:nvSpPr>
            <p:cNvPr id="23" name="Rectangle 22">
              <a:extLst>
                <a:ext uri="{FF2B5EF4-FFF2-40B4-BE49-F238E27FC236}">
                  <a16:creationId xmlns:a16="http://schemas.microsoft.com/office/drawing/2014/main" id="{1E9CB46C-C3B4-4033-957A-04EA365788D7}"/>
                </a:ext>
              </a:extLst>
            </p:cNvPr>
            <p:cNvSpPr/>
            <p:nvPr/>
          </p:nvSpPr>
          <p:spPr>
            <a:xfrm>
              <a:off x="8343685" y="3601639"/>
              <a:ext cx="2307042" cy="369332"/>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37373"/>
                  </a:solidFill>
                  <a:effectLst/>
                  <a:uLnTx/>
                  <a:uFillTx/>
                  <a:latin typeface="Segoe UI"/>
                  <a:ea typeface="+mn-ea"/>
                  <a:cs typeface="+mn-cs"/>
                </a:rPr>
                <a:t>Containerized Model</a:t>
              </a:r>
            </a:p>
          </p:txBody>
        </p:sp>
        <p:pic>
          <p:nvPicPr>
            <p:cNvPr id="29" name="Graphic 28" descr="Box">
              <a:extLst>
                <a:ext uri="{FF2B5EF4-FFF2-40B4-BE49-F238E27FC236}">
                  <a16:creationId xmlns:a16="http://schemas.microsoft.com/office/drawing/2014/main" id="{5407FB21-38AA-406B-B22B-FFADB9FF02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88306" y="3263519"/>
              <a:ext cx="352967" cy="352967"/>
            </a:xfrm>
            <a:prstGeom prst="rect">
              <a:avLst/>
            </a:prstGeom>
          </p:spPr>
        </p:pic>
        <p:sp>
          <p:nvSpPr>
            <p:cNvPr id="30" name="Rectangle 29">
              <a:extLst>
                <a:ext uri="{FF2B5EF4-FFF2-40B4-BE49-F238E27FC236}">
                  <a16:creationId xmlns:a16="http://schemas.microsoft.com/office/drawing/2014/main" id="{B02FC8D3-6808-405C-9174-F4E04B8F4C56}"/>
                </a:ext>
              </a:extLst>
            </p:cNvPr>
            <p:cNvSpPr/>
            <p:nvPr/>
          </p:nvSpPr>
          <p:spPr>
            <a:xfrm>
              <a:off x="8341273" y="3247155"/>
              <a:ext cx="1871025" cy="369332"/>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lumMod val="75000"/>
                    </a:srgbClr>
                  </a:solidFill>
                  <a:effectLst/>
                  <a:uLnTx/>
                  <a:uFillTx/>
                  <a:latin typeface="Segoe UI"/>
                  <a:ea typeface="+mn-ea"/>
                  <a:cs typeface="+mn-cs"/>
                </a:rPr>
                <a:t>Serialized Model</a:t>
              </a:r>
            </a:p>
          </p:txBody>
        </p:sp>
        <p:pic>
          <p:nvPicPr>
            <p:cNvPr id="31" name="Graphic 30" descr="Box">
              <a:extLst>
                <a:ext uri="{FF2B5EF4-FFF2-40B4-BE49-F238E27FC236}">
                  <a16:creationId xmlns:a16="http://schemas.microsoft.com/office/drawing/2014/main" id="{E1DF4AC5-EAE5-48E5-965F-9681AFD322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88306" y="4774975"/>
              <a:ext cx="355380" cy="355380"/>
            </a:xfrm>
            <a:prstGeom prst="rect">
              <a:avLst/>
            </a:prstGeom>
          </p:spPr>
        </p:pic>
        <p:sp>
          <p:nvSpPr>
            <p:cNvPr id="32" name="Rectangle 31">
              <a:extLst>
                <a:ext uri="{FF2B5EF4-FFF2-40B4-BE49-F238E27FC236}">
                  <a16:creationId xmlns:a16="http://schemas.microsoft.com/office/drawing/2014/main" id="{814DEBB2-BF15-4D51-A5AF-61BFB1376752}"/>
                </a:ext>
              </a:extLst>
            </p:cNvPr>
            <p:cNvSpPr/>
            <p:nvPr/>
          </p:nvSpPr>
          <p:spPr>
            <a:xfrm>
              <a:off x="8343685" y="4758611"/>
              <a:ext cx="2307042" cy="369332"/>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37373"/>
                  </a:solidFill>
                  <a:effectLst/>
                  <a:uLnTx/>
                  <a:uFillTx/>
                  <a:latin typeface="Segoe UI"/>
                  <a:ea typeface="+mn-ea"/>
                  <a:cs typeface="+mn-cs"/>
                </a:rPr>
                <a:t>Containerized Model</a:t>
              </a:r>
            </a:p>
          </p:txBody>
        </p:sp>
        <p:sp>
          <p:nvSpPr>
            <p:cNvPr id="33" name="CellPhone_E8EA" title="Icon of a cellphone">
              <a:extLst>
                <a:ext uri="{FF2B5EF4-FFF2-40B4-BE49-F238E27FC236}">
                  <a16:creationId xmlns:a16="http://schemas.microsoft.com/office/drawing/2014/main" id="{6066861B-576F-47BC-B985-AAC833D23341}"/>
                </a:ext>
              </a:extLst>
            </p:cNvPr>
            <p:cNvSpPr>
              <a:spLocks noChangeAspect="1" noEditPoints="1"/>
            </p:cNvSpPr>
            <p:nvPr/>
          </p:nvSpPr>
          <p:spPr bwMode="auto">
            <a:xfrm>
              <a:off x="7051484" y="1498311"/>
              <a:ext cx="486529" cy="810749"/>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4" name="PC1_E977" title="Icon of a desktop PC">
              <a:extLst>
                <a:ext uri="{FF2B5EF4-FFF2-40B4-BE49-F238E27FC236}">
                  <a16:creationId xmlns:a16="http://schemas.microsoft.com/office/drawing/2014/main" id="{2399AC36-E20D-43F8-8801-D657EB5226BB}"/>
                </a:ext>
              </a:extLst>
            </p:cNvPr>
            <p:cNvSpPr>
              <a:spLocks noChangeAspect="1" noEditPoints="1"/>
            </p:cNvSpPr>
            <p:nvPr/>
          </p:nvSpPr>
          <p:spPr bwMode="auto">
            <a:xfrm>
              <a:off x="6835340" y="2896095"/>
              <a:ext cx="1013038" cy="810748"/>
            </a:xfrm>
            <a:custGeom>
              <a:avLst/>
              <a:gdLst>
                <a:gd name="T0" fmla="*/ 1697 w 5093"/>
                <a:gd name="T1" fmla="*/ 1359 h 4076"/>
                <a:gd name="T2" fmla="*/ 5093 w 5093"/>
                <a:gd name="T3" fmla="*/ 1359 h 4076"/>
                <a:gd name="T4" fmla="*/ 5093 w 5093"/>
                <a:gd name="T5" fmla="*/ 3398 h 4076"/>
                <a:gd name="T6" fmla="*/ 1697 w 5093"/>
                <a:gd name="T7" fmla="*/ 3398 h 4076"/>
                <a:gd name="T8" fmla="*/ 1697 w 5093"/>
                <a:gd name="T9" fmla="*/ 1359 h 4076"/>
                <a:gd name="T10" fmla="*/ 3396 w 5093"/>
                <a:gd name="T11" fmla="*/ 3398 h 4076"/>
                <a:gd name="T12" fmla="*/ 3396 w 5093"/>
                <a:gd name="T13" fmla="*/ 4076 h 4076"/>
                <a:gd name="T14" fmla="*/ 2547 w 5093"/>
                <a:gd name="T15" fmla="*/ 4076 h 4076"/>
                <a:gd name="T16" fmla="*/ 4244 w 5093"/>
                <a:gd name="T17" fmla="*/ 4076 h 4076"/>
                <a:gd name="T18" fmla="*/ 510 w 5093"/>
                <a:gd name="T19" fmla="*/ 680 h 4076"/>
                <a:gd name="T20" fmla="*/ 1528 w 5093"/>
                <a:gd name="T21" fmla="*/ 680 h 4076"/>
                <a:gd name="T22" fmla="*/ 510 w 5093"/>
                <a:gd name="T23" fmla="*/ 3398 h 4076"/>
                <a:gd name="T24" fmla="*/ 1697 w 5093"/>
                <a:gd name="T25" fmla="*/ 3398 h 4076"/>
                <a:gd name="T26" fmla="*/ 510 w 5093"/>
                <a:gd name="T27" fmla="*/ 2718 h 4076"/>
                <a:gd name="T28" fmla="*/ 1705 w 5093"/>
                <a:gd name="T29" fmla="*/ 2718 h 4076"/>
                <a:gd name="T30" fmla="*/ 2038 w 5093"/>
                <a:gd name="T31" fmla="*/ 1359 h 4076"/>
                <a:gd name="T32" fmla="*/ 2038 w 5093"/>
                <a:gd name="T33" fmla="*/ 0 h 4076"/>
                <a:gd name="T34" fmla="*/ 0 w 5093"/>
                <a:gd name="T35" fmla="*/ 0 h 4076"/>
                <a:gd name="T36" fmla="*/ 0 w 5093"/>
                <a:gd name="T37" fmla="*/ 4076 h 4076"/>
                <a:gd name="T38" fmla="*/ 2038 w 5093"/>
                <a:gd name="T39" fmla="*/ 4076 h 4076"/>
                <a:gd name="T40" fmla="*/ 2038 w 5093"/>
                <a:gd name="T41" fmla="*/ 3398 h 4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93" h="4076">
                  <a:moveTo>
                    <a:pt x="1697" y="1359"/>
                  </a:moveTo>
                  <a:lnTo>
                    <a:pt x="5093" y="1359"/>
                  </a:lnTo>
                  <a:lnTo>
                    <a:pt x="5093" y="3398"/>
                  </a:lnTo>
                  <a:lnTo>
                    <a:pt x="1697" y="3398"/>
                  </a:lnTo>
                  <a:lnTo>
                    <a:pt x="1697" y="1359"/>
                  </a:lnTo>
                  <a:moveTo>
                    <a:pt x="3396" y="3398"/>
                  </a:moveTo>
                  <a:lnTo>
                    <a:pt x="3396" y="4076"/>
                  </a:lnTo>
                  <a:moveTo>
                    <a:pt x="2547" y="4076"/>
                  </a:moveTo>
                  <a:lnTo>
                    <a:pt x="4244" y="4076"/>
                  </a:lnTo>
                  <a:moveTo>
                    <a:pt x="510" y="680"/>
                  </a:moveTo>
                  <a:lnTo>
                    <a:pt x="1528" y="680"/>
                  </a:lnTo>
                  <a:moveTo>
                    <a:pt x="510" y="3398"/>
                  </a:moveTo>
                  <a:lnTo>
                    <a:pt x="1697" y="3398"/>
                  </a:lnTo>
                  <a:moveTo>
                    <a:pt x="510" y="2718"/>
                  </a:moveTo>
                  <a:lnTo>
                    <a:pt x="1705" y="2718"/>
                  </a:lnTo>
                  <a:moveTo>
                    <a:pt x="2038" y="1359"/>
                  </a:moveTo>
                  <a:lnTo>
                    <a:pt x="2038" y="0"/>
                  </a:lnTo>
                  <a:lnTo>
                    <a:pt x="0" y="0"/>
                  </a:lnTo>
                  <a:lnTo>
                    <a:pt x="0" y="4076"/>
                  </a:lnTo>
                  <a:lnTo>
                    <a:pt x="2038" y="4076"/>
                  </a:lnTo>
                  <a:lnTo>
                    <a:pt x="2038" y="3398"/>
                  </a:ln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5" name="globe_2" title="Icon of a sphere made of lines">
              <a:extLst>
                <a:ext uri="{FF2B5EF4-FFF2-40B4-BE49-F238E27FC236}">
                  <a16:creationId xmlns:a16="http://schemas.microsoft.com/office/drawing/2014/main" id="{01332069-D5D0-4879-B229-7A69757CC338}"/>
                </a:ext>
              </a:extLst>
            </p:cNvPr>
            <p:cNvSpPr>
              <a:spLocks noChangeAspect="1" noEditPoints="1"/>
            </p:cNvSpPr>
            <p:nvPr/>
          </p:nvSpPr>
          <p:spPr bwMode="auto">
            <a:xfrm>
              <a:off x="6938259" y="4310971"/>
              <a:ext cx="810748" cy="810748"/>
            </a:xfrm>
            <a:custGeom>
              <a:avLst/>
              <a:gdLst>
                <a:gd name="T0" fmla="*/ 0 w 335"/>
                <a:gd name="T1" fmla="*/ 168 h 335"/>
                <a:gd name="T2" fmla="*/ 168 w 335"/>
                <a:gd name="T3" fmla="*/ 0 h 335"/>
                <a:gd name="T4" fmla="*/ 335 w 335"/>
                <a:gd name="T5" fmla="*/ 168 h 335"/>
                <a:gd name="T6" fmla="*/ 168 w 335"/>
                <a:gd name="T7" fmla="*/ 335 h 335"/>
                <a:gd name="T8" fmla="*/ 0 w 335"/>
                <a:gd name="T9" fmla="*/ 168 h 335"/>
                <a:gd name="T10" fmla="*/ 168 w 335"/>
                <a:gd name="T11" fmla="*/ 335 h 335"/>
                <a:gd name="T12" fmla="*/ 253 w 335"/>
                <a:gd name="T13" fmla="*/ 168 h 335"/>
                <a:gd name="T14" fmla="*/ 168 w 335"/>
                <a:gd name="T15" fmla="*/ 0 h 335"/>
                <a:gd name="T16" fmla="*/ 82 w 335"/>
                <a:gd name="T17" fmla="*/ 168 h 335"/>
                <a:gd name="T18" fmla="*/ 168 w 335"/>
                <a:gd name="T19" fmla="*/ 335 h 335"/>
                <a:gd name="T20" fmla="*/ 8 w 335"/>
                <a:gd name="T21" fmla="*/ 116 h 335"/>
                <a:gd name="T22" fmla="*/ 327 w 335"/>
                <a:gd name="T23" fmla="*/ 116 h 335"/>
                <a:gd name="T24" fmla="*/ 9 w 335"/>
                <a:gd name="T25" fmla="*/ 221 h 335"/>
                <a:gd name="T26" fmla="*/ 326 w 335"/>
                <a:gd name="T27" fmla="*/ 22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35">
                  <a:moveTo>
                    <a:pt x="0" y="168"/>
                  </a:moveTo>
                  <a:cubicBezTo>
                    <a:pt x="0" y="75"/>
                    <a:pt x="75" y="0"/>
                    <a:pt x="168" y="0"/>
                  </a:cubicBezTo>
                  <a:cubicBezTo>
                    <a:pt x="260" y="0"/>
                    <a:pt x="335" y="75"/>
                    <a:pt x="335" y="168"/>
                  </a:cubicBezTo>
                  <a:cubicBezTo>
                    <a:pt x="335" y="260"/>
                    <a:pt x="260" y="335"/>
                    <a:pt x="168" y="335"/>
                  </a:cubicBezTo>
                  <a:cubicBezTo>
                    <a:pt x="75" y="335"/>
                    <a:pt x="0" y="260"/>
                    <a:pt x="0" y="168"/>
                  </a:cubicBezTo>
                  <a:close/>
                  <a:moveTo>
                    <a:pt x="168" y="335"/>
                  </a:moveTo>
                  <a:cubicBezTo>
                    <a:pt x="215" y="335"/>
                    <a:pt x="253" y="260"/>
                    <a:pt x="253" y="168"/>
                  </a:cubicBezTo>
                  <a:cubicBezTo>
                    <a:pt x="253" y="75"/>
                    <a:pt x="215" y="0"/>
                    <a:pt x="168" y="0"/>
                  </a:cubicBezTo>
                  <a:cubicBezTo>
                    <a:pt x="120" y="0"/>
                    <a:pt x="82" y="75"/>
                    <a:pt x="82" y="168"/>
                  </a:cubicBezTo>
                  <a:cubicBezTo>
                    <a:pt x="82" y="260"/>
                    <a:pt x="120" y="335"/>
                    <a:pt x="168" y="335"/>
                  </a:cubicBezTo>
                  <a:close/>
                  <a:moveTo>
                    <a:pt x="8" y="116"/>
                  </a:moveTo>
                  <a:cubicBezTo>
                    <a:pt x="327" y="116"/>
                    <a:pt x="327" y="116"/>
                    <a:pt x="327" y="116"/>
                  </a:cubicBezTo>
                  <a:moveTo>
                    <a:pt x="9" y="221"/>
                  </a:moveTo>
                  <a:cubicBezTo>
                    <a:pt x="326" y="221"/>
                    <a:pt x="326" y="221"/>
                    <a:pt x="326" y="221"/>
                  </a:cubicBezTo>
                </a:path>
              </a:pathLst>
            </a:custGeom>
            <a:noFill/>
            <a:ln w="158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sp>
        <p:nvSpPr>
          <p:cNvPr id="26" name="car_3" title="Icon of a car with signal lines on top">
            <a:extLst>
              <a:ext uri="{FF2B5EF4-FFF2-40B4-BE49-F238E27FC236}">
                <a16:creationId xmlns:a16="http://schemas.microsoft.com/office/drawing/2014/main" id="{78714CBA-1A7C-4175-881B-3BEE1564AB7C}"/>
              </a:ext>
            </a:extLst>
          </p:cNvPr>
          <p:cNvSpPr>
            <a:spLocks noChangeAspect="1" noEditPoints="1"/>
          </p:cNvSpPr>
          <p:nvPr/>
        </p:nvSpPr>
        <p:spPr bwMode="auto">
          <a:xfrm>
            <a:off x="4808412" y="5742145"/>
            <a:ext cx="967821" cy="726903"/>
          </a:xfrm>
          <a:custGeom>
            <a:avLst/>
            <a:gdLst>
              <a:gd name="T0" fmla="*/ 27 w 339"/>
              <a:gd name="T1" fmla="*/ 121 h 255"/>
              <a:gd name="T2" fmla="*/ 287 w 339"/>
              <a:gd name="T3" fmla="*/ 121 h 255"/>
              <a:gd name="T4" fmla="*/ 339 w 339"/>
              <a:gd name="T5" fmla="*/ 173 h 255"/>
              <a:gd name="T6" fmla="*/ 339 w 339"/>
              <a:gd name="T7" fmla="*/ 211 h 255"/>
              <a:gd name="T8" fmla="*/ 318 w 339"/>
              <a:gd name="T9" fmla="*/ 233 h 255"/>
              <a:gd name="T10" fmla="*/ 294 w 339"/>
              <a:gd name="T11" fmla="*/ 233 h 255"/>
              <a:gd name="T12" fmla="*/ 297 w 339"/>
              <a:gd name="T13" fmla="*/ 219 h 255"/>
              <a:gd name="T14" fmla="*/ 261 w 339"/>
              <a:gd name="T15" fmla="*/ 182 h 255"/>
              <a:gd name="T16" fmla="*/ 224 w 339"/>
              <a:gd name="T17" fmla="*/ 219 h 255"/>
              <a:gd name="T18" fmla="*/ 261 w 339"/>
              <a:gd name="T19" fmla="*/ 255 h 255"/>
              <a:gd name="T20" fmla="*/ 297 w 339"/>
              <a:gd name="T21" fmla="*/ 219 h 255"/>
              <a:gd name="T22" fmla="*/ 95 w 339"/>
              <a:gd name="T23" fmla="*/ 219 h 255"/>
              <a:gd name="T24" fmla="*/ 59 w 339"/>
              <a:gd name="T25" fmla="*/ 182 h 255"/>
              <a:gd name="T26" fmla="*/ 22 w 339"/>
              <a:gd name="T27" fmla="*/ 219 h 255"/>
              <a:gd name="T28" fmla="*/ 59 w 339"/>
              <a:gd name="T29" fmla="*/ 255 h 255"/>
              <a:gd name="T30" fmla="*/ 95 w 339"/>
              <a:gd name="T31" fmla="*/ 219 h 255"/>
              <a:gd name="T32" fmla="*/ 63 w 339"/>
              <a:gd name="T33" fmla="*/ 51 h 255"/>
              <a:gd name="T34" fmla="*/ 10 w 339"/>
              <a:gd name="T35" fmla="*/ 156 h 255"/>
              <a:gd name="T36" fmla="*/ 0 w 339"/>
              <a:gd name="T37" fmla="*/ 190 h 255"/>
              <a:gd name="T38" fmla="*/ 24 w 339"/>
              <a:gd name="T39" fmla="*/ 229 h 255"/>
              <a:gd name="T40" fmla="*/ 271 w 339"/>
              <a:gd name="T41" fmla="*/ 121 h 255"/>
              <a:gd name="T42" fmla="*/ 222 w 339"/>
              <a:gd name="T43" fmla="*/ 66 h 255"/>
              <a:gd name="T44" fmla="*/ 194 w 339"/>
              <a:gd name="T45" fmla="*/ 51 h 255"/>
              <a:gd name="T46" fmla="*/ 37 w 339"/>
              <a:gd name="T47" fmla="*/ 51 h 255"/>
              <a:gd name="T48" fmla="*/ 227 w 339"/>
              <a:gd name="T49" fmla="*/ 233 h 255"/>
              <a:gd name="T50" fmla="*/ 92 w 339"/>
              <a:gd name="T51" fmla="*/ 233 h 255"/>
              <a:gd name="T52" fmla="*/ 134 w 339"/>
              <a:gd name="T53" fmla="*/ 233 h 255"/>
              <a:gd name="T54" fmla="*/ 134 w 339"/>
              <a:gd name="T55" fmla="*/ 51 h 255"/>
              <a:gd name="T56" fmla="*/ 258 w 339"/>
              <a:gd name="T57" fmla="*/ 66 h 255"/>
              <a:gd name="T58" fmla="*/ 269 w 339"/>
              <a:gd name="T59" fmla="*/ 70 h 255"/>
              <a:gd name="T60" fmla="*/ 273 w 339"/>
              <a:gd name="T61" fmla="*/ 79 h 255"/>
              <a:gd name="T62" fmla="*/ 305 w 339"/>
              <a:gd name="T63" fmla="*/ 79 h 255"/>
              <a:gd name="T64" fmla="*/ 292 w 339"/>
              <a:gd name="T65" fmla="*/ 47 h 255"/>
              <a:gd name="T66" fmla="*/ 258 w 339"/>
              <a:gd name="T67" fmla="*/ 33 h 255"/>
              <a:gd name="T68" fmla="*/ 339 w 339"/>
              <a:gd name="T69" fmla="*/ 79 h 255"/>
              <a:gd name="T70" fmla="*/ 316 w 339"/>
              <a:gd name="T71" fmla="*/ 23 h 255"/>
              <a:gd name="T72" fmla="*/ 258 w 339"/>
              <a:gd name="T7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9" h="255">
                <a:moveTo>
                  <a:pt x="27" y="121"/>
                </a:moveTo>
                <a:cubicBezTo>
                  <a:pt x="287" y="121"/>
                  <a:pt x="287" y="121"/>
                  <a:pt x="287" y="121"/>
                </a:cubicBezTo>
                <a:cubicBezTo>
                  <a:pt x="316" y="121"/>
                  <a:pt x="339" y="145"/>
                  <a:pt x="339" y="173"/>
                </a:cubicBezTo>
                <a:cubicBezTo>
                  <a:pt x="339" y="211"/>
                  <a:pt x="339" y="211"/>
                  <a:pt x="339" y="211"/>
                </a:cubicBezTo>
                <a:cubicBezTo>
                  <a:pt x="339" y="223"/>
                  <a:pt x="330" y="233"/>
                  <a:pt x="318" y="233"/>
                </a:cubicBezTo>
                <a:cubicBezTo>
                  <a:pt x="294" y="233"/>
                  <a:pt x="294" y="233"/>
                  <a:pt x="294" y="233"/>
                </a:cubicBezTo>
                <a:moveTo>
                  <a:pt x="297" y="219"/>
                </a:moveTo>
                <a:cubicBezTo>
                  <a:pt x="297" y="199"/>
                  <a:pt x="281" y="182"/>
                  <a:pt x="261" y="182"/>
                </a:cubicBezTo>
                <a:cubicBezTo>
                  <a:pt x="241" y="182"/>
                  <a:pt x="224" y="199"/>
                  <a:pt x="224" y="219"/>
                </a:cubicBezTo>
                <a:cubicBezTo>
                  <a:pt x="224" y="239"/>
                  <a:pt x="241" y="255"/>
                  <a:pt x="261" y="255"/>
                </a:cubicBezTo>
                <a:cubicBezTo>
                  <a:pt x="281" y="255"/>
                  <a:pt x="297" y="239"/>
                  <a:pt x="297" y="219"/>
                </a:cubicBezTo>
                <a:close/>
                <a:moveTo>
                  <a:pt x="95" y="219"/>
                </a:moveTo>
                <a:cubicBezTo>
                  <a:pt x="95" y="199"/>
                  <a:pt x="79" y="182"/>
                  <a:pt x="59" y="182"/>
                </a:cubicBezTo>
                <a:cubicBezTo>
                  <a:pt x="39" y="182"/>
                  <a:pt x="22" y="199"/>
                  <a:pt x="22" y="219"/>
                </a:cubicBezTo>
                <a:cubicBezTo>
                  <a:pt x="22" y="239"/>
                  <a:pt x="39" y="255"/>
                  <a:pt x="59" y="255"/>
                </a:cubicBezTo>
                <a:cubicBezTo>
                  <a:pt x="79" y="255"/>
                  <a:pt x="95" y="239"/>
                  <a:pt x="95" y="219"/>
                </a:cubicBezTo>
                <a:close/>
                <a:moveTo>
                  <a:pt x="63" y="51"/>
                </a:moveTo>
                <a:cubicBezTo>
                  <a:pt x="63" y="51"/>
                  <a:pt x="20" y="135"/>
                  <a:pt x="10" y="156"/>
                </a:cubicBezTo>
                <a:cubicBezTo>
                  <a:pt x="0" y="178"/>
                  <a:pt x="0" y="190"/>
                  <a:pt x="0" y="190"/>
                </a:cubicBezTo>
                <a:cubicBezTo>
                  <a:pt x="0" y="205"/>
                  <a:pt x="9" y="224"/>
                  <a:pt x="24" y="229"/>
                </a:cubicBezTo>
                <a:moveTo>
                  <a:pt x="271" y="121"/>
                </a:moveTo>
                <a:cubicBezTo>
                  <a:pt x="222" y="66"/>
                  <a:pt x="222" y="66"/>
                  <a:pt x="222" y="66"/>
                </a:cubicBezTo>
                <a:cubicBezTo>
                  <a:pt x="214" y="56"/>
                  <a:pt x="206" y="51"/>
                  <a:pt x="194" y="51"/>
                </a:cubicBezTo>
                <a:cubicBezTo>
                  <a:pt x="37" y="51"/>
                  <a:pt x="37" y="51"/>
                  <a:pt x="37" y="51"/>
                </a:cubicBezTo>
                <a:moveTo>
                  <a:pt x="227" y="233"/>
                </a:moveTo>
                <a:cubicBezTo>
                  <a:pt x="92" y="233"/>
                  <a:pt x="92" y="233"/>
                  <a:pt x="92" y="233"/>
                </a:cubicBezTo>
                <a:moveTo>
                  <a:pt x="134" y="233"/>
                </a:moveTo>
                <a:cubicBezTo>
                  <a:pt x="134" y="51"/>
                  <a:pt x="134" y="51"/>
                  <a:pt x="134" y="51"/>
                </a:cubicBezTo>
                <a:moveTo>
                  <a:pt x="258" y="66"/>
                </a:moveTo>
                <a:cubicBezTo>
                  <a:pt x="262" y="66"/>
                  <a:pt x="266" y="67"/>
                  <a:pt x="269" y="70"/>
                </a:cubicBezTo>
                <a:cubicBezTo>
                  <a:pt x="271" y="73"/>
                  <a:pt x="273" y="76"/>
                  <a:pt x="273" y="79"/>
                </a:cubicBezTo>
                <a:moveTo>
                  <a:pt x="305" y="79"/>
                </a:moveTo>
                <a:cubicBezTo>
                  <a:pt x="305" y="67"/>
                  <a:pt x="301" y="56"/>
                  <a:pt x="292" y="47"/>
                </a:cubicBezTo>
                <a:cubicBezTo>
                  <a:pt x="283" y="38"/>
                  <a:pt x="270" y="33"/>
                  <a:pt x="258" y="33"/>
                </a:cubicBezTo>
                <a:moveTo>
                  <a:pt x="339" y="79"/>
                </a:moveTo>
                <a:cubicBezTo>
                  <a:pt x="339" y="59"/>
                  <a:pt x="331" y="39"/>
                  <a:pt x="316" y="23"/>
                </a:cubicBezTo>
                <a:cubicBezTo>
                  <a:pt x="300" y="7"/>
                  <a:pt x="279" y="0"/>
                  <a:pt x="258" y="0"/>
                </a:cubicBezTo>
              </a:path>
            </a:pathLst>
          </a:custGeom>
          <a:noFill/>
          <a:ln w="158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434343"/>
              </a:solidFill>
              <a:effectLst/>
              <a:uLnTx/>
              <a:uFillTx/>
              <a:latin typeface="Segoe UI"/>
              <a:ea typeface="+mn-ea"/>
              <a:cs typeface="+mn-cs"/>
            </a:endParaRPr>
          </a:p>
        </p:txBody>
      </p:sp>
      <p:sp>
        <p:nvSpPr>
          <p:cNvPr id="27" name="Rectangle 26">
            <a:extLst>
              <a:ext uri="{FF2B5EF4-FFF2-40B4-BE49-F238E27FC236}">
                <a16:creationId xmlns:a16="http://schemas.microsoft.com/office/drawing/2014/main" id="{A601A577-4292-476A-83B6-39C3578BA256}"/>
              </a:ext>
            </a:extLst>
          </p:cNvPr>
          <p:cNvSpPr/>
          <p:nvPr/>
        </p:nvSpPr>
        <p:spPr>
          <a:xfrm>
            <a:off x="5925146" y="5572836"/>
            <a:ext cx="2047355" cy="400110"/>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37373"/>
                </a:solidFill>
                <a:effectLst/>
                <a:uLnTx/>
                <a:uFillTx/>
                <a:latin typeface="Segoe UI Semibold"/>
                <a:ea typeface="+mn-ea"/>
                <a:cs typeface="+mn-cs"/>
              </a:rPr>
              <a:t>IoT Edge Device</a:t>
            </a:r>
          </a:p>
        </p:txBody>
      </p:sp>
      <p:pic>
        <p:nvPicPr>
          <p:cNvPr id="37" name="Graphic 36" descr="Box">
            <a:extLst>
              <a:ext uri="{FF2B5EF4-FFF2-40B4-BE49-F238E27FC236}">
                <a16:creationId xmlns:a16="http://schemas.microsoft.com/office/drawing/2014/main" id="{E283B333-9F05-47C4-9575-B263A1F3EF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87609" y="6290108"/>
            <a:ext cx="355380" cy="355380"/>
          </a:xfrm>
          <a:prstGeom prst="rect">
            <a:avLst/>
          </a:prstGeom>
        </p:spPr>
      </p:pic>
      <p:sp>
        <p:nvSpPr>
          <p:cNvPr id="38" name="Rectangle 37">
            <a:extLst>
              <a:ext uri="{FF2B5EF4-FFF2-40B4-BE49-F238E27FC236}">
                <a16:creationId xmlns:a16="http://schemas.microsoft.com/office/drawing/2014/main" id="{806159E9-D1BD-48B9-B735-26686B61147F}"/>
              </a:ext>
            </a:extLst>
          </p:cNvPr>
          <p:cNvSpPr/>
          <p:nvPr/>
        </p:nvSpPr>
        <p:spPr>
          <a:xfrm>
            <a:off x="6342988" y="6273744"/>
            <a:ext cx="2307042" cy="369332"/>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37373"/>
                </a:solidFill>
                <a:effectLst/>
                <a:uLnTx/>
                <a:uFillTx/>
                <a:latin typeface="Segoe UI"/>
                <a:ea typeface="+mn-ea"/>
                <a:cs typeface="+mn-cs"/>
              </a:rPr>
              <a:t>Containerized Model</a:t>
            </a:r>
          </a:p>
        </p:txBody>
      </p:sp>
      <p:pic>
        <p:nvPicPr>
          <p:cNvPr id="39" name="Graphic 38" descr="Box">
            <a:extLst>
              <a:ext uri="{FF2B5EF4-FFF2-40B4-BE49-F238E27FC236}">
                <a16:creationId xmlns:a16="http://schemas.microsoft.com/office/drawing/2014/main" id="{E1A22344-99C6-415D-B3C5-82DE00B1BC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87609" y="5935624"/>
            <a:ext cx="352967" cy="352967"/>
          </a:xfrm>
          <a:prstGeom prst="rect">
            <a:avLst/>
          </a:prstGeom>
        </p:spPr>
      </p:pic>
      <p:sp>
        <p:nvSpPr>
          <p:cNvPr id="40" name="Rectangle 39">
            <a:extLst>
              <a:ext uri="{FF2B5EF4-FFF2-40B4-BE49-F238E27FC236}">
                <a16:creationId xmlns:a16="http://schemas.microsoft.com/office/drawing/2014/main" id="{F9BE91D0-FC8F-46F0-AD0A-4E1C2465D403}"/>
              </a:ext>
            </a:extLst>
          </p:cNvPr>
          <p:cNvSpPr/>
          <p:nvPr/>
        </p:nvSpPr>
        <p:spPr>
          <a:xfrm>
            <a:off x="6340576" y="5919260"/>
            <a:ext cx="1871025" cy="369332"/>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lumMod val="75000"/>
                  </a:srgbClr>
                </a:solidFill>
                <a:effectLst/>
                <a:uLnTx/>
                <a:uFillTx/>
                <a:latin typeface="Segoe UI"/>
                <a:ea typeface="+mn-ea"/>
                <a:cs typeface="+mn-cs"/>
              </a:rPr>
              <a:t>Serialized Model</a:t>
            </a:r>
          </a:p>
        </p:txBody>
      </p:sp>
      <p:grpSp>
        <p:nvGrpSpPr>
          <p:cNvPr id="41" name="Group 40">
            <a:extLst>
              <a:ext uri="{FF2B5EF4-FFF2-40B4-BE49-F238E27FC236}">
                <a16:creationId xmlns:a16="http://schemas.microsoft.com/office/drawing/2014/main" id="{319EAA7F-DAEE-4550-B7F6-9573B09391EC}"/>
              </a:ext>
            </a:extLst>
          </p:cNvPr>
          <p:cNvGrpSpPr/>
          <p:nvPr/>
        </p:nvGrpSpPr>
        <p:grpSpPr>
          <a:xfrm>
            <a:off x="9307748" y="1774380"/>
            <a:ext cx="2686993" cy="4817749"/>
            <a:chOff x="9307748" y="1928000"/>
            <a:chExt cx="2686993" cy="4817749"/>
          </a:xfrm>
        </p:grpSpPr>
        <p:pic>
          <p:nvPicPr>
            <p:cNvPr id="42" name="Picture 41">
              <a:extLst>
                <a:ext uri="{FF2B5EF4-FFF2-40B4-BE49-F238E27FC236}">
                  <a16:creationId xmlns:a16="http://schemas.microsoft.com/office/drawing/2014/main" id="{A467B9FA-0BFD-4EFA-9506-E3B21397A8C4}"/>
                </a:ext>
              </a:extLst>
            </p:cNvPr>
            <p:cNvPicPr>
              <a:picLocks noChangeAspect="1"/>
            </p:cNvPicPr>
            <p:nvPr/>
          </p:nvPicPr>
          <p:blipFill>
            <a:blip r:embed="rId7"/>
            <a:stretch>
              <a:fillRect/>
            </a:stretch>
          </p:blipFill>
          <p:spPr>
            <a:xfrm>
              <a:off x="9904049" y="2546825"/>
              <a:ext cx="1494391" cy="1494391"/>
            </a:xfrm>
            <a:prstGeom prst="rect">
              <a:avLst/>
            </a:prstGeom>
          </p:spPr>
        </p:pic>
        <p:pic>
          <p:nvPicPr>
            <p:cNvPr id="43" name="Picture 42">
              <a:extLst>
                <a:ext uri="{FF2B5EF4-FFF2-40B4-BE49-F238E27FC236}">
                  <a16:creationId xmlns:a16="http://schemas.microsoft.com/office/drawing/2014/main" id="{926174F7-517C-42CB-B363-DB04EA21237E}"/>
                </a:ext>
              </a:extLst>
            </p:cNvPr>
            <p:cNvPicPr>
              <a:picLocks noChangeAspect="1"/>
            </p:cNvPicPr>
            <p:nvPr/>
          </p:nvPicPr>
          <p:blipFill>
            <a:blip r:embed="rId8"/>
            <a:stretch>
              <a:fillRect/>
            </a:stretch>
          </p:blipFill>
          <p:spPr>
            <a:xfrm>
              <a:off x="9899666" y="4632535"/>
              <a:ext cx="1503156" cy="1494391"/>
            </a:xfrm>
            <a:prstGeom prst="rect">
              <a:avLst/>
            </a:prstGeom>
          </p:spPr>
        </p:pic>
        <p:sp>
          <p:nvSpPr>
            <p:cNvPr id="44" name="TextBox 43">
              <a:extLst>
                <a:ext uri="{FF2B5EF4-FFF2-40B4-BE49-F238E27FC236}">
                  <a16:creationId xmlns:a16="http://schemas.microsoft.com/office/drawing/2014/main" id="{BA69E5F9-BDCB-4C60-B3A2-28A5568D65C8}"/>
                </a:ext>
              </a:extLst>
            </p:cNvPr>
            <p:cNvSpPr txBox="1"/>
            <p:nvPr/>
          </p:nvSpPr>
          <p:spPr>
            <a:xfrm>
              <a:off x="9307748" y="1928000"/>
              <a:ext cx="2686993" cy="646331"/>
            </a:xfrm>
            <a:prstGeom prst="rect">
              <a:avLst/>
            </a:prstGeom>
            <a:noFill/>
          </p:spPr>
          <p:txBody>
            <a:bodyPr wrap="square" rtlCol="0">
              <a:spAutoFit/>
            </a:bodyPr>
            <a:lstStyle/>
            <a:p>
              <a:pPr algn="ctr"/>
              <a:r>
                <a:rPr lang="en-US" b="1" cap="all" dirty="0">
                  <a:solidFill>
                    <a:schemeClr val="accent2"/>
                  </a:solidFill>
                </a:rPr>
                <a:t>Azure ML deploys containers to:</a:t>
              </a:r>
            </a:p>
          </p:txBody>
        </p:sp>
        <p:sp>
          <p:nvSpPr>
            <p:cNvPr id="45" name="TextBox 44">
              <a:extLst>
                <a:ext uri="{FF2B5EF4-FFF2-40B4-BE49-F238E27FC236}">
                  <a16:creationId xmlns:a16="http://schemas.microsoft.com/office/drawing/2014/main" id="{1621C73B-4D43-4233-BC3E-4D04AD1653AB}"/>
                </a:ext>
              </a:extLst>
            </p:cNvPr>
            <p:cNvSpPr txBox="1"/>
            <p:nvPr/>
          </p:nvSpPr>
          <p:spPr>
            <a:xfrm>
              <a:off x="9307748" y="4013710"/>
              <a:ext cx="2686993" cy="646331"/>
            </a:xfrm>
            <a:prstGeom prst="rect">
              <a:avLst/>
            </a:prstGeom>
            <a:noFill/>
          </p:spPr>
          <p:txBody>
            <a:bodyPr wrap="square" rtlCol="0">
              <a:spAutoFit/>
            </a:bodyPr>
            <a:lstStyle/>
            <a:p>
              <a:pPr algn="ctr"/>
              <a:r>
                <a:rPr lang="en-US" i="1" cap="all" dirty="0">
                  <a:solidFill>
                    <a:schemeClr val="accent2"/>
                  </a:solidFill>
                </a:rPr>
                <a:t>Azure Kubernetes Service</a:t>
              </a:r>
            </a:p>
          </p:txBody>
        </p:sp>
        <p:sp>
          <p:nvSpPr>
            <p:cNvPr id="46" name="TextBox 45">
              <a:extLst>
                <a:ext uri="{FF2B5EF4-FFF2-40B4-BE49-F238E27FC236}">
                  <a16:creationId xmlns:a16="http://schemas.microsoft.com/office/drawing/2014/main" id="{A9A2B9E7-DA44-4616-B129-50DD6C6B6F62}"/>
                </a:ext>
              </a:extLst>
            </p:cNvPr>
            <p:cNvSpPr txBox="1"/>
            <p:nvPr/>
          </p:nvSpPr>
          <p:spPr>
            <a:xfrm>
              <a:off x="9307748" y="6099418"/>
              <a:ext cx="2686993" cy="646331"/>
            </a:xfrm>
            <a:prstGeom prst="rect">
              <a:avLst/>
            </a:prstGeom>
            <a:noFill/>
          </p:spPr>
          <p:txBody>
            <a:bodyPr wrap="square" rtlCol="0">
              <a:spAutoFit/>
            </a:bodyPr>
            <a:lstStyle/>
            <a:p>
              <a:pPr algn="ctr"/>
              <a:r>
                <a:rPr lang="en-US" i="1" cap="all" dirty="0">
                  <a:solidFill>
                    <a:schemeClr val="accent2"/>
                  </a:solidFill>
                </a:rPr>
                <a:t>Azure Container Instance</a:t>
              </a:r>
            </a:p>
          </p:txBody>
        </p:sp>
      </p:grpSp>
      <p:sp>
        <p:nvSpPr>
          <p:cNvPr id="47" name="Arrow: Striped Right 46">
            <a:extLst>
              <a:ext uri="{FF2B5EF4-FFF2-40B4-BE49-F238E27FC236}">
                <a16:creationId xmlns:a16="http://schemas.microsoft.com/office/drawing/2014/main" id="{43CF2F0E-C3A2-4466-834B-EFED7A874DAF}"/>
              </a:ext>
            </a:extLst>
          </p:cNvPr>
          <p:cNvSpPr/>
          <p:nvPr/>
        </p:nvSpPr>
        <p:spPr>
          <a:xfrm>
            <a:off x="2200978" y="3564349"/>
            <a:ext cx="2033262" cy="81074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8" name="Rectangle 47">
            <a:extLst>
              <a:ext uri="{FF2B5EF4-FFF2-40B4-BE49-F238E27FC236}">
                <a16:creationId xmlns:a16="http://schemas.microsoft.com/office/drawing/2014/main" id="{61C96936-0668-4970-AB71-30AAEF966A05}"/>
              </a:ext>
            </a:extLst>
          </p:cNvPr>
          <p:cNvSpPr/>
          <p:nvPr/>
        </p:nvSpPr>
        <p:spPr>
          <a:xfrm>
            <a:off x="588263" y="4502567"/>
            <a:ext cx="1175836" cy="830997"/>
          </a:xfrm>
          <a:prstGeom prst="rect">
            <a:avLst/>
          </a:prstGeom>
        </p:spPr>
        <p:txBody>
          <a:bodyPr wrap="non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A1A1A"/>
                </a:solidFill>
                <a:effectLst/>
                <a:uLnTx/>
                <a:uFillTx/>
                <a:latin typeface="Segoe UI"/>
                <a:ea typeface="+mn-ea"/>
                <a:cs typeface="+mn-cs"/>
              </a:rPr>
              <a:t>Trained</a:t>
            </a:r>
            <a:br>
              <a:rPr kumimoji="0" lang="en-US" sz="2400" b="0" i="0" u="none" strike="noStrike" kern="1200" cap="none" spc="0" normalizeH="0" baseline="0" noProof="0" dirty="0">
                <a:ln>
                  <a:noFill/>
                </a:ln>
                <a:solidFill>
                  <a:srgbClr val="1A1A1A"/>
                </a:solidFill>
                <a:effectLst/>
                <a:uLnTx/>
                <a:uFillTx/>
                <a:latin typeface="Segoe UI"/>
                <a:ea typeface="+mn-ea"/>
                <a:cs typeface="+mn-cs"/>
              </a:rPr>
            </a:br>
            <a:r>
              <a:rPr kumimoji="0" lang="en-US" sz="2400" b="0" i="0" u="none" strike="noStrike" kern="1200" cap="none" spc="0" normalizeH="0" baseline="0" noProof="0" dirty="0">
                <a:ln>
                  <a:noFill/>
                </a:ln>
                <a:solidFill>
                  <a:srgbClr val="1A1A1A"/>
                </a:solidFill>
                <a:effectLst/>
                <a:uLnTx/>
                <a:uFillTx/>
                <a:latin typeface="Segoe UI"/>
                <a:ea typeface="+mn-ea"/>
                <a:cs typeface="+mn-cs"/>
              </a:rPr>
              <a:t>Model</a:t>
            </a:r>
          </a:p>
        </p:txBody>
      </p:sp>
      <p:sp>
        <p:nvSpPr>
          <p:cNvPr id="49" name="Rectangle 48">
            <a:extLst>
              <a:ext uri="{FF2B5EF4-FFF2-40B4-BE49-F238E27FC236}">
                <a16:creationId xmlns:a16="http://schemas.microsoft.com/office/drawing/2014/main" id="{81E33C91-BDB8-47C9-8B04-C1B4FA224F64}"/>
              </a:ext>
            </a:extLst>
          </p:cNvPr>
          <p:cNvSpPr/>
          <p:nvPr/>
        </p:nvSpPr>
        <p:spPr>
          <a:xfrm>
            <a:off x="2351523" y="4456400"/>
            <a:ext cx="1732172" cy="923330"/>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37373"/>
                </a:solidFill>
                <a:effectLst/>
                <a:uLnTx/>
                <a:uFillTx/>
                <a:latin typeface="Segoe UI"/>
                <a:ea typeface="+mn-ea"/>
                <a:cs typeface="+mn-cs"/>
              </a:rPr>
              <a:t>Use the trained model to make predictions</a:t>
            </a:r>
          </a:p>
        </p:txBody>
      </p:sp>
      <p:sp>
        <p:nvSpPr>
          <p:cNvPr id="50" name="box" title="Icon of a box">
            <a:extLst>
              <a:ext uri="{FF2B5EF4-FFF2-40B4-BE49-F238E27FC236}">
                <a16:creationId xmlns:a16="http://schemas.microsoft.com/office/drawing/2014/main" id="{9F00D4CA-8405-4353-BD3A-83CBA750262F}"/>
              </a:ext>
            </a:extLst>
          </p:cNvPr>
          <p:cNvSpPr>
            <a:spLocks noChangeAspect="1" noEditPoints="1"/>
          </p:cNvSpPr>
          <p:nvPr/>
        </p:nvSpPr>
        <p:spPr bwMode="auto">
          <a:xfrm>
            <a:off x="735900" y="3525256"/>
            <a:ext cx="880562" cy="888934"/>
          </a:xfrm>
          <a:custGeom>
            <a:avLst/>
            <a:gdLst>
              <a:gd name="T0" fmla="*/ 87 w 240"/>
              <a:gd name="T1" fmla="*/ 0 h 244"/>
              <a:gd name="T2" fmla="*/ 165 w 240"/>
              <a:gd name="T3" fmla="*/ 83 h 244"/>
              <a:gd name="T4" fmla="*/ 198 w 240"/>
              <a:gd name="T5" fmla="*/ 39 h 244"/>
              <a:gd name="T6" fmla="*/ 123 w 240"/>
              <a:gd name="T7" fmla="*/ 39 h 244"/>
              <a:gd name="T8" fmla="*/ 240 w 240"/>
              <a:gd name="T9" fmla="*/ 83 h 244"/>
              <a:gd name="T10" fmla="*/ 80 w 240"/>
              <a:gd name="T11" fmla="*/ 83 h 244"/>
              <a:gd name="T12" fmla="*/ 80 w 240"/>
              <a:gd name="T13" fmla="*/ 244 h 244"/>
              <a:gd name="T14" fmla="*/ 240 w 240"/>
              <a:gd name="T15" fmla="*/ 244 h 244"/>
              <a:gd name="T16" fmla="*/ 240 w 240"/>
              <a:gd name="T17" fmla="*/ 83 h 244"/>
              <a:gd name="T18" fmla="*/ 80 w 240"/>
              <a:gd name="T19" fmla="*/ 173 h 244"/>
              <a:gd name="T20" fmla="*/ 80 w 240"/>
              <a:gd name="T21" fmla="*/ 83 h 244"/>
              <a:gd name="T22" fmla="*/ 0 w 240"/>
              <a:gd name="T23" fmla="*/ 0 h 244"/>
              <a:gd name="T24" fmla="*/ 0 w 240"/>
              <a:gd name="T25" fmla="*/ 137 h 244"/>
              <a:gd name="T26" fmla="*/ 80 w 240"/>
              <a:gd name="T27" fmla="*/ 244 h 244"/>
              <a:gd name="T28" fmla="*/ 80 w 240"/>
              <a:gd name="T29" fmla="*/ 173 h 244"/>
              <a:gd name="T30" fmla="*/ 119 w 240"/>
              <a:gd name="T31" fmla="*/ 0 h 244"/>
              <a:gd name="T32" fmla="*/ 0 w 240"/>
              <a:gd name="T33" fmla="*/ 0 h 244"/>
              <a:gd name="T34" fmla="*/ 80 w 240"/>
              <a:gd name="T35" fmla="*/ 83 h 244"/>
              <a:gd name="T36" fmla="*/ 240 w 240"/>
              <a:gd name="T37" fmla="*/ 83 h 244"/>
              <a:gd name="T38" fmla="*/ 161 w 240"/>
              <a:gd name="T39" fmla="*/ 0 h 244"/>
              <a:gd name="T40" fmla="*/ 119 w 240"/>
              <a:gd name="T41"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0" h="244">
                <a:moveTo>
                  <a:pt x="87" y="0"/>
                </a:moveTo>
                <a:lnTo>
                  <a:pt x="165" y="83"/>
                </a:lnTo>
                <a:moveTo>
                  <a:pt x="198" y="39"/>
                </a:moveTo>
                <a:lnTo>
                  <a:pt x="123" y="39"/>
                </a:lnTo>
                <a:moveTo>
                  <a:pt x="240" y="83"/>
                </a:moveTo>
                <a:lnTo>
                  <a:pt x="80" y="83"/>
                </a:lnTo>
                <a:lnTo>
                  <a:pt x="80" y="244"/>
                </a:lnTo>
                <a:lnTo>
                  <a:pt x="240" y="244"/>
                </a:lnTo>
                <a:lnTo>
                  <a:pt x="240" y="83"/>
                </a:lnTo>
                <a:moveTo>
                  <a:pt x="80" y="173"/>
                </a:moveTo>
                <a:lnTo>
                  <a:pt x="80" y="83"/>
                </a:lnTo>
                <a:lnTo>
                  <a:pt x="0" y="0"/>
                </a:lnTo>
                <a:lnTo>
                  <a:pt x="0" y="137"/>
                </a:lnTo>
                <a:lnTo>
                  <a:pt x="80" y="244"/>
                </a:lnTo>
                <a:lnTo>
                  <a:pt x="80" y="173"/>
                </a:lnTo>
                <a:moveTo>
                  <a:pt x="119" y="0"/>
                </a:moveTo>
                <a:lnTo>
                  <a:pt x="0" y="0"/>
                </a:lnTo>
                <a:lnTo>
                  <a:pt x="80" y="83"/>
                </a:lnTo>
                <a:lnTo>
                  <a:pt x="240" y="83"/>
                </a:lnTo>
                <a:lnTo>
                  <a:pt x="161" y="0"/>
                </a:lnTo>
                <a:lnTo>
                  <a:pt x="119" y="0"/>
                </a:lnTo>
              </a:path>
            </a:pathLst>
          </a:custGeom>
          <a:noFill/>
          <a:ln w="15875" cap="flat">
            <a:solidFill>
              <a:schemeClr val="accent1"/>
            </a:solid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Tree>
    <p:extLst>
      <p:ext uri="{BB962C8B-B14F-4D97-AF65-F5344CB8AC3E}">
        <p14:creationId xmlns:p14="http://schemas.microsoft.com/office/powerpoint/2010/main" val="15842403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C33DA3-9D95-4E7A-A637-C5F2AB85BBBF}"/>
              </a:ext>
            </a:extLst>
          </p:cNvPr>
          <p:cNvSpPr>
            <a:spLocks noGrp="1"/>
          </p:cNvSpPr>
          <p:nvPr>
            <p:ph idx="1"/>
          </p:nvPr>
        </p:nvSpPr>
        <p:spPr>
          <a:xfrm>
            <a:off x="838200" y="1933575"/>
            <a:ext cx="7707923" cy="4243388"/>
          </a:xfrm>
        </p:spPr>
        <p:txBody>
          <a:bodyPr>
            <a:normAutofit fontScale="92500"/>
          </a:bodyPr>
          <a:lstStyle/>
          <a:p>
            <a:r>
              <a:rPr lang="en-US" dirty="0"/>
              <a:t>AKS cluster must be connected to your workspace</a:t>
            </a:r>
          </a:p>
          <a:p>
            <a:r>
              <a:rPr lang="en-US" dirty="0"/>
              <a:t>Creation or attachment process is a one-time task</a:t>
            </a:r>
          </a:p>
          <a:p>
            <a:r>
              <a:rPr lang="en-US" dirty="0"/>
              <a:t>Once an AKS cluster is connected, you can use it for deployments</a:t>
            </a:r>
          </a:p>
          <a:p>
            <a:r>
              <a:rPr lang="en-US" dirty="0"/>
              <a:t>To secure your AKS cluster using an Azure Virtual Network, you must create the virtual network first</a:t>
            </a:r>
          </a:p>
          <a:p>
            <a:r>
              <a:rPr lang="en-US" dirty="0"/>
              <a:t>To deploy a model to Azure Kubernetes Service, create a deployment configuration that describes the compute resources needed. (e.g., number of cores and memory).</a:t>
            </a:r>
          </a:p>
          <a:p>
            <a:r>
              <a:rPr lang="en-US" dirty="0"/>
              <a:t>Key-based authentication is enabled by default</a:t>
            </a:r>
          </a:p>
        </p:txBody>
      </p:sp>
      <p:sp>
        <p:nvSpPr>
          <p:cNvPr id="2" name="Title 1">
            <a:extLst>
              <a:ext uri="{FF2B5EF4-FFF2-40B4-BE49-F238E27FC236}">
                <a16:creationId xmlns:a16="http://schemas.microsoft.com/office/drawing/2014/main" id="{05775D9C-6907-454B-9207-9DDC6B5B901F}"/>
              </a:ext>
            </a:extLst>
          </p:cNvPr>
          <p:cNvSpPr>
            <a:spLocks noGrp="1"/>
          </p:cNvSpPr>
          <p:nvPr>
            <p:ph type="title"/>
          </p:nvPr>
        </p:nvSpPr>
        <p:spPr/>
        <p:txBody>
          <a:bodyPr/>
          <a:lstStyle/>
          <a:p>
            <a:r>
              <a:rPr lang="en-US" dirty="0"/>
              <a:t>Deploying AML models to AKS</a:t>
            </a:r>
          </a:p>
        </p:txBody>
      </p:sp>
      <p:pic>
        <p:nvPicPr>
          <p:cNvPr id="8" name="Picture 7">
            <a:extLst>
              <a:ext uri="{FF2B5EF4-FFF2-40B4-BE49-F238E27FC236}">
                <a16:creationId xmlns:a16="http://schemas.microsoft.com/office/drawing/2014/main" id="{697624D7-F016-4963-8DDC-29B3118988F9}"/>
              </a:ext>
            </a:extLst>
          </p:cNvPr>
          <p:cNvPicPr>
            <a:picLocks noChangeAspect="1"/>
          </p:cNvPicPr>
          <p:nvPr/>
        </p:nvPicPr>
        <p:blipFill>
          <a:blip r:embed="rId3"/>
          <a:stretch>
            <a:fillRect/>
          </a:stretch>
        </p:blipFill>
        <p:spPr>
          <a:xfrm>
            <a:off x="8546123" y="2301841"/>
            <a:ext cx="3246120" cy="3246120"/>
          </a:xfrm>
          <a:prstGeom prst="rect">
            <a:avLst/>
          </a:prstGeom>
        </p:spPr>
      </p:pic>
    </p:spTree>
    <p:extLst>
      <p:ext uri="{BB962C8B-B14F-4D97-AF65-F5344CB8AC3E}">
        <p14:creationId xmlns:p14="http://schemas.microsoft.com/office/powerpoint/2010/main" val="3551015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2AF04-BB44-484E-91BA-29AF52C9BB7F}"/>
              </a:ext>
            </a:extLst>
          </p:cNvPr>
          <p:cNvSpPr>
            <a:spLocks noGrp="1"/>
          </p:cNvSpPr>
          <p:nvPr>
            <p:ph type="title"/>
          </p:nvPr>
        </p:nvSpPr>
        <p:spPr>
          <a:xfrm>
            <a:off x="443872" y="1161288"/>
            <a:ext cx="4443046" cy="502656"/>
          </a:xfrm>
        </p:spPr>
        <p:txBody>
          <a:bodyPr/>
          <a:lstStyle/>
          <a:p>
            <a:r>
              <a:rPr lang="en-US" dirty="0"/>
              <a:t>Azure Container Instances</a:t>
            </a:r>
          </a:p>
        </p:txBody>
      </p:sp>
      <p:sp>
        <p:nvSpPr>
          <p:cNvPr id="10" name="Content Placeholder 9">
            <a:extLst>
              <a:ext uri="{FF2B5EF4-FFF2-40B4-BE49-F238E27FC236}">
                <a16:creationId xmlns:a16="http://schemas.microsoft.com/office/drawing/2014/main" id="{0FA4C77C-A57D-401B-B094-C0836D3A355D}"/>
              </a:ext>
            </a:extLst>
          </p:cNvPr>
          <p:cNvSpPr>
            <a:spLocks noGrp="1"/>
          </p:cNvSpPr>
          <p:nvPr>
            <p:ph idx="1"/>
          </p:nvPr>
        </p:nvSpPr>
        <p:spPr/>
        <p:txBody>
          <a:bodyPr>
            <a:normAutofit fontScale="92500" lnSpcReduction="10000"/>
          </a:bodyPr>
          <a:lstStyle/>
          <a:p>
            <a:pPr marL="285750" indent="-285750"/>
            <a:r>
              <a:rPr lang="en-US" dirty="0"/>
              <a:t>Start a container in seconds with a single command without VMs or even AKS (Azure Kubernetes Service)</a:t>
            </a:r>
          </a:p>
          <a:p>
            <a:pPr marL="285750" indent="-285750"/>
            <a:r>
              <a:rPr lang="en-US" dirty="0"/>
              <a:t>Pull container images from Docker Hub or Azure Container Registry</a:t>
            </a:r>
          </a:p>
          <a:p>
            <a:pPr marL="285750" indent="-285750"/>
            <a:r>
              <a:rPr lang="en-US" dirty="0"/>
              <a:t>Containerize your application using Docker technology and execute immediately with one click</a:t>
            </a:r>
          </a:p>
          <a:p>
            <a:pPr marL="285750" indent="-285750"/>
            <a:r>
              <a:rPr lang="en-US" dirty="0"/>
              <a:t>Take advantage of per-second billing &amp; container-based compute on demand</a:t>
            </a:r>
          </a:p>
          <a:p>
            <a:pPr marL="285750" indent="-285750"/>
            <a:r>
              <a:rPr lang="en-US" dirty="0"/>
              <a:t>Great for very rapidly deploying new containers with no other setup</a:t>
            </a:r>
          </a:p>
          <a:p>
            <a:pPr marL="285750" indent="-285750"/>
            <a:r>
              <a:rPr lang="en-US" dirty="0"/>
              <a:t>Can be used with container orchestration platforms, such as AKS</a:t>
            </a:r>
          </a:p>
        </p:txBody>
      </p:sp>
      <p:pic>
        <p:nvPicPr>
          <p:cNvPr id="4" name="Picture 3">
            <a:extLst>
              <a:ext uri="{FF2B5EF4-FFF2-40B4-BE49-F238E27FC236}">
                <a16:creationId xmlns:a16="http://schemas.microsoft.com/office/drawing/2014/main" id="{6FBCDC46-5EF6-4A96-8A36-D99CB8A2E9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857" y="1946031"/>
            <a:ext cx="3267075" cy="3248025"/>
          </a:xfrm>
          <a:prstGeom prst="rect">
            <a:avLst/>
          </a:prstGeom>
        </p:spPr>
      </p:pic>
      <p:sp>
        <p:nvSpPr>
          <p:cNvPr id="7" name="TextBox 6">
            <a:extLst>
              <a:ext uri="{FF2B5EF4-FFF2-40B4-BE49-F238E27FC236}">
                <a16:creationId xmlns:a16="http://schemas.microsoft.com/office/drawing/2014/main" id="{4849A37E-3BFC-4117-AE79-006B8B596C88}"/>
              </a:ext>
            </a:extLst>
          </p:cNvPr>
          <p:cNvSpPr txBox="1"/>
          <p:nvPr/>
        </p:nvSpPr>
        <p:spPr>
          <a:xfrm>
            <a:off x="147601" y="5861050"/>
            <a:ext cx="11896798" cy="923330"/>
          </a:xfrm>
          <a:prstGeom prst="rect">
            <a:avLst/>
          </a:prstGeom>
          <a:noFill/>
        </p:spPr>
        <p:txBody>
          <a:bodyPr wrap="square" rtlCol="0">
            <a:spAutoFit/>
          </a:bodyPr>
          <a:lstStyle/>
          <a:p>
            <a:r>
              <a:rPr lang="en-US" b="1" dirty="0">
                <a:solidFill>
                  <a:schemeClr val="accent2"/>
                </a:solidFill>
              </a:rPr>
              <a:t>Compare to AKS, which creates a container orchestrator cluster</a:t>
            </a:r>
          </a:p>
          <a:p>
            <a:r>
              <a:rPr lang="en-US" b="1" dirty="0">
                <a:solidFill>
                  <a:schemeClr val="accent2"/>
                </a:solidFill>
              </a:rPr>
              <a:t>Compare to Web App for Containers, which functions similarly, but has a longer spin-up time and you pay if it exists.</a:t>
            </a:r>
          </a:p>
        </p:txBody>
      </p:sp>
    </p:spTree>
    <p:extLst>
      <p:ext uri="{BB962C8B-B14F-4D97-AF65-F5344CB8AC3E}">
        <p14:creationId xmlns:p14="http://schemas.microsoft.com/office/powerpoint/2010/main" val="2416670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16B5-52FA-4949-9F87-92826CED1D3D}"/>
              </a:ext>
            </a:extLst>
          </p:cNvPr>
          <p:cNvSpPr>
            <a:spLocks noGrp="1"/>
          </p:cNvSpPr>
          <p:nvPr>
            <p:ph type="title"/>
          </p:nvPr>
        </p:nvSpPr>
        <p:spPr/>
        <p:txBody>
          <a:bodyPr/>
          <a:lstStyle/>
          <a:p>
            <a:r>
              <a:rPr lang="en-US" dirty="0"/>
              <a:t>Demo: Deploy Custom ML Model</a:t>
            </a:r>
          </a:p>
        </p:txBody>
      </p:sp>
      <p:sp>
        <p:nvSpPr>
          <p:cNvPr id="3" name="Text Placeholder 2">
            <a:extLst>
              <a:ext uri="{FF2B5EF4-FFF2-40B4-BE49-F238E27FC236}">
                <a16:creationId xmlns:a16="http://schemas.microsoft.com/office/drawing/2014/main" id="{107D68B3-AE78-4DAC-B5A9-90CE51BFDFA9}"/>
              </a:ext>
            </a:extLst>
          </p:cNvPr>
          <p:cNvSpPr>
            <a:spLocks noGrp="1"/>
          </p:cNvSpPr>
          <p:nvPr>
            <p:ph type="body" sz="quarter" idx="10"/>
          </p:nvPr>
        </p:nvSpPr>
        <p:spPr/>
        <p:txBody>
          <a:bodyPr/>
          <a:lstStyle/>
          <a:p>
            <a:r>
              <a:rPr lang="en-US" dirty="0"/>
              <a:t>deploying a trained Machine Learning model to Azure Container Instances Using the Azure Machine Learning Python SDK</a:t>
            </a:r>
          </a:p>
        </p:txBody>
      </p:sp>
    </p:spTree>
    <p:extLst>
      <p:ext uri="{BB962C8B-B14F-4D97-AF65-F5344CB8AC3E}">
        <p14:creationId xmlns:p14="http://schemas.microsoft.com/office/powerpoint/2010/main" val="180711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F8B1C9-D00E-4869-8960-47B73048DA21}"/>
              </a:ext>
            </a:extLst>
          </p:cNvPr>
          <p:cNvSpPr>
            <a:spLocks noGrp="1"/>
          </p:cNvSpPr>
          <p:nvPr>
            <p:ph type="ctrTitle"/>
          </p:nvPr>
        </p:nvSpPr>
        <p:spPr/>
        <p:txBody>
          <a:bodyPr/>
          <a:lstStyle/>
          <a:p>
            <a:r>
              <a:rPr lang="en-US" dirty="0"/>
              <a:t>What is the Edge?</a:t>
            </a:r>
          </a:p>
        </p:txBody>
      </p:sp>
      <p:sp>
        <p:nvSpPr>
          <p:cNvPr id="2" name="Subtitle 1">
            <a:extLst>
              <a:ext uri="{FF2B5EF4-FFF2-40B4-BE49-F238E27FC236}">
                <a16:creationId xmlns:a16="http://schemas.microsoft.com/office/drawing/2014/main" id="{A673CC8F-7D9A-4062-AA87-36D5C3E2B4A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054341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8B39673-4AAF-415A-8D78-1C4CB336AC71}"/>
              </a:ext>
            </a:extLst>
          </p:cNvPr>
          <p:cNvSpPr>
            <a:spLocks noGrp="1"/>
          </p:cNvSpPr>
          <p:nvPr>
            <p:ph idx="1"/>
          </p:nvPr>
        </p:nvSpPr>
        <p:spPr>
          <a:noFill/>
        </p:spPr>
        <p:txBody>
          <a:bodyPr>
            <a:normAutofit fontScale="92500" lnSpcReduction="10000"/>
          </a:bodyPr>
          <a:lstStyle/>
          <a:p>
            <a:r>
              <a:rPr lang="en-US" dirty="0"/>
              <a:t>Latency</a:t>
            </a:r>
          </a:p>
          <a:p>
            <a:pPr lvl="1"/>
            <a:r>
              <a:rPr lang="en-US" dirty="0"/>
              <a:t>Process and evaluate data on-site and only push information to the cloud as needed</a:t>
            </a:r>
          </a:p>
          <a:p>
            <a:pPr lvl="2"/>
            <a:r>
              <a:rPr lang="en-US" dirty="0"/>
              <a:t>scenario: IoT edge device collecting and evaluating vehicle telemetry in real time and only sending anomaly data to the cloud vs. sending all the data all the time</a:t>
            </a:r>
          </a:p>
          <a:p>
            <a:pPr lvl="2"/>
            <a:r>
              <a:rPr lang="en-US" dirty="0"/>
              <a:t>scenario: ML model on edge connected to security cameras, recognizes a crime is underway, sends alert to security</a:t>
            </a:r>
          </a:p>
          <a:p>
            <a:r>
              <a:rPr lang="en-US" dirty="0"/>
              <a:t>Network reliability</a:t>
            </a:r>
          </a:p>
          <a:p>
            <a:pPr lvl="1"/>
            <a:r>
              <a:rPr lang="en-US" dirty="0"/>
              <a:t>Cannot have interruption on service because the network is down or slow</a:t>
            </a:r>
          </a:p>
          <a:p>
            <a:pPr lvl="1"/>
            <a:r>
              <a:rPr lang="en-US" dirty="0"/>
              <a:t>Only occasionally connected to the internet, so you send in batch as needed</a:t>
            </a:r>
          </a:p>
          <a:p>
            <a:r>
              <a:rPr lang="en-US" dirty="0"/>
              <a:t>Privacy / Security</a:t>
            </a:r>
          </a:p>
          <a:p>
            <a:pPr lvl="1"/>
            <a:r>
              <a:rPr lang="en-US" dirty="0"/>
              <a:t>Hospital patient monitoring</a:t>
            </a:r>
          </a:p>
          <a:p>
            <a:r>
              <a:rPr lang="en-US" dirty="0"/>
              <a:t>Integration with existing infrastructure</a:t>
            </a:r>
          </a:p>
          <a:p>
            <a:pPr lvl="1"/>
            <a:r>
              <a:rPr lang="en-US" dirty="0"/>
              <a:t>Oil field has sensors onsite which need to be monitored for anomalies. Connect to edge device to evaluate data using deployed ML model and store locally for collection or send via internet as needed</a:t>
            </a:r>
          </a:p>
          <a:p>
            <a:pPr lvl="1"/>
            <a:endParaRPr lang="en-US" dirty="0"/>
          </a:p>
        </p:txBody>
      </p:sp>
      <p:sp>
        <p:nvSpPr>
          <p:cNvPr id="2" name="Title 1">
            <a:extLst>
              <a:ext uri="{FF2B5EF4-FFF2-40B4-BE49-F238E27FC236}">
                <a16:creationId xmlns:a16="http://schemas.microsoft.com/office/drawing/2014/main" id="{2ADB617E-9278-493F-8F5C-FC1ADDEA7231}"/>
              </a:ext>
            </a:extLst>
          </p:cNvPr>
          <p:cNvSpPr>
            <a:spLocks noGrp="1"/>
          </p:cNvSpPr>
          <p:nvPr>
            <p:ph type="title"/>
          </p:nvPr>
        </p:nvSpPr>
        <p:spPr/>
        <p:txBody>
          <a:bodyPr>
            <a:normAutofit/>
          </a:bodyPr>
          <a:lstStyle/>
          <a:p>
            <a:r>
              <a:rPr lang="en-US" dirty="0"/>
              <a:t>What’s driving AI to the Edge</a:t>
            </a:r>
          </a:p>
        </p:txBody>
      </p:sp>
    </p:spTree>
    <p:extLst>
      <p:ext uri="{BB962C8B-B14F-4D97-AF65-F5344CB8AC3E}">
        <p14:creationId xmlns:p14="http://schemas.microsoft.com/office/powerpoint/2010/main" val="2336371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18369B-F20B-4107-AEA9-AAC6BAC7807F}"/>
              </a:ext>
            </a:extLst>
          </p:cNvPr>
          <p:cNvSpPr>
            <a:spLocks noGrp="1"/>
          </p:cNvSpPr>
          <p:nvPr>
            <p:ph idx="1"/>
          </p:nvPr>
        </p:nvSpPr>
        <p:spPr/>
        <p:txBody>
          <a:bodyPr/>
          <a:lstStyle/>
          <a:p>
            <a:r>
              <a:rPr lang="en-US" dirty="0"/>
              <a:t>Any kind of hardware device</a:t>
            </a:r>
          </a:p>
          <a:p>
            <a:endParaRPr lang="en-US" dirty="0"/>
          </a:p>
          <a:p>
            <a:r>
              <a:rPr lang="en-US" dirty="0"/>
              <a:t>Usually small with limited power and memory</a:t>
            </a:r>
          </a:p>
          <a:p>
            <a:endParaRPr lang="en-US" dirty="0"/>
          </a:p>
          <a:p>
            <a:r>
              <a:rPr lang="en-US" dirty="0"/>
              <a:t>Unreliable / non-existent network connection</a:t>
            </a:r>
          </a:p>
          <a:p>
            <a:endParaRPr lang="en-US" dirty="0"/>
          </a:p>
        </p:txBody>
      </p:sp>
      <p:sp>
        <p:nvSpPr>
          <p:cNvPr id="2" name="Title 1">
            <a:extLst>
              <a:ext uri="{FF2B5EF4-FFF2-40B4-BE49-F238E27FC236}">
                <a16:creationId xmlns:a16="http://schemas.microsoft.com/office/drawing/2014/main" id="{AC620C21-C0DF-4908-99DD-56F06A5799D5}"/>
              </a:ext>
            </a:extLst>
          </p:cNvPr>
          <p:cNvSpPr>
            <a:spLocks noGrp="1"/>
          </p:cNvSpPr>
          <p:nvPr>
            <p:ph type="title"/>
          </p:nvPr>
        </p:nvSpPr>
        <p:spPr/>
        <p:txBody>
          <a:bodyPr/>
          <a:lstStyle/>
          <a:p>
            <a:r>
              <a:rPr lang="en-US" dirty="0"/>
              <a:t>IoT Edge Devices</a:t>
            </a:r>
          </a:p>
        </p:txBody>
      </p:sp>
    </p:spTree>
    <p:extLst>
      <p:ext uri="{BB962C8B-B14F-4D97-AF65-F5344CB8AC3E}">
        <p14:creationId xmlns:p14="http://schemas.microsoft.com/office/powerpoint/2010/main" val="35513347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58D996-2F6A-48CA-828C-49B61C57F487}"/>
              </a:ext>
            </a:extLst>
          </p:cNvPr>
          <p:cNvSpPr>
            <a:spLocks noGrp="1"/>
          </p:cNvSpPr>
          <p:nvPr>
            <p:ph idx="1"/>
          </p:nvPr>
        </p:nvSpPr>
        <p:spPr/>
        <p:txBody>
          <a:bodyPr/>
          <a:lstStyle/>
          <a:p>
            <a:r>
              <a:rPr lang="en-US" dirty="0"/>
              <a:t>Central message hub for bi-directional communication between apps and IoT devices</a:t>
            </a:r>
          </a:p>
          <a:p>
            <a:endParaRPr lang="en-US" dirty="0"/>
          </a:p>
          <a:p>
            <a:r>
              <a:rPr lang="en-US" dirty="0"/>
              <a:t>Provides reliable and secure communications between millions of IoT devices and cloud-hosted solution backend</a:t>
            </a:r>
          </a:p>
          <a:p>
            <a:endParaRPr lang="en-US" dirty="0"/>
          </a:p>
          <a:p>
            <a:r>
              <a:rPr lang="en-US" dirty="0"/>
              <a:t>Connect virtually any device</a:t>
            </a:r>
          </a:p>
          <a:p>
            <a:endParaRPr lang="en-US" dirty="0"/>
          </a:p>
          <a:p>
            <a:r>
              <a:rPr lang="en-US" dirty="0"/>
              <a:t>Device Provisioning Service automatically provisions devices</a:t>
            </a:r>
          </a:p>
        </p:txBody>
      </p:sp>
      <p:sp>
        <p:nvSpPr>
          <p:cNvPr id="2" name="Title 1">
            <a:extLst>
              <a:ext uri="{FF2B5EF4-FFF2-40B4-BE49-F238E27FC236}">
                <a16:creationId xmlns:a16="http://schemas.microsoft.com/office/drawing/2014/main" id="{DBE6FF3B-239D-4BA9-8FDB-1F64E0E3A989}"/>
              </a:ext>
            </a:extLst>
          </p:cNvPr>
          <p:cNvSpPr>
            <a:spLocks noGrp="1"/>
          </p:cNvSpPr>
          <p:nvPr>
            <p:ph type="title"/>
          </p:nvPr>
        </p:nvSpPr>
        <p:spPr/>
        <p:txBody>
          <a:bodyPr/>
          <a:lstStyle/>
          <a:p>
            <a:r>
              <a:rPr lang="en-US" dirty="0"/>
              <a:t>Device Management with IoT Hub</a:t>
            </a:r>
          </a:p>
        </p:txBody>
      </p:sp>
    </p:spTree>
    <p:extLst>
      <p:ext uri="{BB962C8B-B14F-4D97-AF65-F5344CB8AC3E}">
        <p14:creationId xmlns:p14="http://schemas.microsoft.com/office/powerpoint/2010/main" val="91277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746ED-A78A-48BB-87C8-53A990388491}"/>
              </a:ext>
            </a:extLst>
          </p:cNvPr>
          <p:cNvSpPr>
            <a:spLocks noGrp="1"/>
          </p:cNvSpPr>
          <p:nvPr>
            <p:ph type="title"/>
          </p:nvPr>
        </p:nvSpPr>
        <p:spPr/>
        <p:txBody>
          <a:bodyPr>
            <a:normAutofit/>
          </a:bodyPr>
          <a:lstStyle/>
          <a:p>
            <a:r>
              <a:rPr lang="en-US" b="0" dirty="0">
                <a:latin typeface="Calibri Light" panose="020F0302020204030204" pitchFamily="34" charset="0"/>
                <a:cs typeface="Calibri Light" panose="020F0302020204030204" pitchFamily="34" charset="0"/>
              </a:rPr>
              <a:t>What is machine learning?</a:t>
            </a:r>
          </a:p>
        </p:txBody>
      </p:sp>
      <p:graphicFrame>
        <p:nvGraphicFramePr>
          <p:cNvPr id="5" name="Content Placeholder 2"/>
          <p:cNvGraphicFramePr>
            <a:graphicFrameLocks noGrp="1"/>
          </p:cNvGraphicFramePr>
          <p:nvPr>
            <p:ph idx="4294967295"/>
            <p:extLst>
              <p:ext uri="{D42A27DB-BD31-4B8C-83A1-F6EECF244321}">
                <p14:modId xmlns:p14="http://schemas.microsoft.com/office/powerpoint/2010/main" val="1122897448"/>
              </p:ext>
            </p:extLst>
          </p:nvPr>
        </p:nvGraphicFramePr>
        <p:xfrm>
          <a:off x="838200" y="2114363"/>
          <a:ext cx="10515600" cy="4081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ooter Placeholder 2">
            <a:extLst>
              <a:ext uri="{FF2B5EF4-FFF2-40B4-BE49-F238E27FC236}">
                <a16:creationId xmlns:a16="http://schemas.microsoft.com/office/drawing/2014/main" id="{632B4FD7-4C7A-43FE-8393-C0A735DB5C96}"/>
              </a:ext>
            </a:extLst>
          </p:cNvPr>
          <p:cNvSpPr>
            <a:spLocks noGrp="1"/>
          </p:cNvSpPr>
          <p:nvPr>
            <p:ph type="ftr" sz="quarter" idx="4294967295"/>
          </p:nvPr>
        </p:nvSpPr>
        <p:spPr>
          <a:xfrm>
            <a:off x="8489950" y="6492875"/>
            <a:ext cx="370205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Segoe UI" panose="020B0502040204020203" pitchFamily="34" charset="0"/>
                <a:ea typeface="Segoe UI" panose="020B0502040204020203" pitchFamily="34" charset="0"/>
                <a:cs typeface="Segoe UI" panose="020B0502040204020203" pitchFamily="34" charset="0"/>
                <a:hlinkClick r:id="rId8"/>
              </a:rPr>
              <a:t>en.wikipedia.org</a:t>
            </a:r>
            <a:r>
              <a:rPr kumimoji="0" lang="en-US" sz="1200" b="0" i="0" u="none" strike="noStrike" kern="1200" cap="none" spc="0" normalizeH="0" baseline="0" noProof="0" dirty="0">
                <a:ln>
                  <a:noFill/>
                </a:ln>
                <a:solidFill>
                  <a:srgbClr val="44546A"/>
                </a:solidFill>
                <a:effectLst/>
                <a:uLnTx/>
                <a:uFillTx/>
                <a:latin typeface="Segoe UI" panose="020B0502040204020203" pitchFamily="34" charset="0"/>
                <a:ea typeface="Segoe UI" panose="020B0502040204020203" pitchFamily="34" charset="0"/>
                <a:cs typeface="Segoe UI" panose="020B0502040204020203" pitchFamily="34" charset="0"/>
              </a:rPr>
              <a:t> - Text under </a:t>
            </a:r>
            <a:r>
              <a:rPr kumimoji="0" lang="en-US" sz="1200" b="0" i="0" u="none" strike="noStrike" kern="1200" cap="none" spc="0" normalizeH="0" baseline="0" noProof="0" dirty="0">
                <a:ln>
                  <a:noFill/>
                </a:ln>
                <a:solidFill>
                  <a:srgbClr val="44546A"/>
                </a:solidFill>
                <a:effectLst/>
                <a:uLnTx/>
                <a:uFillTx/>
                <a:latin typeface="Segoe UI" panose="020B0502040204020203" pitchFamily="34" charset="0"/>
                <a:ea typeface="Segoe UI" panose="020B0502040204020203" pitchFamily="34" charset="0"/>
                <a:cs typeface="Segoe UI" panose="020B0502040204020203" pitchFamily="34" charset="0"/>
                <a:hlinkClick r:id="rId9"/>
              </a:rPr>
              <a:t>CC-BY-SA license</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518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24060A-282F-4DA0-97F6-3C71E20C6E82}"/>
              </a:ext>
            </a:extLst>
          </p:cNvPr>
          <p:cNvSpPr>
            <a:spLocks noGrp="1"/>
          </p:cNvSpPr>
          <p:nvPr>
            <p:ph idx="1"/>
          </p:nvPr>
        </p:nvSpPr>
        <p:spPr/>
        <p:txBody>
          <a:bodyPr/>
          <a:lstStyle/>
          <a:p>
            <a:r>
              <a:rPr lang="en-US" dirty="0"/>
              <a:t>Open Source project</a:t>
            </a:r>
          </a:p>
          <a:p>
            <a:endParaRPr lang="en-US" dirty="0"/>
          </a:p>
          <a:p>
            <a:r>
              <a:rPr lang="en-US" dirty="0"/>
              <a:t>Hosted on GitHub</a:t>
            </a:r>
          </a:p>
          <a:p>
            <a:endParaRPr lang="en-US" dirty="0"/>
          </a:p>
          <a:p>
            <a:r>
              <a:rPr lang="en-US" dirty="0"/>
              <a:t>Designed to facilitate the process of bring AI to small devices</a:t>
            </a:r>
          </a:p>
          <a:p>
            <a:endParaRPr lang="en-US" dirty="0"/>
          </a:p>
          <a:p>
            <a:r>
              <a:rPr lang="en-US" dirty="0"/>
              <a:t>Intended to ease the development effort required to deploy an ML model to an IoT Edge device</a:t>
            </a:r>
          </a:p>
        </p:txBody>
      </p:sp>
      <p:sp>
        <p:nvSpPr>
          <p:cNvPr id="2" name="Title 1">
            <a:extLst>
              <a:ext uri="{FF2B5EF4-FFF2-40B4-BE49-F238E27FC236}">
                <a16:creationId xmlns:a16="http://schemas.microsoft.com/office/drawing/2014/main" id="{04C34485-367E-4FDB-BBD5-8432D6D0255C}"/>
              </a:ext>
            </a:extLst>
          </p:cNvPr>
          <p:cNvSpPr>
            <a:spLocks noGrp="1"/>
          </p:cNvSpPr>
          <p:nvPr>
            <p:ph type="title"/>
          </p:nvPr>
        </p:nvSpPr>
        <p:spPr/>
        <p:txBody>
          <a:bodyPr/>
          <a:lstStyle/>
          <a:p>
            <a:r>
              <a:rPr lang="en-US" dirty="0"/>
              <a:t>Microsoft Embedded Learning Library (ELL)</a:t>
            </a:r>
          </a:p>
        </p:txBody>
      </p:sp>
    </p:spTree>
    <p:extLst>
      <p:ext uri="{BB962C8B-B14F-4D97-AF65-F5344CB8AC3E}">
        <p14:creationId xmlns:p14="http://schemas.microsoft.com/office/powerpoint/2010/main" val="20366428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24060A-282F-4DA0-97F6-3C71E20C6E82}"/>
              </a:ext>
            </a:extLst>
          </p:cNvPr>
          <p:cNvSpPr>
            <a:spLocks noGrp="1"/>
          </p:cNvSpPr>
          <p:nvPr>
            <p:ph idx="1"/>
          </p:nvPr>
        </p:nvSpPr>
        <p:spPr/>
        <p:txBody>
          <a:bodyPr>
            <a:normAutofit lnSpcReduction="10000"/>
          </a:bodyPr>
          <a:lstStyle/>
          <a:p>
            <a:r>
              <a:rPr lang="en-US" dirty="0"/>
              <a:t>The ELL system accepts an ML model created by a supported library, such as CNTK or a supported model format, such as open neural network exchange (ONNX)</a:t>
            </a:r>
          </a:p>
          <a:p>
            <a:endParaRPr lang="en-US" dirty="0"/>
          </a:p>
          <a:p>
            <a:r>
              <a:rPr lang="en-US" dirty="0"/>
              <a:t>uses the input model to generate an intermediate model as an .ell file</a:t>
            </a:r>
          </a:p>
          <a:p>
            <a:endParaRPr lang="en-US" dirty="0"/>
          </a:p>
          <a:p>
            <a:r>
              <a:rPr lang="en-US" dirty="0"/>
              <a:t>uses the intermediate .ell model file to generate executable code of some kind for a supported target device</a:t>
            </a:r>
          </a:p>
          <a:p>
            <a:endParaRPr lang="en-US" dirty="0"/>
          </a:p>
          <a:p>
            <a:r>
              <a:rPr lang="en-US" dirty="0"/>
              <a:t>Think of ELL as a sort of cross-compiler for ML models</a:t>
            </a:r>
          </a:p>
        </p:txBody>
      </p:sp>
      <p:sp>
        <p:nvSpPr>
          <p:cNvPr id="2" name="Title 1">
            <a:extLst>
              <a:ext uri="{FF2B5EF4-FFF2-40B4-BE49-F238E27FC236}">
                <a16:creationId xmlns:a16="http://schemas.microsoft.com/office/drawing/2014/main" id="{04C34485-367E-4FDB-BBD5-8432D6D0255C}"/>
              </a:ext>
            </a:extLst>
          </p:cNvPr>
          <p:cNvSpPr>
            <a:spLocks noGrp="1"/>
          </p:cNvSpPr>
          <p:nvPr>
            <p:ph type="title"/>
          </p:nvPr>
        </p:nvSpPr>
        <p:spPr/>
        <p:txBody>
          <a:bodyPr/>
          <a:lstStyle/>
          <a:p>
            <a:r>
              <a:rPr lang="en-US" dirty="0"/>
              <a:t>Microsoft Embedded Learning Library (ELL)</a:t>
            </a:r>
          </a:p>
        </p:txBody>
      </p:sp>
    </p:spTree>
    <p:extLst>
      <p:ext uri="{BB962C8B-B14F-4D97-AF65-F5344CB8AC3E}">
        <p14:creationId xmlns:p14="http://schemas.microsoft.com/office/powerpoint/2010/main" val="2219656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9CB88C5-55C0-4882-9FB7-1A4EB42DAE80}"/>
              </a:ext>
            </a:extLst>
          </p:cNvPr>
          <p:cNvSpPr>
            <a:spLocks noGrp="1"/>
          </p:cNvSpPr>
          <p:nvPr>
            <p:ph idx="1"/>
          </p:nvPr>
        </p:nvSpPr>
        <p:spPr>
          <a:xfrm>
            <a:off x="252412" y="1974476"/>
            <a:ext cx="11687175" cy="4243388"/>
          </a:xfrm>
        </p:spPr>
        <p:txBody>
          <a:bodyPr>
            <a:normAutofit fontScale="92500" lnSpcReduction="20000"/>
          </a:bodyPr>
          <a:lstStyle/>
          <a:p>
            <a:pPr marL="0" indent="0">
              <a:buNone/>
            </a:pPr>
            <a:r>
              <a:rPr lang="en-US" dirty="0">
                <a:hlinkClick r:id="rId2"/>
              </a:rPr>
              <a:t>https://microsoftcloudworkshop.com/</a:t>
            </a:r>
            <a:endParaRPr lang="en-US" dirty="0"/>
          </a:p>
          <a:p>
            <a:pPr marL="0" indent="0">
              <a:buNone/>
            </a:pPr>
            <a:endParaRPr lang="en-US" dirty="0"/>
          </a:p>
          <a:p>
            <a:pPr marL="0" indent="0">
              <a:buNone/>
            </a:pPr>
            <a:r>
              <a:rPr lang="en-US" dirty="0">
                <a:hlinkClick r:id="rId3"/>
              </a:rPr>
              <a:t>https://github.com/Microsoft/MCW-Cognitive-Services-and-Deep-Learning</a:t>
            </a:r>
            <a:endParaRPr lang="en-US" dirty="0"/>
          </a:p>
          <a:p>
            <a:pPr marL="0" indent="0">
              <a:buNone/>
            </a:pPr>
            <a:endParaRPr lang="en-US" dirty="0"/>
          </a:p>
          <a:p>
            <a:pPr marL="0" indent="0">
              <a:buNone/>
            </a:pPr>
            <a:r>
              <a:rPr lang="en-US" dirty="0">
                <a:hlinkClick r:id="rId4"/>
              </a:rPr>
              <a:t>https://github.com/sollian</a:t>
            </a:r>
          </a:p>
          <a:p>
            <a:pPr marL="0" indent="0">
              <a:buNone/>
            </a:pPr>
            <a:endParaRPr lang="en-US" dirty="0">
              <a:hlinkClick r:id="rId4"/>
            </a:endParaRPr>
          </a:p>
          <a:p>
            <a:pPr marL="0" indent="0">
              <a:buNone/>
            </a:pPr>
            <a:r>
              <a:rPr lang="en-US" dirty="0">
                <a:hlinkClick r:id="rId5"/>
              </a:rPr>
              <a:t>https://github.com/solliancenet/aml-notebook-tutorials</a:t>
            </a:r>
            <a:endParaRPr lang="en-US" dirty="0"/>
          </a:p>
          <a:p>
            <a:pPr marL="0" indent="0">
              <a:buNone/>
            </a:pPr>
            <a:endParaRPr lang="en-US" dirty="0"/>
          </a:p>
          <a:p>
            <a:pPr marL="0" indent="0">
              <a:buNone/>
            </a:pPr>
            <a:r>
              <a:rPr lang="en-US" dirty="0">
                <a:hlinkClick r:id="rId6"/>
              </a:rPr>
              <a:t>https://github.com/solliancenet/azure-machine-learning-service-labs</a:t>
            </a:r>
            <a:endParaRPr lang="en-US" dirty="0"/>
          </a:p>
          <a:p>
            <a:pPr marL="0" indent="0">
              <a:buNone/>
            </a:pPr>
            <a:endParaRPr lang="en-US" dirty="0"/>
          </a:p>
          <a:p>
            <a:pPr marL="0" indent="0">
              <a:buNone/>
            </a:pPr>
            <a:r>
              <a:rPr lang="en-US" dirty="0">
                <a:hlinkClick r:id="rId7"/>
              </a:rPr>
              <a:t>https://github.com/solliancenet/Azure-Machine-Learning-Dev-Guide</a:t>
            </a:r>
            <a:endParaRPr lang="en-US" dirty="0"/>
          </a:p>
        </p:txBody>
      </p:sp>
      <p:sp>
        <p:nvSpPr>
          <p:cNvPr id="4" name="Title 3">
            <a:extLst>
              <a:ext uri="{FF2B5EF4-FFF2-40B4-BE49-F238E27FC236}">
                <a16:creationId xmlns:a16="http://schemas.microsoft.com/office/drawing/2014/main" id="{F5FC498B-8CC3-4AA6-BA50-4E20B464447F}"/>
              </a:ext>
            </a:extLst>
          </p:cNvPr>
          <p:cNvSpPr>
            <a:spLocks noGrp="1"/>
          </p:cNvSpPr>
          <p:nvPr>
            <p:ph type="title"/>
          </p:nvPr>
        </p:nvSpPr>
        <p:spPr/>
        <p:txBody>
          <a:bodyPr/>
          <a:lstStyle/>
          <a:p>
            <a:r>
              <a:rPr lang="en-US" dirty="0"/>
              <a:t>Helpful resources for getting started</a:t>
            </a:r>
          </a:p>
        </p:txBody>
      </p:sp>
    </p:spTree>
    <p:extLst>
      <p:ext uri="{BB962C8B-B14F-4D97-AF65-F5344CB8AC3E}">
        <p14:creationId xmlns:p14="http://schemas.microsoft.com/office/powerpoint/2010/main" val="31611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fish&#10;&#10;Description automatically generated">
            <a:extLst>
              <a:ext uri="{FF2B5EF4-FFF2-40B4-BE49-F238E27FC236}">
                <a16:creationId xmlns:a16="http://schemas.microsoft.com/office/drawing/2014/main" id="{3D403E7E-23E1-41C6-BD4C-DA3331A9BED3}"/>
              </a:ext>
            </a:extLst>
          </p:cNvPr>
          <p:cNvPicPr>
            <a:picLocks noChangeAspect="1"/>
          </p:cNvPicPr>
          <p:nvPr/>
        </p:nvPicPr>
        <p:blipFill>
          <a:blip r:embed="rId2"/>
          <a:stretch>
            <a:fillRect/>
          </a:stretch>
        </p:blipFill>
        <p:spPr>
          <a:xfrm>
            <a:off x="1387046" y="2939725"/>
            <a:ext cx="2304645" cy="2304645"/>
          </a:xfrm>
          <a:prstGeom prst="rect">
            <a:avLst/>
          </a:prstGeom>
        </p:spPr>
      </p:pic>
      <p:grpSp>
        <p:nvGrpSpPr>
          <p:cNvPr id="9" name="Group 8">
            <a:extLst>
              <a:ext uri="{FF2B5EF4-FFF2-40B4-BE49-F238E27FC236}">
                <a16:creationId xmlns:a16="http://schemas.microsoft.com/office/drawing/2014/main" id="{504C8487-0BCB-481C-9B34-6F796A0F191E}"/>
              </a:ext>
            </a:extLst>
          </p:cNvPr>
          <p:cNvGrpSpPr/>
          <p:nvPr/>
        </p:nvGrpSpPr>
        <p:grpSpPr>
          <a:xfrm>
            <a:off x="3761771" y="2845300"/>
            <a:ext cx="4668456" cy="1680863"/>
            <a:chOff x="2809323" y="1212334"/>
            <a:chExt cx="4668456" cy="1680863"/>
          </a:xfrm>
        </p:grpSpPr>
        <p:sp>
          <p:nvSpPr>
            <p:cNvPr id="8" name="TextBox 7">
              <a:extLst>
                <a:ext uri="{FF2B5EF4-FFF2-40B4-BE49-F238E27FC236}">
                  <a16:creationId xmlns:a16="http://schemas.microsoft.com/office/drawing/2014/main" id="{F117C527-3B5D-49FD-B927-FCCB39C5735B}"/>
                </a:ext>
              </a:extLst>
            </p:cNvPr>
            <p:cNvSpPr txBox="1"/>
            <p:nvPr/>
          </p:nvSpPr>
          <p:spPr>
            <a:xfrm>
              <a:off x="2809323" y="1212334"/>
              <a:ext cx="4668455" cy="954107"/>
            </a:xfrm>
            <a:prstGeom prst="rect">
              <a:avLst/>
            </a:prstGeom>
            <a:noFill/>
          </p:spPr>
          <p:txBody>
            <a:bodyPr wrap="square" rtlCol="0">
              <a:spAutoFit/>
            </a:bodyPr>
            <a:lstStyle/>
            <a:p>
              <a:r>
                <a:rPr lang="en-US" sz="2800" dirty="0">
                  <a:latin typeface="Montserrat Semi"/>
                </a:rPr>
                <a:t>Kyle Bunting</a:t>
              </a:r>
            </a:p>
            <a:p>
              <a:r>
                <a:rPr lang="en-US" sz="2800" dirty="0">
                  <a:latin typeface="Montserrat Semi"/>
                </a:rPr>
                <a:t>Data Engineer, Solliance</a:t>
              </a:r>
            </a:p>
          </p:txBody>
        </p:sp>
        <p:sp>
          <p:nvSpPr>
            <p:cNvPr id="12" name="TextBox 11">
              <a:extLst>
                <a:ext uri="{FF2B5EF4-FFF2-40B4-BE49-F238E27FC236}">
                  <a16:creationId xmlns:a16="http://schemas.microsoft.com/office/drawing/2014/main" id="{E10CA9D0-B062-46EA-AA35-39F23158947A}"/>
                </a:ext>
              </a:extLst>
            </p:cNvPr>
            <p:cNvSpPr txBox="1"/>
            <p:nvPr/>
          </p:nvSpPr>
          <p:spPr>
            <a:xfrm>
              <a:off x="3233210" y="2191375"/>
              <a:ext cx="1937738" cy="338554"/>
            </a:xfrm>
            <a:prstGeom prst="rect">
              <a:avLst/>
            </a:prstGeom>
            <a:noFill/>
          </p:spPr>
          <p:txBody>
            <a:bodyPr wrap="square" rtlCol="0">
              <a:spAutoFit/>
            </a:bodyPr>
            <a:lstStyle/>
            <a:p>
              <a:pPr marR="0" lvl="0" defTabSz="403225" eaLnBrk="1" fontAlgn="auto" latinLnBrk="0" hangingPunct="1">
                <a:lnSpc>
                  <a:spcPct val="100000"/>
                </a:lnSpc>
                <a:spcBef>
                  <a:spcPts val="0"/>
                </a:spcBef>
                <a:spcAft>
                  <a:spcPts val="0"/>
                </a:spcAft>
                <a:buClrTx/>
                <a:buSzTx/>
                <a:buFontTx/>
                <a:buNone/>
                <a:defRPr/>
              </a:pPr>
              <a:r>
                <a:rPr lang="en-US" sz="1600" kern="0" dirty="0">
                  <a:latin typeface="Montserrat Semi"/>
                  <a:cs typeface="Calibri"/>
                </a:rPr>
                <a:t>kyle@solliance.net</a:t>
              </a:r>
              <a:endParaRPr kumimoji="0" lang="en-US" sz="1600" b="0" i="0" u="none" strike="noStrike" kern="0" cap="none" spc="0" normalizeH="0" noProof="0" dirty="0">
                <a:ln>
                  <a:noFill/>
                </a:ln>
                <a:effectLst/>
                <a:uLnTx/>
                <a:uFillTx/>
                <a:latin typeface="Montserrat Semi"/>
                <a:cs typeface="Calibri"/>
              </a:endParaRPr>
            </a:p>
          </p:txBody>
        </p:sp>
        <p:pic>
          <p:nvPicPr>
            <p:cNvPr id="14" name="Graphic 13" descr="Envelope">
              <a:extLst>
                <a:ext uri="{FF2B5EF4-FFF2-40B4-BE49-F238E27FC236}">
                  <a16:creationId xmlns:a16="http://schemas.microsoft.com/office/drawing/2014/main" id="{C1C0A620-42E0-4531-ABD3-6E04F78D1E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4202" y="2177199"/>
              <a:ext cx="366907" cy="366907"/>
            </a:xfrm>
            <a:prstGeom prst="rect">
              <a:avLst/>
            </a:prstGeom>
          </p:spPr>
        </p:pic>
        <p:pic>
          <p:nvPicPr>
            <p:cNvPr id="15" name="Picture 14">
              <a:extLst>
                <a:ext uri="{FF2B5EF4-FFF2-40B4-BE49-F238E27FC236}">
                  <a16:creationId xmlns:a16="http://schemas.microsoft.com/office/drawing/2014/main" id="{8A21D583-713C-4D8A-8C79-08EED9CF8AA0}"/>
                </a:ext>
              </a:extLst>
            </p:cNvPr>
            <p:cNvPicPr>
              <a:picLocks noChangeAspect="1"/>
            </p:cNvPicPr>
            <p:nvPr/>
          </p:nvPicPr>
          <p:blipFill>
            <a:blip r:embed="rId5">
              <a:alphaModFix/>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929371" y="2573959"/>
              <a:ext cx="365760" cy="299923"/>
            </a:xfrm>
            <a:prstGeom prst="rect">
              <a:avLst/>
            </a:prstGeom>
            <a:noFill/>
          </p:spPr>
        </p:pic>
        <p:sp>
          <p:nvSpPr>
            <p:cNvPr id="16" name="TextBox 15">
              <a:extLst>
                <a:ext uri="{FF2B5EF4-FFF2-40B4-BE49-F238E27FC236}">
                  <a16:creationId xmlns:a16="http://schemas.microsoft.com/office/drawing/2014/main" id="{16801C94-3420-4B05-B0F2-ED596B260CDC}"/>
                </a:ext>
              </a:extLst>
            </p:cNvPr>
            <p:cNvSpPr txBox="1"/>
            <p:nvPr/>
          </p:nvSpPr>
          <p:spPr>
            <a:xfrm>
              <a:off x="3233210" y="2554643"/>
              <a:ext cx="4244569" cy="338554"/>
            </a:xfrm>
            <a:prstGeom prst="rect">
              <a:avLst/>
            </a:prstGeom>
            <a:noFill/>
          </p:spPr>
          <p:txBody>
            <a:bodyPr wrap="square" rtlCol="0">
              <a:spAutoFit/>
            </a:bodyPr>
            <a:lstStyle/>
            <a:p>
              <a:pPr lvl="0" defTabSz="403225">
                <a:defRPr/>
              </a:pPr>
              <a:r>
                <a:rPr lang="en-US" sz="1600" kern="0" dirty="0">
                  <a:latin typeface="Montserrat Semi"/>
                  <a:cs typeface="Calibri"/>
                  <a:hlinkClick r:id="rId6">
                    <a:extLst>
                      <a:ext uri="{A12FA001-AC4F-418D-AE19-62706E023703}">
                        <ahyp:hlinkClr xmlns:ahyp="http://schemas.microsoft.com/office/drawing/2018/hyperlinkcolor" val="tx"/>
                      </a:ext>
                    </a:extLst>
                  </a:hlinkClick>
                </a:rPr>
                <a:t>https://www.linkedin.com/in/kylebunting</a:t>
              </a:r>
              <a:endParaRPr lang="en-US" sz="1600" kern="0" dirty="0">
                <a:latin typeface="Montserrat Semi"/>
                <a:cs typeface="Calibri"/>
              </a:endParaRPr>
            </a:p>
          </p:txBody>
        </p:sp>
      </p:grpSp>
      <p:pic>
        <p:nvPicPr>
          <p:cNvPr id="18" name="Picture 17">
            <a:extLst>
              <a:ext uri="{FF2B5EF4-FFF2-40B4-BE49-F238E27FC236}">
                <a16:creationId xmlns:a16="http://schemas.microsoft.com/office/drawing/2014/main" id="{660EE457-7DEB-4886-95D9-AB2E1F89658B}"/>
              </a:ext>
            </a:extLst>
          </p:cNvPr>
          <p:cNvPicPr>
            <a:picLocks noChangeAspect="1"/>
          </p:cNvPicPr>
          <p:nvPr/>
        </p:nvPicPr>
        <p:blipFill>
          <a:blip r:embed="rId7"/>
          <a:stretch>
            <a:fillRect/>
          </a:stretch>
        </p:blipFill>
        <p:spPr>
          <a:xfrm>
            <a:off x="8504176" y="2936264"/>
            <a:ext cx="2325175" cy="2304644"/>
          </a:xfrm>
          <a:prstGeom prst="rect">
            <a:avLst/>
          </a:prstGeom>
        </p:spPr>
      </p:pic>
      <p:sp>
        <p:nvSpPr>
          <p:cNvPr id="10" name="Title 9">
            <a:extLst>
              <a:ext uri="{FF2B5EF4-FFF2-40B4-BE49-F238E27FC236}">
                <a16:creationId xmlns:a16="http://schemas.microsoft.com/office/drawing/2014/main" id="{8DEB30DD-53AA-4D8E-894B-1FD54F12BCC6}"/>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67353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Head with gears">
            <a:extLst>
              <a:ext uri="{FF2B5EF4-FFF2-40B4-BE49-F238E27FC236}">
                <a16:creationId xmlns:a16="http://schemas.microsoft.com/office/drawing/2014/main" id="{DCDD5335-7169-45ED-9442-524FEFDA8B78}"/>
              </a:ext>
            </a:extLst>
          </p:cNvPr>
          <p:cNvPicPr>
            <a:picLocks noGrp="1" noChangeAspect="1"/>
          </p:cNvPicPr>
          <p:nvPr>
            <p:ph sz="half" idx="1"/>
          </p:nvPr>
        </p:nvPicPr>
        <p:blipFill>
          <a:blip r:embed="rId3">
            <a:extLst>
              <a:ext uri="{96DAC541-7B7A-43D3-8B79-37D633B846F1}">
                <asvg:svgBlip xmlns:asvg="http://schemas.microsoft.com/office/drawing/2016/SVG/main" r:embed="rId4"/>
              </a:ext>
            </a:extLst>
          </a:blip>
          <a:stretch>
            <a:fillRect/>
          </a:stretch>
        </p:blipFill>
        <p:spPr>
          <a:xfrm>
            <a:off x="1377462" y="2285397"/>
            <a:ext cx="3657600" cy="3657600"/>
          </a:xfrm>
        </p:spPr>
      </p:pic>
      <p:sp>
        <p:nvSpPr>
          <p:cNvPr id="5" name="Text Placeholder 4">
            <a:extLst>
              <a:ext uri="{FF2B5EF4-FFF2-40B4-BE49-F238E27FC236}">
                <a16:creationId xmlns:a16="http://schemas.microsoft.com/office/drawing/2014/main" id="{BCAD162F-7A26-4F6A-AA71-3F2D8FE980A1}"/>
              </a:ext>
            </a:extLst>
          </p:cNvPr>
          <p:cNvSpPr>
            <a:spLocks noGrp="1"/>
          </p:cNvSpPr>
          <p:nvPr>
            <p:ph sz="half" idx="2"/>
          </p:nvPr>
        </p:nvSpPr>
        <p:spPr/>
        <p:txBody>
          <a:bodyPr anchor="ctr">
            <a:normAutofit/>
          </a:bodyPr>
          <a:lstStyle/>
          <a:p>
            <a:pPr marL="0" indent="0">
              <a:buNone/>
            </a:pPr>
            <a:r>
              <a:rPr lang="en-US" sz="2000" dirty="0"/>
              <a:t>An ML model is all the information needed to accept input data, make a prediction, and generate output data </a:t>
            </a:r>
          </a:p>
          <a:p>
            <a:pPr marL="0" indent="0">
              <a:buNone/>
            </a:pPr>
            <a:endParaRPr lang="en-US" sz="2000" dirty="0"/>
          </a:p>
          <a:p>
            <a:pPr marL="0" indent="0">
              <a:buNone/>
            </a:pPr>
            <a:r>
              <a:rPr lang="en-US" sz="2000" dirty="0"/>
              <a:t>– Dr. James McCaffrey</a:t>
            </a:r>
          </a:p>
          <a:p>
            <a:pPr marL="0" indent="0">
              <a:buNone/>
            </a:pPr>
            <a:endParaRPr lang="en-US" sz="2000" dirty="0"/>
          </a:p>
        </p:txBody>
      </p:sp>
      <p:sp>
        <p:nvSpPr>
          <p:cNvPr id="11" name="Title 10">
            <a:extLst>
              <a:ext uri="{FF2B5EF4-FFF2-40B4-BE49-F238E27FC236}">
                <a16:creationId xmlns:a16="http://schemas.microsoft.com/office/drawing/2014/main" id="{CA96807B-EBF5-422D-8DC8-159FE5F6D9EE}"/>
              </a:ext>
            </a:extLst>
          </p:cNvPr>
          <p:cNvSpPr>
            <a:spLocks noGrp="1"/>
          </p:cNvSpPr>
          <p:nvPr>
            <p:ph type="title"/>
          </p:nvPr>
        </p:nvSpPr>
        <p:spPr/>
        <p:txBody>
          <a:bodyPr>
            <a:normAutofit/>
          </a:bodyPr>
          <a:lstStyle/>
          <a:p>
            <a:r>
              <a:rPr lang="en-US" dirty="0"/>
              <a:t>What is a machine learning model?</a:t>
            </a:r>
          </a:p>
        </p:txBody>
      </p:sp>
    </p:spTree>
    <p:extLst>
      <p:ext uri="{BB962C8B-B14F-4D97-AF65-F5344CB8AC3E}">
        <p14:creationId xmlns:p14="http://schemas.microsoft.com/office/powerpoint/2010/main" val="2196557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40CF53-66AE-4EF7-A774-F134304E63ED}"/>
              </a:ext>
            </a:extLst>
          </p:cNvPr>
          <p:cNvPicPr>
            <a:picLocks noChangeAspect="1"/>
          </p:cNvPicPr>
          <p:nvPr/>
        </p:nvPicPr>
        <p:blipFill>
          <a:blip r:embed="rId3"/>
          <a:stretch>
            <a:fillRect/>
          </a:stretch>
        </p:blipFill>
        <p:spPr>
          <a:xfrm>
            <a:off x="926329" y="81023"/>
            <a:ext cx="10339341" cy="6695954"/>
          </a:xfrm>
          <a:prstGeom prst="rect">
            <a:avLst/>
          </a:prstGeom>
        </p:spPr>
      </p:pic>
      <p:sp>
        <p:nvSpPr>
          <p:cNvPr id="2" name="TextBox 1">
            <a:extLst>
              <a:ext uri="{FF2B5EF4-FFF2-40B4-BE49-F238E27FC236}">
                <a16:creationId xmlns:a16="http://schemas.microsoft.com/office/drawing/2014/main" id="{38FAFCA3-B162-4983-8897-F60CBB87E5E7}"/>
              </a:ext>
            </a:extLst>
          </p:cNvPr>
          <p:cNvSpPr txBox="1"/>
          <p:nvPr/>
        </p:nvSpPr>
        <p:spPr>
          <a:xfrm rot="16200000">
            <a:off x="-1125990" y="3105834"/>
            <a:ext cx="3458308" cy="646331"/>
          </a:xfrm>
          <a:prstGeom prst="rect">
            <a:avLst/>
          </a:prstGeom>
          <a:noFill/>
        </p:spPr>
        <p:txBody>
          <a:bodyPr wrap="square" rtlCol="0">
            <a:spAutoFit/>
          </a:bodyPr>
          <a:lstStyle/>
          <a:p>
            <a:pPr algn="ctr"/>
            <a:r>
              <a:rPr lang="en-US" b="1" dirty="0">
                <a:solidFill>
                  <a:schemeClr val="accent2"/>
                </a:solidFill>
              </a:rPr>
              <a:t>aka.ms/</a:t>
            </a:r>
            <a:r>
              <a:rPr lang="en-US" b="1" dirty="0" err="1">
                <a:solidFill>
                  <a:schemeClr val="accent2"/>
                </a:solidFill>
              </a:rPr>
              <a:t>mlcheatsheet</a:t>
            </a:r>
            <a:endParaRPr lang="en-US" b="1" dirty="0">
              <a:solidFill>
                <a:schemeClr val="accent2"/>
              </a:solidFill>
            </a:endParaRPr>
          </a:p>
          <a:p>
            <a:endParaRPr lang="en-US" dirty="0"/>
          </a:p>
        </p:txBody>
      </p:sp>
    </p:spTree>
    <p:extLst>
      <p:ext uri="{BB962C8B-B14F-4D97-AF65-F5344CB8AC3E}">
        <p14:creationId xmlns:p14="http://schemas.microsoft.com/office/powerpoint/2010/main" val="1614590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6FF3B-239D-4BA9-8FDB-1F64E0E3A989}"/>
              </a:ext>
            </a:extLst>
          </p:cNvPr>
          <p:cNvSpPr>
            <a:spLocks noGrp="1"/>
          </p:cNvSpPr>
          <p:nvPr>
            <p:ph type="title"/>
          </p:nvPr>
        </p:nvSpPr>
        <p:spPr/>
        <p:txBody>
          <a:bodyPr>
            <a:normAutofit/>
          </a:bodyPr>
          <a:lstStyle/>
          <a:p>
            <a:r>
              <a:rPr lang="en-US" dirty="0"/>
              <a:t>The Pre-built and Custom AI Spectrum</a:t>
            </a:r>
          </a:p>
        </p:txBody>
      </p:sp>
      <p:grpSp>
        <p:nvGrpSpPr>
          <p:cNvPr id="4" name="Group 3">
            <a:extLst>
              <a:ext uri="{FF2B5EF4-FFF2-40B4-BE49-F238E27FC236}">
                <a16:creationId xmlns:a16="http://schemas.microsoft.com/office/drawing/2014/main" id="{F879D4A6-672D-491C-9085-DEB8370B794E}"/>
              </a:ext>
            </a:extLst>
          </p:cNvPr>
          <p:cNvGrpSpPr/>
          <p:nvPr/>
        </p:nvGrpSpPr>
        <p:grpSpPr>
          <a:xfrm>
            <a:off x="171483" y="2112458"/>
            <a:ext cx="11943719" cy="3801738"/>
            <a:chOff x="207910" y="1672057"/>
            <a:chExt cx="11943719" cy="3801738"/>
          </a:xfrm>
        </p:grpSpPr>
        <p:sp>
          <p:nvSpPr>
            <p:cNvPr id="5" name="Rectangle 4">
              <a:extLst>
                <a:ext uri="{FF2B5EF4-FFF2-40B4-BE49-F238E27FC236}">
                  <a16:creationId xmlns:a16="http://schemas.microsoft.com/office/drawing/2014/main" id="{560AB9C6-7165-420E-8FBC-DEF6866EFE44}"/>
                </a:ext>
              </a:extLst>
            </p:cNvPr>
            <p:cNvSpPr/>
            <p:nvPr/>
          </p:nvSpPr>
          <p:spPr bwMode="auto">
            <a:xfrm>
              <a:off x="375449" y="2143693"/>
              <a:ext cx="11608641" cy="2452530"/>
            </a:xfrm>
            <a:prstGeom prst="rect">
              <a:avLst/>
            </a:prstGeom>
            <a:gradFill flip="none" rotWithShape="1">
              <a:gsLst>
                <a:gs pos="0">
                  <a:srgbClr val="0078D7">
                    <a:lumMod val="25000"/>
                    <a:lumOff val="75000"/>
                  </a:srgbClr>
                </a:gs>
                <a:gs pos="50000">
                  <a:schemeClr val="bg1"/>
                </a:gs>
                <a:gs pos="100000">
                  <a:srgbClr val="009480">
                    <a:alpha val="24000"/>
                  </a:srgbClr>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Box 5">
              <a:extLst>
                <a:ext uri="{FF2B5EF4-FFF2-40B4-BE49-F238E27FC236}">
                  <a16:creationId xmlns:a16="http://schemas.microsoft.com/office/drawing/2014/main" id="{6ABBD54D-4020-4E23-9D8F-7C11247C9752}"/>
                </a:ext>
              </a:extLst>
            </p:cNvPr>
            <p:cNvSpPr txBox="1"/>
            <p:nvPr/>
          </p:nvSpPr>
          <p:spPr>
            <a:xfrm>
              <a:off x="207910" y="1672057"/>
              <a:ext cx="2369303" cy="627864"/>
            </a:xfrm>
            <a:prstGeom prst="rect">
              <a:avLst/>
            </a:prstGeom>
            <a:noFill/>
          </p:spPr>
          <p:txBody>
            <a:bodyPr wrap="none" lIns="182880" tIns="146304" rIns="182880" bIns="146304" rtlCol="0">
              <a:spAutoFit/>
            </a:bodyPr>
            <a:lstStyle/>
            <a:p>
              <a:pPr>
                <a:lnSpc>
                  <a:spcPct val="90000"/>
                </a:lnSpc>
                <a:spcAft>
                  <a:spcPts val="600"/>
                </a:spcAft>
              </a:pPr>
              <a:r>
                <a:rPr lang="en-US" sz="2400" b="1" cap="all" dirty="0">
                  <a:solidFill>
                    <a:schemeClr val="accent2"/>
                  </a:solidFill>
                </a:rPr>
                <a:t>Pre-Built AI</a:t>
              </a:r>
            </a:p>
          </p:txBody>
        </p:sp>
        <p:sp>
          <p:nvSpPr>
            <p:cNvPr id="7" name="TextBox 6">
              <a:extLst>
                <a:ext uri="{FF2B5EF4-FFF2-40B4-BE49-F238E27FC236}">
                  <a16:creationId xmlns:a16="http://schemas.microsoft.com/office/drawing/2014/main" id="{B748FD98-4B5B-4145-A510-0EF62D418E21}"/>
                </a:ext>
              </a:extLst>
            </p:cNvPr>
            <p:cNvSpPr txBox="1"/>
            <p:nvPr/>
          </p:nvSpPr>
          <p:spPr>
            <a:xfrm>
              <a:off x="10072855" y="1686071"/>
              <a:ext cx="2078774" cy="627864"/>
            </a:xfrm>
            <a:prstGeom prst="rect">
              <a:avLst/>
            </a:prstGeom>
            <a:noFill/>
          </p:spPr>
          <p:txBody>
            <a:bodyPr wrap="none" lIns="182880" tIns="146304" rIns="182880" bIns="146304" rtlCol="0">
              <a:spAutoFit/>
            </a:bodyPr>
            <a:lstStyle/>
            <a:p>
              <a:pPr>
                <a:lnSpc>
                  <a:spcPct val="90000"/>
                </a:lnSpc>
                <a:spcAft>
                  <a:spcPts val="600"/>
                </a:spcAft>
              </a:pPr>
              <a:r>
                <a:rPr lang="en-US" sz="2400" b="1" cap="all" dirty="0">
                  <a:solidFill>
                    <a:schemeClr val="accent2"/>
                  </a:solidFill>
                </a:rPr>
                <a:t>Custom AI</a:t>
              </a:r>
            </a:p>
          </p:txBody>
        </p:sp>
        <p:sp>
          <p:nvSpPr>
            <p:cNvPr id="8" name="Rectangle 7">
              <a:extLst>
                <a:ext uri="{FF2B5EF4-FFF2-40B4-BE49-F238E27FC236}">
                  <a16:creationId xmlns:a16="http://schemas.microsoft.com/office/drawing/2014/main" id="{003CB870-8035-4AE5-B117-596580CCA6DD}"/>
                </a:ext>
              </a:extLst>
            </p:cNvPr>
            <p:cNvSpPr/>
            <p:nvPr/>
          </p:nvSpPr>
          <p:spPr>
            <a:xfrm>
              <a:off x="375449" y="4677003"/>
              <a:ext cx="2894591" cy="738664"/>
            </a:xfrm>
            <a:prstGeom prst="rect">
              <a:avLst/>
            </a:prstGeom>
          </p:spPr>
          <p:txBody>
            <a:bodyPr wrap="square">
              <a:spAutoFit/>
            </a:bodyPr>
            <a:lstStyle/>
            <a:p>
              <a:pPr>
                <a:spcBef>
                  <a:spcPts val="600"/>
                </a:spcBef>
              </a:pPr>
              <a:r>
                <a:rPr lang="en-US" sz="1400" b="1" cap="all" dirty="0">
                  <a:solidFill>
                    <a:schemeClr val="accent2"/>
                  </a:solidFill>
                  <a:latin typeface="Segoe UI" panose="020B0502040204020203" pitchFamily="34" charset="0"/>
                  <a:cs typeface="Segoe UI" panose="020B0502040204020203" pitchFamily="34" charset="0"/>
                </a:rPr>
                <a:t>Models are pre-trained using Microsoft supplied data</a:t>
              </a:r>
            </a:p>
          </p:txBody>
        </p:sp>
        <p:sp>
          <p:nvSpPr>
            <p:cNvPr id="9" name="Rectangle 8">
              <a:extLst>
                <a:ext uri="{FF2B5EF4-FFF2-40B4-BE49-F238E27FC236}">
                  <a16:creationId xmlns:a16="http://schemas.microsoft.com/office/drawing/2014/main" id="{8A4792D9-F7EB-4650-8D8E-561809D1364D}"/>
                </a:ext>
              </a:extLst>
            </p:cNvPr>
            <p:cNvSpPr/>
            <p:nvPr/>
          </p:nvSpPr>
          <p:spPr>
            <a:xfrm>
              <a:off x="9674877" y="4735131"/>
              <a:ext cx="2309213" cy="738664"/>
            </a:xfrm>
            <a:prstGeom prst="rect">
              <a:avLst/>
            </a:prstGeom>
          </p:spPr>
          <p:txBody>
            <a:bodyPr wrap="square">
              <a:spAutoFit/>
            </a:bodyPr>
            <a:lstStyle/>
            <a:p>
              <a:pPr algn="r">
                <a:spcBef>
                  <a:spcPts val="600"/>
                </a:spcBef>
              </a:pPr>
              <a:r>
                <a:rPr lang="en-US" sz="1400" b="1" cap="all" dirty="0">
                  <a:solidFill>
                    <a:schemeClr val="accent2"/>
                  </a:solidFill>
                  <a:latin typeface="Segoe UI" panose="020B0502040204020203" pitchFamily="34" charset="0"/>
                  <a:cs typeface="Segoe UI" panose="020B0502040204020203" pitchFamily="34" charset="0"/>
                </a:rPr>
                <a:t>Models tailored to your scenario and your data</a:t>
              </a:r>
            </a:p>
          </p:txBody>
        </p:sp>
        <p:sp>
          <p:nvSpPr>
            <p:cNvPr id="10" name="Rectangle 9">
              <a:extLst>
                <a:ext uri="{FF2B5EF4-FFF2-40B4-BE49-F238E27FC236}">
                  <a16:creationId xmlns:a16="http://schemas.microsoft.com/office/drawing/2014/main" id="{8E1415BE-9C2E-47F3-933A-2224ED2A2774}"/>
                </a:ext>
              </a:extLst>
            </p:cNvPr>
            <p:cNvSpPr/>
            <p:nvPr/>
          </p:nvSpPr>
          <p:spPr>
            <a:xfrm>
              <a:off x="4560006" y="4677003"/>
              <a:ext cx="3239526" cy="523220"/>
            </a:xfrm>
            <a:prstGeom prst="rect">
              <a:avLst/>
            </a:prstGeom>
          </p:spPr>
          <p:txBody>
            <a:bodyPr wrap="square">
              <a:spAutoFit/>
            </a:bodyPr>
            <a:lstStyle/>
            <a:p>
              <a:pPr algn="ctr">
                <a:spcBef>
                  <a:spcPts val="600"/>
                </a:spcBef>
              </a:pPr>
              <a:r>
                <a:rPr lang="en-US" sz="1400" b="1" cap="all" dirty="0">
                  <a:solidFill>
                    <a:schemeClr val="accent2"/>
                  </a:solidFill>
                  <a:latin typeface="Segoe UI" panose="020B0502040204020203" pitchFamily="34" charset="0"/>
                  <a:cs typeface="Segoe UI" panose="020B0502040204020203" pitchFamily="34" charset="0"/>
                </a:rPr>
                <a:t>Models “customized” with your data</a:t>
              </a:r>
            </a:p>
          </p:txBody>
        </p:sp>
        <p:sp>
          <p:nvSpPr>
            <p:cNvPr id="11" name="Rectangle 10">
              <a:extLst>
                <a:ext uri="{FF2B5EF4-FFF2-40B4-BE49-F238E27FC236}">
                  <a16:creationId xmlns:a16="http://schemas.microsoft.com/office/drawing/2014/main" id="{A908FA3E-7FFA-4E5F-9A97-47D3C1C69411}"/>
                </a:ext>
              </a:extLst>
            </p:cNvPr>
            <p:cNvSpPr/>
            <p:nvPr/>
          </p:nvSpPr>
          <p:spPr bwMode="auto">
            <a:xfrm>
              <a:off x="593452" y="2537310"/>
              <a:ext cx="7036641" cy="627864"/>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151F1361-D142-4113-A227-D1800535EA72}"/>
                </a:ext>
              </a:extLst>
            </p:cNvPr>
            <p:cNvSpPr/>
            <p:nvPr/>
          </p:nvSpPr>
          <p:spPr>
            <a:xfrm>
              <a:off x="588145" y="2677654"/>
              <a:ext cx="7036641" cy="338554"/>
            </a:xfrm>
            <a:prstGeom prst="rect">
              <a:avLst/>
            </a:prstGeom>
          </p:spPr>
          <p:txBody>
            <a:bodyPr wrap="square">
              <a:spAutoFit/>
            </a:bodyPr>
            <a:lstStyle/>
            <a:p>
              <a:pPr algn="ctr">
                <a:spcBef>
                  <a:spcPts val="600"/>
                </a:spcBef>
              </a:pPr>
              <a:r>
                <a:rPr lang="en-US" sz="1600" b="1" cap="all" dirty="0">
                  <a:solidFill>
                    <a:schemeClr val="bg1"/>
                  </a:solidFill>
                  <a:latin typeface="Segoe UI" panose="020B0502040204020203" pitchFamily="34" charset="0"/>
                  <a:cs typeface="Segoe UI" panose="020B0502040204020203" pitchFamily="34" charset="0"/>
                </a:rPr>
                <a:t>Microsoft Cognitive Services</a:t>
              </a:r>
            </a:p>
          </p:txBody>
        </p:sp>
        <p:sp>
          <p:nvSpPr>
            <p:cNvPr id="13" name="Rectangle 12">
              <a:extLst>
                <a:ext uri="{FF2B5EF4-FFF2-40B4-BE49-F238E27FC236}">
                  <a16:creationId xmlns:a16="http://schemas.microsoft.com/office/drawing/2014/main" id="{191790D2-2F0F-4767-8B03-B6CBFD287E25}"/>
                </a:ext>
              </a:extLst>
            </p:cNvPr>
            <p:cNvSpPr/>
            <p:nvPr/>
          </p:nvSpPr>
          <p:spPr bwMode="auto">
            <a:xfrm>
              <a:off x="6303161" y="3360118"/>
              <a:ext cx="5513390" cy="627864"/>
            </a:xfrm>
            <a:prstGeom prst="rect">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0F01F0DD-0A98-42B3-977D-619267B43411}"/>
                </a:ext>
              </a:extLst>
            </p:cNvPr>
            <p:cNvSpPr/>
            <p:nvPr/>
          </p:nvSpPr>
          <p:spPr>
            <a:xfrm>
              <a:off x="6297854" y="3500464"/>
              <a:ext cx="5513390" cy="338554"/>
            </a:xfrm>
            <a:prstGeom prst="rect">
              <a:avLst/>
            </a:prstGeom>
          </p:spPr>
          <p:txBody>
            <a:bodyPr wrap="square">
              <a:spAutoFit/>
            </a:bodyPr>
            <a:lstStyle/>
            <a:p>
              <a:pPr algn="ctr">
                <a:spcBef>
                  <a:spcPts val="600"/>
                </a:spcBef>
              </a:pPr>
              <a:r>
                <a:rPr lang="en-US" sz="1600" b="1" cap="all" dirty="0">
                  <a:solidFill>
                    <a:schemeClr val="bg1"/>
                  </a:solidFill>
                  <a:latin typeface="Segoe UI" panose="020B0502040204020203" pitchFamily="34" charset="0"/>
                  <a:cs typeface="Segoe UI" panose="020B0502040204020203" pitchFamily="34" charset="0"/>
                </a:rPr>
                <a:t>Azure Machine Learning</a:t>
              </a:r>
            </a:p>
          </p:txBody>
        </p:sp>
        <p:sp>
          <p:nvSpPr>
            <p:cNvPr id="15" name="Arrow: Down 14">
              <a:extLst>
                <a:ext uri="{FF2B5EF4-FFF2-40B4-BE49-F238E27FC236}">
                  <a16:creationId xmlns:a16="http://schemas.microsoft.com/office/drawing/2014/main" id="{659AEFED-6BBE-43D2-AA66-2E2B723ACBEE}"/>
                </a:ext>
              </a:extLst>
            </p:cNvPr>
            <p:cNvSpPr/>
            <p:nvPr/>
          </p:nvSpPr>
          <p:spPr bwMode="auto">
            <a:xfrm rot="10800000">
              <a:off x="6366941" y="4007994"/>
              <a:ext cx="448116" cy="307776"/>
            </a:xfrm>
            <a:prstGeom prst="downArrow">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a:extLst>
                <a:ext uri="{FF2B5EF4-FFF2-40B4-BE49-F238E27FC236}">
                  <a16:creationId xmlns:a16="http://schemas.microsoft.com/office/drawing/2014/main" id="{6406FFCC-641E-4C6C-8C28-E70404281E8C}"/>
                </a:ext>
              </a:extLst>
            </p:cNvPr>
            <p:cNvSpPr/>
            <p:nvPr/>
          </p:nvSpPr>
          <p:spPr>
            <a:xfrm>
              <a:off x="5739449" y="4282082"/>
              <a:ext cx="1675303" cy="307777"/>
            </a:xfrm>
            <a:prstGeom prst="rect">
              <a:avLst/>
            </a:prstGeom>
          </p:spPr>
          <p:txBody>
            <a:bodyPr wrap="square">
              <a:spAutoFit/>
            </a:bodyPr>
            <a:lstStyle/>
            <a:p>
              <a:pPr algn="ctr">
                <a:spcBef>
                  <a:spcPts val="600"/>
                </a:spcBef>
              </a:pPr>
              <a:r>
                <a:rPr lang="en-US" sz="1400" dirty="0">
                  <a:latin typeface="Segoe UI" panose="020B0502040204020203" pitchFamily="34" charset="0"/>
                  <a:cs typeface="Segoe UI" panose="020B0502040204020203" pitchFamily="34" charset="0"/>
                </a:rPr>
                <a:t>Pre-built models</a:t>
              </a:r>
            </a:p>
          </p:txBody>
        </p:sp>
        <p:sp>
          <p:nvSpPr>
            <p:cNvPr id="17" name="Arrow: Down 16">
              <a:extLst>
                <a:ext uri="{FF2B5EF4-FFF2-40B4-BE49-F238E27FC236}">
                  <a16:creationId xmlns:a16="http://schemas.microsoft.com/office/drawing/2014/main" id="{0DC9AB8B-D994-45E0-A884-011FEB1E6168}"/>
                </a:ext>
              </a:extLst>
            </p:cNvPr>
            <p:cNvSpPr/>
            <p:nvPr/>
          </p:nvSpPr>
          <p:spPr bwMode="auto">
            <a:xfrm rot="10800000">
              <a:off x="11007631" y="4007994"/>
              <a:ext cx="448116" cy="307776"/>
            </a:xfrm>
            <a:prstGeom prst="downArrow">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a:extLst>
                <a:ext uri="{FF2B5EF4-FFF2-40B4-BE49-F238E27FC236}">
                  <a16:creationId xmlns:a16="http://schemas.microsoft.com/office/drawing/2014/main" id="{B60336E4-1C26-4188-857B-0C29FF0379E4}"/>
                </a:ext>
              </a:extLst>
            </p:cNvPr>
            <p:cNvSpPr/>
            <p:nvPr/>
          </p:nvSpPr>
          <p:spPr>
            <a:xfrm>
              <a:off x="10380139" y="4303126"/>
              <a:ext cx="1675303" cy="307777"/>
            </a:xfrm>
            <a:prstGeom prst="rect">
              <a:avLst/>
            </a:prstGeom>
          </p:spPr>
          <p:txBody>
            <a:bodyPr wrap="square">
              <a:spAutoFit/>
            </a:bodyPr>
            <a:lstStyle/>
            <a:p>
              <a:pPr algn="ctr">
                <a:spcBef>
                  <a:spcPts val="600"/>
                </a:spcBef>
              </a:pPr>
              <a:r>
                <a:rPr lang="en-US" sz="1400" dirty="0">
                  <a:latin typeface="Segoe UI" panose="020B0502040204020203" pitchFamily="34" charset="0"/>
                  <a:cs typeface="Segoe UI" panose="020B0502040204020203" pitchFamily="34" charset="0"/>
                </a:rPr>
                <a:t>Custom models</a:t>
              </a:r>
            </a:p>
          </p:txBody>
        </p:sp>
      </p:grpSp>
    </p:spTree>
    <p:extLst>
      <p:ext uri="{BB962C8B-B14F-4D97-AF65-F5344CB8AC3E}">
        <p14:creationId xmlns:p14="http://schemas.microsoft.com/office/powerpoint/2010/main" val="3063094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1EB83F-AE38-4D24-8EBC-AE9E878982D1}"/>
              </a:ext>
            </a:extLst>
          </p:cNvPr>
          <p:cNvSpPr>
            <a:spLocks noGrp="1"/>
          </p:cNvSpPr>
          <p:nvPr>
            <p:ph type="title"/>
          </p:nvPr>
        </p:nvSpPr>
        <p:spPr/>
        <p:txBody>
          <a:bodyPr/>
          <a:lstStyle/>
          <a:p>
            <a:r>
              <a:rPr lang="en-US"/>
              <a:t>Azure AI </a:t>
            </a:r>
          </a:p>
        </p:txBody>
      </p:sp>
      <p:sp>
        <p:nvSpPr>
          <p:cNvPr id="119" name="Rectangle 118">
            <a:extLst>
              <a:ext uri="{FF2B5EF4-FFF2-40B4-BE49-F238E27FC236}">
                <a16:creationId xmlns:a16="http://schemas.microsoft.com/office/drawing/2014/main" id="{C7462ECF-D353-42F1-AE70-4B2495599458}"/>
              </a:ext>
            </a:extLst>
          </p:cNvPr>
          <p:cNvSpPr/>
          <p:nvPr/>
        </p:nvSpPr>
        <p:spPr bwMode="auto">
          <a:xfrm>
            <a:off x="1445867" y="4605655"/>
            <a:ext cx="2486454" cy="73866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32114" rtl="0" eaLnBrk="1" fontAlgn="base" latinLnBrk="0" hangingPunct="1">
              <a:lnSpc>
                <a:spcPct val="100000"/>
              </a:lnSpc>
              <a:spcBef>
                <a:spcPct val="0"/>
              </a:spcBef>
              <a:spcAft>
                <a:spcPts val="1200"/>
              </a:spcAft>
              <a:buClrTx/>
              <a:buSzTx/>
              <a:buFontTx/>
              <a:buNone/>
              <a:tabLst/>
              <a:defRPr/>
            </a:pPr>
            <a:r>
              <a:rPr kumimoji="0" lang="en-US" sz="1600" b="0" i="0" u="none" strike="noStrike" kern="0" cap="none" spc="0" normalizeH="0" baseline="0" noProof="0">
                <a:ln>
                  <a:noFill/>
                </a:ln>
                <a:gradFill>
                  <a:gsLst>
                    <a:gs pos="0">
                      <a:srgbClr val="1A1A1A"/>
                    </a:gs>
                    <a:gs pos="100000">
                      <a:srgbClr val="1A1A1A"/>
                    </a:gs>
                  </a:gsLst>
                  <a:lin ang="0" scaled="0"/>
                </a:gradFill>
                <a:effectLst/>
                <a:uLnTx/>
                <a:uFillTx/>
                <a:latin typeface="Segoe UI Semibold"/>
                <a:ea typeface="+mn-ea"/>
                <a:cs typeface="+mn-cs"/>
              </a:rPr>
              <a:t>Azure Cognitive Services</a:t>
            </a:r>
          </a:p>
          <a:p>
            <a:pPr marL="0" marR="0" lvl="0" indent="0" algn="ctr" defTabSz="932114" rtl="0" eaLnBrk="1" fontAlgn="base" latinLnBrk="0" hangingPunct="1">
              <a:lnSpc>
                <a:spcPct val="100000"/>
              </a:lnSpc>
              <a:spcBef>
                <a:spcPct val="0"/>
              </a:spcBef>
              <a:spcAft>
                <a:spcPts val="1200"/>
              </a:spcAft>
              <a:buClrTx/>
              <a:buSzTx/>
              <a:buFontTx/>
              <a:buNone/>
              <a:tabLst/>
              <a:defRPr/>
            </a:pPr>
            <a:r>
              <a:rPr kumimoji="0" lang="en-US" sz="1600" b="0" i="0" u="none" strike="noStrike" kern="0" cap="none" spc="0" normalizeH="0" baseline="0" noProof="0">
                <a:ln>
                  <a:noFill/>
                </a:ln>
                <a:gradFill>
                  <a:gsLst>
                    <a:gs pos="0">
                      <a:srgbClr val="1A1A1A"/>
                    </a:gs>
                    <a:gs pos="100000">
                      <a:srgbClr val="1A1A1A"/>
                    </a:gs>
                  </a:gsLst>
                  <a:lin ang="0" scaled="0"/>
                </a:gradFill>
                <a:effectLst/>
                <a:uLnTx/>
                <a:uFillTx/>
                <a:latin typeface="Segoe UI Semibold"/>
                <a:ea typeface="+mn-ea"/>
                <a:cs typeface="+mn-cs"/>
              </a:rPr>
              <a:t>Azure Bot Service</a:t>
            </a:r>
          </a:p>
        </p:txBody>
      </p:sp>
      <p:sp>
        <p:nvSpPr>
          <p:cNvPr id="120" name="Rectangle 119">
            <a:extLst>
              <a:ext uri="{FF2B5EF4-FFF2-40B4-BE49-F238E27FC236}">
                <a16:creationId xmlns:a16="http://schemas.microsoft.com/office/drawing/2014/main" id="{4F35AE53-C667-4832-9781-9ED1BFAC5F58}"/>
              </a:ext>
            </a:extLst>
          </p:cNvPr>
          <p:cNvSpPr/>
          <p:nvPr/>
        </p:nvSpPr>
        <p:spPr bwMode="auto">
          <a:xfrm>
            <a:off x="4776628" y="4605655"/>
            <a:ext cx="2486454" cy="83099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932114" fontAlgn="base">
              <a:spcBef>
                <a:spcPct val="0"/>
              </a:spcBef>
              <a:spcAft>
                <a:spcPts val="1200"/>
              </a:spcAft>
              <a:defRPr/>
            </a:pPr>
            <a:r>
              <a:rPr lang="en-US" sz="1600" kern="0" dirty="0">
                <a:gradFill>
                  <a:gsLst>
                    <a:gs pos="0">
                      <a:srgbClr val="1A1A1A"/>
                    </a:gs>
                    <a:gs pos="100000">
                      <a:srgbClr val="1A1A1A"/>
                    </a:gs>
                  </a:gsLst>
                  <a:lin ang="0" scaled="0"/>
                </a:gradFill>
                <a:latin typeface="Segoe UI Semibold"/>
              </a:rPr>
              <a:t>Azure Cognitive Search</a:t>
            </a:r>
            <a:br>
              <a:rPr kumimoji="0" lang="en-US" sz="1600" b="0" i="0" u="none" strike="noStrike" kern="0" cap="none" spc="0" normalizeH="0" baseline="0" noProof="0" dirty="0">
                <a:ln>
                  <a:noFill/>
                </a:ln>
                <a:gradFill>
                  <a:gsLst>
                    <a:gs pos="0">
                      <a:srgbClr val="1A1A1A"/>
                    </a:gs>
                    <a:gs pos="100000">
                      <a:srgbClr val="1A1A1A"/>
                    </a:gs>
                  </a:gsLst>
                  <a:lin ang="0" scaled="0"/>
                </a:gradFill>
                <a:effectLst/>
                <a:uLnTx/>
                <a:uFillTx/>
                <a:latin typeface="Segoe UI Semibold"/>
                <a:ea typeface="+mn-ea"/>
                <a:cs typeface="+mn-cs"/>
              </a:rPr>
            </a:br>
            <a:br>
              <a:rPr kumimoji="0" lang="en-US" sz="1600" b="0" i="0" u="none" strike="noStrike" kern="0" cap="none" spc="0" normalizeH="0" baseline="0" noProof="0" dirty="0">
                <a:ln>
                  <a:noFill/>
                </a:ln>
                <a:solidFill>
                  <a:srgbClr val="1A1A1A"/>
                </a:solidFill>
                <a:effectLst/>
                <a:uLnTx/>
                <a:uFillTx/>
                <a:latin typeface="Segoe UI Semibold"/>
                <a:ea typeface="+mn-ea"/>
                <a:cs typeface="+mn-cs"/>
              </a:rPr>
            </a:br>
            <a:r>
              <a:rPr kumimoji="0" lang="en-US" sz="1600" b="0" i="0" u="none" strike="noStrike" kern="0" cap="none" spc="0" normalizeH="0" baseline="0" noProof="0" dirty="0">
                <a:ln>
                  <a:noFill/>
                </a:ln>
                <a:gradFill>
                  <a:gsLst>
                    <a:gs pos="0">
                      <a:srgbClr val="1A1A1A"/>
                    </a:gs>
                    <a:gs pos="100000">
                      <a:srgbClr val="1A1A1A"/>
                    </a:gs>
                  </a:gsLst>
                  <a:lin ang="0" scaled="0"/>
                </a:gradFill>
                <a:effectLst/>
                <a:uLnTx/>
                <a:uFillTx/>
                <a:latin typeface="Segoe UI Semibold"/>
                <a:ea typeface="+mn-ea"/>
                <a:cs typeface="+mn-cs"/>
              </a:rPr>
              <a:t>Forms Recognizer</a:t>
            </a:r>
          </a:p>
        </p:txBody>
      </p:sp>
      <p:sp>
        <p:nvSpPr>
          <p:cNvPr id="121" name="Rectangle 120">
            <a:extLst>
              <a:ext uri="{FF2B5EF4-FFF2-40B4-BE49-F238E27FC236}">
                <a16:creationId xmlns:a16="http://schemas.microsoft.com/office/drawing/2014/main" id="{F376ED1F-D0B6-401D-85D1-C3334A61AFBC}"/>
              </a:ext>
            </a:extLst>
          </p:cNvPr>
          <p:cNvSpPr/>
          <p:nvPr/>
        </p:nvSpPr>
        <p:spPr bwMode="auto">
          <a:xfrm>
            <a:off x="8107938" y="4605655"/>
            <a:ext cx="2486454" cy="113877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32114" rtl="0" eaLnBrk="1" fontAlgn="base" latinLnBrk="0" hangingPunct="1">
              <a:lnSpc>
                <a:spcPct val="100000"/>
              </a:lnSpc>
              <a:spcBef>
                <a:spcPct val="0"/>
              </a:spcBef>
              <a:spcAft>
                <a:spcPts val="1200"/>
              </a:spcAft>
              <a:buClrTx/>
              <a:buSzTx/>
              <a:buFontTx/>
              <a:buNone/>
              <a:tabLst/>
              <a:defRPr/>
            </a:pPr>
            <a:r>
              <a:rPr kumimoji="0" lang="en-US" sz="1600" b="0" i="0" u="none" strike="noStrike" kern="0" cap="none" spc="0" normalizeH="0" baseline="0" noProof="0" dirty="0">
                <a:ln>
                  <a:noFill/>
                </a:ln>
                <a:solidFill>
                  <a:srgbClr val="1A1A1A"/>
                </a:solidFill>
                <a:effectLst/>
                <a:uLnTx/>
                <a:uFillTx/>
                <a:latin typeface="Segoe UI Semibold"/>
                <a:ea typeface="+mn-ea"/>
                <a:cs typeface="+mn-cs"/>
              </a:rPr>
              <a:t>Azure Databricks</a:t>
            </a:r>
          </a:p>
          <a:p>
            <a:pPr marL="0" marR="0" lvl="0" indent="0" algn="ctr" defTabSz="932114" rtl="0" eaLnBrk="1" fontAlgn="base" latinLnBrk="0" hangingPunct="1">
              <a:lnSpc>
                <a:spcPct val="100000"/>
              </a:lnSpc>
              <a:spcBef>
                <a:spcPct val="0"/>
              </a:spcBef>
              <a:spcAft>
                <a:spcPts val="1200"/>
              </a:spcAft>
              <a:buClrTx/>
              <a:buSzTx/>
              <a:buFontTx/>
              <a:buNone/>
              <a:tabLst/>
              <a:defRPr/>
            </a:pPr>
            <a:r>
              <a:rPr kumimoji="0" lang="en-US" sz="1600" b="0" i="0" u="none" strike="noStrike" kern="0" cap="none" spc="0" normalizeH="0" baseline="0" noProof="0" dirty="0">
                <a:ln>
                  <a:noFill/>
                </a:ln>
                <a:gradFill>
                  <a:gsLst>
                    <a:gs pos="0">
                      <a:srgbClr val="1A1A1A"/>
                    </a:gs>
                    <a:gs pos="100000">
                      <a:srgbClr val="1A1A1A"/>
                    </a:gs>
                  </a:gsLst>
                  <a:lin ang="0" scaled="0"/>
                </a:gradFill>
                <a:effectLst/>
                <a:uLnTx/>
                <a:uFillTx/>
                <a:latin typeface="Segoe UI Semibold"/>
                <a:ea typeface="+mn-ea"/>
                <a:cs typeface="+mn-cs"/>
              </a:rPr>
              <a:t>Azure Machine Learning</a:t>
            </a:r>
          </a:p>
          <a:p>
            <a:pPr marL="0" marR="0" lvl="0" indent="0" algn="ctr" defTabSz="932114" rtl="0" eaLnBrk="1" fontAlgn="base" latinLnBrk="0" hangingPunct="1">
              <a:lnSpc>
                <a:spcPct val="100000"/>
              </a:lnSpc>
              <a:spcBef>
                <a:spcPct val="0"/>
              </a:spcBef>
              <a:spcAft>
                <a:spcPts val="1200"/>
              </a:spcAft>
              <a:buClrTx/>
              <a:buSzTx/>
              <a:buFontTx/>
              <a:buNone/>
              <a:tabLst/>
              <a:defRPr/>
            </a:pPr>
            <a:r>
              <a:rPr kumimoji="0" lang="en-US" sz="1600" b="0" i="0" u="none" strike="noStrike" kern="0" cap="none" spc="0" normalizeH="0" baseline="0" noProof="0" dirty="0">
                <a:ln>
                  <a:noFill/>
                </a:ln>
                <a:solidFill>
                  <a:srgbClr val="1A1A1A"/>
                </a:solidFill>
                <a:effectLst/>
                <a:uLnTx/>
                <a:uFillTx/>
                <a:latin typeface="Segoe UI Semibold"/>
                <a:ea typeface="+mn-ea"/>
                <a:cs typeface="+mn-cs"/>
              </a:rPr>
              <a:t>Azure AI Infrastructure</a:t>
            </a:r>
          </a:p>
        </p:txBody>
      </p:sp>
      <p:sp>
        <p:nvSpPr>
          <p:cNvPr id="128" name="TextBox 127">
            <a:extLst>
              <a:ext uri="{FF2B5EF4-FFF2-40B4-BE49-F238E27FC236}">
                <a16:creationId xmlns:a16="http://schemas.microsoft.com/office/drawing/2014/main" id="{E66646A4-9B77-4376-A179-820086C7F61A}"/>
              </a:ext>
            </a:extLst>
          </p:cNvPr>
          <p:cNvSpPr txBox="1"/>
          <p:nvPr/>
        </p:nvSpPr>
        <p:spPr>
          <a:xfrm>
            <a:off x="4706996" y="1878689"/>
            <a:ext cx="2625719" cy="369332"/>
          </a:xfrm>
          <a:prstGeom prst="rect">
            <a:avLst/>
          </a:prstGeom>
          <a:noFill/>
        </p:spPr>
        <p:txBody>
          <a:bodyPr wrap="none" lIns="0" tIns="0" rIns="0" bIns="0" rtlCol="0">
            <a:spAutoFit/>
          </a:bodyPr>
          <a:lstStyle/>
          <a:p>
            <a:pPr marL="0" marR="0" lvl="0" indent="0" algn="ctr" defTabSz="932114" rtl="0" eaLnBrk="1" fontAlgn="base"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gradFill>
                  <a:gsLst>
                    <a:gs pos="1250">
                      <a:srgbClr val="0078D4"/>
                    </a:gs>
                    <a:gs pos="100000">
                      <a:srgbClr val="0078D4"/>
                    </a:gs>
                  </a:gsLst>
                </a:gradFill>
                <a:effectLst/>
                <a:uLnTx/>
                <a:uFillTx/>
                <a:latin typeface="Segoe UI Semibold"/>
                <a:ea typeface="+mn-ea"/>
                <a:cs typeface="+mn-cs"/>
              </a:rPr>
              <a:t>Knowledge Mining</a:t>
            </a:r>
          </a:p>
        </p:txBody>
      </p:sp>
      <p:sp>
        <p:nvSpPr>
          <p:cNvPr id="129" name="TextBox 128">
            <a:extLst>
              <a:ext uri="{FF2B5EF4-FFF2-40B4-BE49-F238E27FC236}">
                <a16:creationId xmlns:a16="http://schemas.microsoft.com/office/drawing/2014/main" id="{0E31B0D8-1486-4500-A537-08489B15DD1D}"/>
              </a:ext>
            </a:extLst>
          </p:cNvPr>
          <p:cNvSpPr txBox="1"/>
          <p:nvPr/>
        </p:nvSpPr>
        <p:spPr>
          <a:xfrm>
            <a:off x="1458611" y="1878689"/>
            <a:ext cx="2462214" cy="369332"/>
          </a:xfrm>
          <a:prstGeom prst="rect">
            <a:avLst/>
          </a:prstGeom>
          <a:noFill/>
        </p:spPr>
        <p:txBody>
          <a:bodyPr wrap="none" lIns="0" tIns="0" rIns="0" bIns="0" rtlCol="0" anchor="t">
            <a:spAutoFit/>
          </a:bodyPr>
          <a:lstStyle/>
          <a:p>
            <a:pPr marL="0" marR="0" lvl="0" indent="0" algn="ctr" defTabSz="932114" rtl="0" eaLnBrk="1" fontAlgn="base"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gradFill>
                  <a:gsLst>
                    <a:gs pos="1250">
                      <a:srgbClr val="0078D4"/>
                    </a:gs>
                    <a:gs pos="100000">
                      <a:srgbClr val="0078D4"/>
                    </a:gs>
                  </a:gsLst>
                  <a:lin ang="5400000" scaled="0"/>
                </a:gradFill>
                <a:effectLst/>
                <a:uLnTx/>
                <a:uFillTx/>
                <a:latin typeface="Segoe UI Semibold"/>
                <a:ea typeface="+mn-ea"/>
                <a:cs typeface="+mn-cs"/>
              </a:rPr>
              <a:t>AI Apps &amp; Agents</a:t>
            </a:r>
          </a:p>
        </p:txBody>
      </p:sp>
      <p:sp>
        <p:nvSpPr>
          <p:cNvPr id="130" name="TextBox 129">
            <a:extLst>
              <a:ext uri="{FF2B5EF4-FFF2-40B4-BE49-F238E27FC236}">
                <a16:creationId xmlns:a16="http://schemas.microsoft.com/office/drawing/2014/main" id="{47E8BA9C-4F48-4713-B4FB-95E1C26169E4}"/>
              </a:ext>
            </a:extLst>
          </p:cNvPr>
          <p:cNvSpPr txBox="1"/>
          <p:nvPr/>
        </p:nvSpPr>
        <p:spPr>
          <a:xfrm>
            <a:off x="8106433" y="1878689"/>
            <a:ext cx="2489464" cy="369332"/>
          </a:xfrm>
          <a:prstGeom prst="rect">
            <a:avLst/>
          </a:prstGeom>
          <a:noFill/>
        </p:spPr>
        <p:txBody>
          <a:bodyPr wrap="none" lIns="0" tIns="0" rIns="0" bIns="0" rtlCol="0">
            <a:spAutoFit/>
          </a:bodyPr>
          <a:lstStyle/>
          <a:p>
            <a:pPr marL="0" marR="0" lvl="0" indent="0" algn="ctr" defTabSz="932114" rtl="0" eaLnBrk="1" fontAlgn="base"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gradFill>
                  <a:gsLst>
                    <a:gs pos="1250">
                      <a:srgbClr val="0078D4"/>
                    </a:gs>
                    <a:gs pos="100000">
                      <a:srgbClr val="0078D4"/>
                    </a:gs>
                  </a:gsLst>
                </a:gradFill>
                <a:effectLst/>
                <a:uLnTx/>
                <a:uFillTx/>
                <a:latin typeface="Segoe UI Semibold"/>
                <a:ea typeface="+mn-ea"/>
                <a:cs typeface="+mn-cs"/>
              </a:rPr>
              <a:t>Machine Learning</a:t>
            </a:r>
          </a:p>
        </p:txBody>
      </p:sp>
      <p:grpSp>
        <p:nvGrpSpPr>
          <p:cNvPr id="131" name="Group 130">
            <a:extLst>
              <a:ext uri="{FF2B5EF4-FFF2-40B4-BE49-F238E27FC236}">
                <a16:creationId xmlns:a16="http://schemas.microsoft.com/office/drawing/2014/main" id="{81595EAD-1768-4824-A588-EDC532008B51}"/>
              </a:ext>
            </a:extLst>
          </p:cNvPr>
          <p:cNvGrpSpPr/>
          <p:nvPr/>
        </p:nvGrpSpPr>
        <p:grpSpPr>
          <a:xfrm>
            <a:off x="5166480" y="2524286"/>
            <a:ext cx="1854448" cy="1836938"/>
            <a:chOff x="5468716" y="6021113"/>
            <a:chExt cx="1158327" cy="1158328"/>
          </a:xfrm>
        </p:grpSpPr>
        <p:sp>
          <p:nvSpPr>
            <p:cNvPr id="132" name="Oval 9">
              <a:extLst>
                <a:ext uri="{FF2B5EF4-FFF2-40B4-BE49-F238E27FC236}">
                  <a16:creationId xmlns:a16="http://schemas.microsoft.com/office/drawing/2014/main" id="{397124B9-4636-4778-B417-A3AD91F02A9F}"/>
                </a:ext>
              </a:extLst>
            </p:cNvPr>
            <p:cNvSpPr>
              <a:spLocks noChangeArrowheads="1"/>
            </p:cNvSpPr>
            <p:nvPr/>
          </p:nvSpPr>
          <p:spPr bwMode="auto">
            <a:xfrm>
              <a:off x="5468716" y="6021113"/>
              <a:ext cx="1158327" cy="1158328"/>
            </a:xfrm>
            <a:prstGeom prst="ellipse">
              <a:avLst/>
            </a:prstGeom>
            <a:solidFill>
              <a:srgbClr val="0078D4"/>
            </a:solidFill>
            <a:ln w="10795" cap="flat" cmpd="sng" algn="ctr">
              <a:noFill/>
              <a:prstDash val="solid"/>
            </a:ln>
            <a:effectLst>
              <a:outerShdw blurRad="190500" dist="38100" dir="2700000" algn="tl" rotWithShape="0">
                <a:prstClr val="black">
                  <a:alpha val="25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0" tIns="46637" rIns="0" bIns="46637"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33" name="Freeform 6">
              <a:extLst>
                <a:ext uri="{FF2B5EF4-FFF2-40B4-BE49-F238E27FC236}">
                  <a16:creationId xmlns:a16="http://schemas.microsoft.com/office/drawing/2014/main" id="{4F68BE86-BDA0-4310-8300-C2B068F8417B}"/>
                </a:ext>
              </a:extLst>
            </p:cNvPr>
            <p:cNvSpPr>
              <a:spLocks/>
            </p:cNvSpPr>
            <p:nvPr/>
          </p:nvSpPr>
          <p:spPr bwMode="auto">
            <a:xfrm>
              <a:off x="5981019" y="6721480"/>
              <a:ext cx="75918" cy="25519"/>
            </a:xfrm>
            <a:custGeom>
              <a:avLst/>
              <a:gdLst>
                <a:gd name="T0" fmla="*/ 0 w 57"/>
                <a:gd name="T1" fmla="*/ 19 h 19"/>
                <a:gd name="T2" fmla="*/ 0 w 57"/>
                <a:gd name="T3" fmla="*/ 14 h 19"/>
                <a:gd name="T4" fmla="*/ 15 w 57"/>
                <a:gd name="T5" fmla="*/ 0 h 19"/>
                <a:gd name="T6" fmla="*/ 57 w 57"/>
                <a:gd name="T7" fmla="*/ 0 h 19"/>
              </a:gdLst>
              <a:ahLst/>
              <a:cxnLst>
                <a:cxn ang="0">
                  <a:pos x="T0" y="T1"/>
                </a:cxn>
                <a:cxn ang="0">
                  <a:pos x="T2" y="T3"/>
                </a:cxn>
                <a:cxn ang="0">
                  <a:pos x="T4" y="T5"/>
                </a:cxn>
                <a:cxn ang="0">
                  <a:pos x="T6" y="T7"/>
                </a:cxn>
              </a:cxnLst>
              <a:rect l="0" t="0" r="r" b="b"/>
              <a:pathLst>
                <a:path w="57" h="19">
                  <a:moveTo>
                    <a:pt x="0" y="19"/>
                  </a:moveTo>
                  <a:cubicBezTo>
                    <a:pt x="0" y="14"/>
                    <a:pt x="0" y="14"/>
                    <a:pt x="0" y="14"/>
                  </a:cubicBezTo>
                  <a:cubicBezTo>
                    <a:pt x="0" y="6"/>
                    <a:pt x="6" y="0"/>
                    <a:pt x="15" y="0"/>
                  </a:cubicBezTo>
                  <a:cubicBezTo>
                    <a:pt x="57" y="0"/>
                    <a:pt x="57" y="0"/>
                    <a:pt x="57" y="0"/>
                  </a:cubicBezTo>
                </a:path>
              </a:pathLst>
            </a:custGeom>
            <a:noFill/>
            <a:ln w="22225">
              <a:solidFill>
                <a:srgbClr val="FFFFFF"/>
              </a:solidFill>
            </a:ln>
            <a:effectLst>
              <a:outerShdw dist="12700" dir="2700000" algn="tl" rotWithShape="0">
                <a:prstClr val="black">
                  <a:alpha val="25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A1A1A"/>
                </a:solidFill>
                <a:effectLst/>
                <a:uLnTx/>
                <a:uFillTx/>
                <a:latin typeface="Segoe UI"/>
                <a:ea typeface="+mn-ea"/>
                <a:cs typeface="+mn-cs"/>
              </a:endParaRPr>
            </a:p>
          </p:txBody>
        </p:sp>
        <p:sp>
          <p:nvSpPr>
            <p:cNvPr id="134" name="Freeform 7">
              <a:extLst>
                <a:ext uri="{FF2B5EF4-FFF2-40B4-BE49-F238E27FC236}">
                  <a16:creationId xmlns:a16="http://schemas.microsoft.com/office/drawing/2014/main" id="{376CDC91-0466-4D83-AB8E-09AA6E734E6A}"/>
                </a:ext>
              </a:extLst>
            </p:cNvPr>
            <p:cNvSpPr>
              <a:spLocks/>
            </p:cNvSpPr>
            <p:nvPr/>
          </p:nvSpPr>
          <p:spPr bwMode="auto">
            <a:xfrm>
              <a:off x="6193463" y="6579851"/>
              <a:ext cx="78470" cy="153750"/>
            </a:xfrm>
            <a:custGeom>
              <a:avLst/>
              <a:gdLst>
                <a:gd name="T0" fmla="*/ 0 w 59"/>
                <a:gd name="T1" fmla="*/ 0 h 115"/>
                <a:gd name="T2" fmla="*/ 0 w 59"/>
                <a:gd name="T3" fmla="*/ 62 h 115"/>
                <a:gd name="T4" fmla="*/ 15 w 59"/>
                <a:gd name="T5" fmla="*/ 77 h 115"/>
                <a:gd name="T6" fmla="*/ 45 w 59"/>
                <a:gd name="T7" fmla="*/ 77 h 115"/>
                <a:gd name="T8" fmla="*/ 59 w 59"/>
                <a:gd name="T9" fmla="*/ 91 h 115"/>
                <a:gd name="T10" fmla="*/ 59 w 59"/>
                <a:gd name="T11" fmla="*/ 115 h 115"/>
              </a:gdLst>
              <a:ahLst/>
              <a:cxnLst>
                <a:cxn ang="0">
                  <a:pos x="T0" y="T1"/>
                </a:cxn>
                <a:cxn ang="0">
                  <a:pos x="T2" y="T3"/>
                </a:cxn>
                <a:cxn ang="0">
                  <a:pos x="T4" y="T5"/>
                </a:cxn>
                <a:cxn ang="0">
                  <a:pos x="T6" y="T7"/>
                </a:cxn>
                <a:cxn ang="0">
                  <a:pos x="T8" y="T9"/>
                </a:cxn>
                <a:cxn ang="0">
                  <a:pos x="T10" y="T11"/>
                </a:cxn>
              </a:cxnLst>
              <a:rect l="0" t="0" r="r" b="b"/>
              <a:pathLst>
                <a:path w="59" h="115">
                  <a:moveTo>
                    <a:pt x="0" y="0"/>
                  </a:moveTo>
                  <a:cubicBezTo>
                    <a:pt x="0" y="62"/>
                    <a:pt x="0" y="62"/>
                    <a:pt x="0" y="62"/>
                  </a:cubicBezTo>
                  <a:cubicBezTo>
                    <a:pt x="0" y="70"/>
                    <a:pt x="7" y="77"/>
                    <a:pt x="15" y="77"/>
                  </a:cubicBezTo>
                  <a:cubicBezTo>
                    <a:pt x="45" y="77"/>
                    <a:pt x="45" y="77"/>
                    <a:pt x="45" y="77"/>
                  </a:cubicBezTo>
                  <a:cubicBezTo>
                    <a:pt x="53" y="77"/>
                    <a:pt x="59" y="83"/>
                    <a:pt x="59" y="91"/>
                  </a:cubicBezTo>
                  <a:cubicBezTo>
                    <a:pt x="59" y="115"/>
                    <a:pt x="59" y="115"/>
                    <a:pt x="59" y="115"/>
                  </a:cubicBezTo>
                </a:path>
              </a:pathLst>
            </a:custGeom>
            <a:noFill/>
            <a:ln w="22225">
              <a:solidFill>
                <a:srgbClr val="FFFFFF"/>
              </a:solidFill>
            </a:ln>
            <a:effectLst>
              <a:outerShdw dist="12700" dir="2700000" algn="tl" rotWithShape="0">
                <a:prstClr val="black">
                  <a:alpha val="25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A1A1A"/>
                </a:solidFill>
                <a:effectLst/>
                <a:uLnTx/>
                <a:uFillTx/>
                <a:latin typeface="Segoe UI"/>
                <a:ea typeface="+mn-ea"/>
                <a:cs typeface="+mn-cs"/>
              </a:endParaRPr>
            </a:p>
          </p:txBody>
        </p:sp>
        <p:sp>
          <p:nvSpPr>
            <p:cNvPr id="135" name="Freeform 8">
              <a:extLst>
                <a:ext uri="{FF2B5EF4-FFF2-40B4-BE49-F238E27FC236}">
                  <a16:creationId xmlns:a16="http://schemas.microsoft.com/office/drawing/2014/main" id="{7DC6A821-7CAC-4DD6-BE56-D73A6ABEBC35}"/>
                </a:ext>
              </a:extLst>
            </p:cNvPr>
            <p:cNvSpPr>
              <a:spLocks/>
            </p:cNvSpPr>
            <p:nvPr/>
          </p:nvSpPr>
          <p:spPr bwMode="auto">
            <a:xfrm>
              <a:off x="6221533" y="6456086"/>
              <a:ext cx="107179" cy="46572"/>
            </a:xfrm>
            <a:custGeom>
              <a:avLst/>
              <a:gdLst>
                <a:gd name="T0" fmla="*/ 0 w 80"/>
                <a:gd name="T1" fmla="*/ 35 h 35"/>
                <a:gd name="T2" fmla="*/ 69 w 80"/>
                <a:gd name="T3" fmla="*/ 35 h 35"/>
                <a:gd name="T4" fmla="*/ 80 w 80"/>
                <a:gd name="T5" fmla="*/ 23 h 35"/>
                <a:gd name="T6" fmla="*/ 80 w 80"/>
                <a:gd name="T7" fmla="*/ 0 h 35"/>
              </a:gdLst>
              <a:ahLst/>
              <a:cxnLst>
                <a:cxn ang="0">
                  <a:pos x="T0" y="T1"/>
                </a:cxn>
                <a:cxn ang="0">
                  <a:pos x="T2" y="T3"/>
                </a:cxn>
                <a:cxn ang="0">
                  <a:pos x="T4" y="T5"/>
                </a:cxn>
                <a:cxn ang="0">
                  <a:pos x="T6" y="T7"/>
                </a:cxn>
              </a:cxnLst>
              <a:rect l="0" t="0" r="r" b="b"/>
              <a:pathLst>
                <a:path w="80" h="35">
                  <a:moveTo>
                    <a:pt x="0" y="35"/>
                  </a:moveTo>
                  <a:cubicBezTo>
                    <a:pt x="69" y="35"/>
                    <a:pt x="69" y="35"/>
                    <a:pt x="69" y="35"/>
                  </a:cubicBezTo>
                  <a:cubicBezTo>
                    <a:pt x="75" y="35"/>
                    <a:pt x="80" y="30"/>
                    <a:pt x="80" y="23"/>
                  </a:cubicBezTo>
                  <a:cubicBezTo>
                    <a:pt x="80" y="0"/>
                    <a:pt x="80" y="0"/>
                    <a:pt x="80" y="0"/>
                  </a:cubicBezTo>
                </a:path>
              </a:pathLst>
            </a:custGeom>
            <a:noFill/>
            <a:ln w="22225">
              <a:solidFill>
                <a:srgbClr val="FFFFFF"/>
              </a:solidFill>
            </a:ln>
            <a:effectLst>
              <a:outerShdw dist="12700" dir="2700000" algn="tl" rotWithShape="0">
                <a:prstClr val="black">
                  <a:alpha val="25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A1A1A"/>
                </a:solidFill>
                <a:effectLst/>
                <a:uLnTx/>
                <a:uFillTx/>
                <a:latin typeface="Segoe UI"/>
                <a:ea typeface="+mn-ea"/>
                <a:cs typeface="+mn-cs"/>
              </a:endParaRPr>
            </a:p>
          </p:txBody>
        </p:sp>
        <p:sp>
          <p:nvSpPr>
            <p:cNvPr id="136" name="Oval 9">
              <a:extLst>
                <a:ext uri="{FF2B5EF4-FFF2-40B4-BE49-F238E27FC236}">
                  <a16:creationId xmlns:a16="http://schemas.microsoft.com/office/drawing/2014/main" id="{1D690B50-08B8-4D69-B75B-EE24920AEC69}"/>
                </a:ext>
              </a:extLst>
            </p:cNvPr>
            <p:cNvSpPr>
              <a:spLocks noChangeArrowheads="1"/>
            </p:cNvSpPr>
            <p:nvPr/>
          </p:nvSpPr>
          <p:spPr bwMode="auto">
            <a:xfrm>
              <a:off x="5949759" y="6745722"/>
              <a:ext cx="61883" cy="61883"/>
            </a:xfrm>
            <a:prstGeom prst="ellipse">
              <a:avLst/>
            </a:prstGeom>
            <a:noFill/>
            <a:ln w="22225">
              <a:solidFill>
                <a:srgbClr val="FFFFFF"/>
              </a:solidFill>
            </a:ln>
            <a:effectLst>
              <a:outerShdw dist="12700" dir="2700000" algn="tl" rotWithShape="0">
                <a:prstClr val="black">
                  <a:alpha val="25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A1A1A"/>
                </a:solidFill>
                <a:effectLst/>
                <a:uLnTx/>
                <a:uFillTx/>
                <a:latin typeface="Segoe UI"/>
                <a:ea typeface="+mn-ea"/>
                <a:cs typeface="+mn-cs"/>
              </a:endParaRPr>
            </a:p>
          </p:txBody>
        </p:sp>
        <p:sp>
          <p:nvSpPr>
            <p:cNvPr id="137" name="Oval 11">
              <a:extLst>
                <a:ext uri="{FF2B5EF4-FFF2-40B4-BE49-F238E27FC236}">
                  <a16:creationId xmlns:a16="http://schemas.microsoft.com/office/drawing/2014/main" id="{543D1E92-913C-4970-B61D-3FC443787565}"/>
                </a:ext>
              </a:extLst>
            </p:cNvPr>
            <p:cNvSpPr>
              <a:spLocks noChangeArrowheads="1"/>
            </p:cNvSpPr>
            <p:nvPr/>
          </p:nvSpPr>
          <p:spPr bwMode="auto">
            <a:xfrm>
              <a:off x="6241310" y="6733601"/>
              <a:ext cx="61883" cy="61883"/>
            </a:xfrm>
            <a:prstGeom prst="ellipse">
              <a:avLst/>
            </a:prstGeom>
            <a:noFill/>
            <a:ln w="22225">
              <a:solidFill>
                <a:srgbClr val="FFFFFF"/>
              </a:solidFill>
            </a:ln>
            <a:effectLst>
              <a:outerShdw dist="12700" dir="2700000" algn="tl" rotWithShape="0">
                <a:prstClr val="black">
                  <a:alpha val="25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A1A1A"/>
                </a:solidFill>
                <a:effectLst/>
                <a:uLnTx/>
                <a:uFillTx/>
                <a:latin typeface="Segoe UI"/>
                <a:ea typeface="+mn-ea"/>
                <a:cs typeface="+mn-cs"/>
              </a:endParaRPr>
            </a:p>
          </p:txBody>
        </p:sp>
        <p:sp>
          <p:nvSpPr>
            <p:cNvPr id="138" name="Oval 12">
              <a:extLst>
                <a:ext uri="{FF2B5EF4-FFF2-40B4-BE49-F238E27FC236}">
                  <a16:creationId xmlns:a16="http://schemas.microsoft.com/office/drawing/2014/main" id="{F2A94DBC-440E-4D26-8831-943E4A07CAEF}"/>
                </a:ext>
              </a:extLst>
            </p:cNvPr>
            <p:cNvSpPr>
              <a:spLocks noChangeArrowheads="1"/>
            </p:cNvSpPr>
            <p:nvPr/>
          </p:nvSpPr>
          <p:spPr bwMode="auto">
            <a:xfrm>
              <a:off x="6297451" y="6394203"/>
              <a:ext cx="61883" cy="61883"/>
            </a:xfrm>
            <a:prstGeom prst="ellipse">
              <a:avLst/>
            </a:prstGeom>
            <a:noFill/>
            <a:ln w="22225">
              <a:solidFill>
                <a:srgbClr val="FFFFFF"/>
              </a:solidFill>
            </a:ln>
            <a:effectLst>
              <a:outerShdw dist="12700" dir="2700000" algn="tl" rotWithShape="0">
                <a:prstClr val="black">
                  <a:alpha val="25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A1A1A"/>
                </a:solidFill>
                <a:effectLst/>
                <a:uLnTx/>
                <a:uFillTx/>
                <a:latin typeface="Segoe UI"/>
                <a:ea typeface="+mn-ea"/>
                <a:cs typeface="+mn-cs"/>
              </a:endParaRPr>
            </a:p>
          </p:txBody>
        </p:sp>
        <p:sp>
          <p:nvSpPr>
            <p:cNvPr id="139" name="Freeform 5">
              <a:extLst>
                <a:ext uri="{FF2B5EF4-FFF2-40B4-BE49-F238E27FC236}">
                  <a16:creationId xmlns:a16="http://schemas.microsoft.com/office/drawing/2014/main" id="{72852643-28B4-4FAE-9977-DF94B108F824}"/>
                </a:ext>
              </a:extLst>
            </p:cNvPr>
            <p:cNvSpPr>
              <a:spLocks/>
            </p:cNvSpPr>
            <p:nvPr/>
          </p:nvSpPr>
          <p:spPr bwMode="auto">
            <a:xfrm>
              <a:off x="6056938" y="6640458"/>
              <a:ext cx="54865" cy="213719"/>
            </a:xfrm>
            <a:custGeom>
              <a:avLst/>
              <a:gdLst>
                <a:gd name="T0" fmla="*/ 0 w 41"/>
                <a:gd name="T1" fmla="*/ 0 h 160"/>
                <a:gd name="T2" fmla="*/ 0 w 41"/>
                <a:gd name="T3" fmla="*/ 145 h 160"/>
                <a:gd name="T4" fmla="*/ 15 w 41"/>
                <a:gd name="T5" fmla="*/ 160 h 160"/>
                <a:gd name="T6" fmla="*/ 41 w 41"/>
                <a:gd name="T7" fmla="*/ 160 h 160"/>
              </a:gdLst>
              <a:ahLst/>
              <a:cxnLst>
                <a:cxn ang="0">
                  <a:pos x="T0" y="T1"/>
                </a:cxn>
                <a:cxn ang="0">
                  <a:pos x="T2" y="T3"/>
                </a:cxn>
                <a:cxn ang="0">
                  <a:pos x="T4" y="T5"/>
                </a:cxn>
                <a:cxn ang="0">
                  <a:pos x="T6" y="T7"/>
                </a:cxn>
              </a:cxnLst>
              <a:rect l="0" t="0" r="r" b="b"/>
              <a:pathLst>
                <a:path w="41" h="160">
                  <a:moveTo>
                    <a:pt x="0" y="0"/>
                  </a:moveTo>
                  <a:cubicBezTo>
                    <a:pt x="0" y="145"/>
                    <a:pt x="0" y="145"/>
                    <a:pt x="0" y="145"/>
                  </a:cubicBezTo>
                  <a:cubicBezTo>
                    <a:pt x="0" y="154"/>
                    <a:pt x="6" y="160"/>
                    <a:pt x="15" y="160"/>
                  </a:cubicBezTo>
                  <a:cubicBezTo>
                    <a:pt x="41" y="160"/>
                    <a:pt x="41" y="160"/>
                    <a:pt x="41" y="160"/>
                  </a:cubicBezTo>
                </a:path>
              </a:pathLst>
            </a:custGeom>
            <a:noFill/>
            <a:ln w="22225">
              <a:solidFill>
                <a:srgbClr val="FFFFFF"/>
              </a:solidFill>
            </a:ln>
            <a:effectLst>
              <a:outerShdw dist="12700" dir="2700000" algn="tl" rotWithShape="0">
                <a:prstClr val="black">
                  <a:alpha val="25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A1A1A"/>
                </a:solidFill>
                <a:effectLst/>
                <a:uLnTx/>
                <a:uFillTx/>
                <a:latin typeface="Segoe UI"/>
                <a:ea typeface="+mn-ea"/>
                <a:cs typeface="+mn-cs"/>
              </a:endParaRPr>
            </a:p>
          </p:txBody>
        </p:sp>
        <p:sp>
          <p:nvSpPr>
            <p:cNvPr id="140" name="Oval 10">
              <a:extLst>
                <a:ext uri="{FF2B5EF4-FFF2-40B4-BE49-F238E27FC236}">
                  <a16:creationId xmlns:a16="http://schemas.microsoft.com/office/drawing/2014/main" id="{1A2B47F7-9259-4112-8416-86E3A70BFAC5}"/>
                </a:ext>
              </a:extLst>
            </p:cNvPr>
            <p:cNvSpPr>
              <a:spLocks noChangeArrowheads="1"/>
            </p:cNvSpPr>
            <p:nvPr/>
          </p:nvSpPr>
          <p:spPr bwMode="auto">
            <a:xfrm>
              <a:off x="6111803" y="6823554"/>
              <a:ext cx="61245" cy="61245"/>
            </a:xfrm>
            <a:prstGeom prst="ellipse">
              <a:avLst/>
            </a:prstGeom>
            <a:noFill/>
            <a:ln w="22225">
              <a:solidFill>
                <a:srgbClr val="FFFFFF"/>
              </a:solidFill>
            </a:ln>
            <a:effectLst>
              <a:outerShdw dist="12700" dir="2700000" algn="tl" rotWithShape="0">
                <a:prstClr val="black">
                  <a:alpha val="25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A1A1A"/>
                </a:solidFill>
                <a:effectLst/>
                <a:uLnTx/>
                <a:uFillTx/>
                <a:latin typeface="Segoe UI"/>
                <a:ea typeface="+mn-ea"/>
                <a:cs typeface="+mn-cs"/>
              </a:endParaRPr>
            </a:p>
          </p:txBody>
        </p:sp>
        <p:grpSp>
          <p:nvGrpSpPr>
            <p:cNvPr id="141" name="Magnifying_Glass">
              <a:extLst>
                <a:ext uri="{FF2B5EF4-FFF2-40B4-BE49-F238E27FC236}">
                  <a16:creationId xmlns:a16="http://schemas.microsoft.com/office/drawing/2014/main" id="{8AB6F130-D86A-439E-AD83-E7C4D78975CF}"/>
                </a:ext>
              </a:extLst>
            </p:cNvPr>
            <p:cNvGrpSpPr/>
            <p:nvPr/>
          </p:nvGrpSpPr>
          <p:grpSpPr>
            <a:xfrm flipH="1">
              <a:off x="5690450" y="6269810"/>
              <a:ext cx="562017" cy="562017"/>
              <a:chOff x="5741782" y="1706805"/>
              <a:chExt cx="657225" cy="657225"/>
            </a:xfrm>
          </p:grpSpPr>
          <p:sp>
            <p:nvSpPr>
              <p:cNvPr id="153" name="Freeform: Shape 152">
                <a:extLst>
                  <a:ext uri="{FF2B5EF4-FFF2-40B4-BE49-F238E27FC236}">
                    <a16:creationId xmlns:a16="http://schemas.microsoft.com/office/drawing/2014/main" id="{862B0FAA-C8A3-4FB2-A7F3-3DD98561B029}"/>
                  </a:ext>
                </a:extLst>
              </p:cNvPr>
              <p:cNvSpPr/>
              <p:nvPr/>
            </p:nvSpPr>
            <p:spPr>
              <a:xfrm>
                <a:off x="5769524" y="1733237"/>
                <a:ext cx="390525" cy="390525"/>
              </a:xfrm>
              <a:custGeom>
                <a:avLst/>
                <a:gdLst/>
                <a:ahLst/>
                <a:cxnLst/>
                <a:rect l="0" t="0" r="0" b="0"/>
                <a:pathLst>
                  <a:path w="390525" h="390525">
                    <a:moveTo>
                      <a:pt x="390049" y="198596"/>
                    </a:moveTo>
                    <a:cubicBezTo>
                      <a:pt x="390049" y="304333"/>
                      <a:pt x="304333" y="390049"/>
                      <a:pt x="198596" y="390049"/>
                    </a:cubicBezTo>
                    <a:cubicBezTo>
                      <a:pt x="92860" y="390049"/>
                      <a:pt x="7144" y="304333"/>
                      <a:pt x="7144" y="198596"/>
                    </a:cubicBezTo>
                    <a:cubicBezTo>
                      <a:pt x="7144" y="92860"/>
                      <a:pt x="92860" y="7144"/>
                      <a:pt x="198596" y="7144"/>
                    </a:cubicBezTo>
                    <a:cubicBezTo>
                      <a:pt x="304333" y="7144"/>
                      <a:pt x="390049" y="92860"/>
                      <a:pt x="390049" y="198596"/>
                    </a:cubicBezTo>
                    <a:close/>
                  </a:path>
                </a:pathLst>
              </a:custGeom>
              <a:solidFill>
                <a:srgbClr val="FFFFFF">
                  <a:lumMod val="85000"/>
                </a:srgbClr>
              </a:solidFill>
              <a:ln w="9525" cap="flat">
                <a:noFill/>
                <a:prstDash val="solid"/>
                <a:miter/>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A1A1A"/>
                  </a:solidFill>
                  <a:effectLst/>
                  <a:uLnTx/>
                  <a:uFillTx/>
                  <a:latin typeface="Segoe UI"/>
                  <a:ea typeface="+mn-ea"/>
                  <a:cs typeface="+mn-cs"/>
                </a:endParaRPr>
              </a:p>
            </p:txBody>
          </p:sp>
          <p:sp>
            <p:nvSpPr>
              <p:cNvPr id="154" name="Freeform: Shape 153">
                <a:extLst>
                  <a:ext uri="{FF2B5EF4-FFF2-40B4-BE49-F238E27FC236}">
                    <a16:creationId xmlns:a16="http://schemas.microsoft.com/office/drawing/2014/main" id="{01A68B1B-EBC0-4FCD-90B3-048ECFCC5CA5}"/>
                  </a:ext>
                </a:extLst>
              </p:cNvPr>
              <p:cNvSpPr/>
              <p:nvPr/>
            </p:nvSpPr>
            <p:spPr>
              <a:xfrm>
                <a:off x="5741782" y="1706805"/>
                <a:ext cx="657225" cy="657225"/>
              </a:xfrm>
              <a:custGeom>
                <a:avLst/>
                <a:gdLst/>
                <a:ahLst/>
                <a:cxnLst/>
                <a:rect l="0" t="0" r="0" b="0"/>
                <a:pathLst>
                  <a:path w="657225" h="657225">
                    <a:moveTo>
                      <a:pt x="649248" y="579358"/>
                    </a:moveTo>
                    <a:lnTo>
                      <a:pt x="464463" y="395526"/>
                    </a:lnTo>
                    <a:cubicBezTo>
                      <a:pt x="459701" y="390763"/>
                      <a:pt x="453033" y="390763"/>
                      <a:pt x="448271" y="395526"/>
                    </a:cubicBezTo>
                    <a:lnTo>
                      <a:pt x="439698" y="404098"/>
                    </a:lnTo>
                    <a:lnTo>
                      <a:pt x="395883" y="360283"/>
                    </a:lnTo>
                    <a:cubicBezTo>
                      <a:pt x="464463" y="274558"/>
                      <a:pt x="458748" y="149781"/>
                      <a:pt x="379691" y="70723"/>
                    </a:cubicBezTo>
                    <a:cubicBezTo>
                      <a:pt x="294918" y="-14049"/>
                      <a:pt x="156806" y="-14049"/>
                      <a:pt x="71081" y="70723"/>
                    </a:cubicBezTo>
                    <a:cubicBezTo>
                      <a:pt x="-14644" y="155496"/>
                      <a:pt x="-13692" y="293608"/>
                      <a:pt x="71081" y="379333"/>
                    </a:cubicBezTo>
                    <a:cubicBezTo>
                      <a:pt x="150138" y="458391"/>
                      <a:pt x="274916" y="464106"/>
                      <a:pt x="360641" y="395526"/>
                    </a:cubicBezTo>
                    <a:lnTo>
                      <a:pt x="404456" y="439341"/>
                    </a:lnTo>
                    <a:lnTo>
                      <a:pt x="395883" y="447913"/>
                    </a:lnTo>
                    <a:cubicBezTo>
                      <a:pt x="391121" y="452676"/>
                      <a:pt x="391121" y="459343"/>
                      <a:pt x="395883" y="464106"/>
                    </a:cubicBezTo>
                    <a:lnTo>
                      <a:pt x="579716" y="647938"/>
                    </a:lnTo>
                    <a:cubicBezTo>
                      <a:pt x="584478" y="652701"/>
                      <a:pt x="591146" y="652701"/>
                      <a:pt x="595908" y="647938"/>
                    </a:cubicBezTo>
                    <a:lnTo>
                      <a:pt x="647343" y="596503"/>
                    </a:lnTo>
                    <a:cubicBezTo>
                      <a:pt x="653058" y="591741"/>
                      <a:pt x="653058" y="584121"/>
                      <a:pt x="649248" y="579358"/>
                    </a:cubicBezTo>
                    <a:close/>
                    <a:moveTo>
                      <a:pt x="104418" y="346948"/>
                    </a:moveTo>
                    <a:cubicBezTo>
                      <a:pt x="36791" y="279321"/>
                      <a:pt x="36791" y="170736"/>
                      <a:pt x="104418" y="103108"/>
                    </a:cubicBezTo>
                    <a:cubicBezTo>
                      <a:pt x="172046" y="35481"/>
                      <a:pt x="280631" y="35481"/>
                      <a:pt x="348258" y="103108"/>
                    </a:cubicBezTo>
                    <a:cubicBezTo>
                      <a:pt x="415886" y="170736"/>
                      <a:pt x="415886" y="279321"/>
                      <a:pt x="348258" y="346948"/>
                    </a:cubicBezTo>
                    <a:cubicBezTo>
                      <a:pt x="280631" y="414576"/>
                      <a:pt x="172046" y="414576"/>
                      <a:pt x="104418" y="346948"/>
                    </a:cubicBezTo>
                    <a:close/>
                  </a:path>
                </a:pathLst>
              </a:custGeom>
              <a:solidFill>
                <a:srgbClr val="005A9F"/>
              </a:solidFill>
              <a:ln w="9525" cap="flat">
                <a:noFill/>
                <a:prstDash val="solid"/>
                <a:miter/>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A1A1A"/>
                  </a:solidFill>
                  <a:effectLst/>
                  <a:uLnTx/>
                  <a:uFillTx/>
                  <a:latin typeface="Segoe UI"/>
                  <a:ea typeface="+mn-ea"/>
                  <a:cs typeface="+mn-cs"/>
                </a:endParaRPr>
              </a:p>
            </p:txBody>
          </p:sp>
          <p:sp>
            <p:nvSpPr>
              <p:cNvPr id="155" name="Freeform: Shape 154">
                <a:extLst>
                  <a:ext uri="{FF2B5EF4-FFF2-40B4-BE49-F238E27FC236}">
                    <a16:creationId xmlns:a16="http://schemas.microsoft.com/office/drawing/2014/main" id="{F333040B-4F89-4866-91B4-85ACBE596938}"/>
                  </a:ext>
                </a:extLst>
              </p:cNvPr>
              <p:cNvSpPr/>
              <p:nvPr/>
            </p:nvSpPr>
            <p:spPr>
              <a:xfrm>
                <a:off x="5913352" y="1788482"/>
                <a:ext cx="104775" cy="104775"/>
              </a:xfrm>
              <a:custGeom>
                <a:avLst/>
                <a:gdLst/>
                <a:ahLst/>
                <a:cxnLst/>
                <a:rect l="0" t="0" r="0" b="0"/>
                <a:pathLst>
                  <a:path w="104775" h="104775">
                    <a:moveTo>
                      <a:pt x="98584" y="52864"/>
                    </a:moveTo>
                    <a:cubicBezTo>
                      <a:pt x="98584" y="78114"/>
                      <a:pt x="78114" y="98584"/>
                      <a:pt x="52864" y="98584"/>
                    </a:cubicBezTo>
                    <a:cubicBezTo>
                      <a:pt x="27613" y="98584"/>
                      <a:pt x="7144" y="78114"/>
                      <a:pt x="7144" y="52864"/>
                    </a:cubicBezTo>
                    <a:cubicBezTo>
                      <a:pt x="7144" y="27613"/>
                      <a:pt x="27613" y="7144"/>
                      <a:pt x="52864" y="7144"/>
                    </a:cubicBezTo>
                    <a:cubicBezTo>
                      <a:pt x="78114" y="7144"/>
                      <a:pt x="98584" y="27613"/>
                      <a:pt x="98584" y="52864"/>
                    </a:cubicBezTo>
                    <a:close/>
                  </a:path>
                </a:pathLst>
              </a:custGeom>
              <a:solidFill>
                <a:srgbClr val="FFFFFF"/>
              </a:solidFill>
              <a:ln w="9525" cap="flat">
                <a:noFill/>
                <a:prstDash val="solid"/>
                <a:miter/>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A1A1A"/>
                  </a:solidFill>
                  <a:effectLst/>
                  <a:uLnTx/>
                  <a:uFillTx/>
                  <a:latin typeface="Segoe UI"/>
                  <a:ea typeface="+mn-ea"/>
                  <a:cs typeface="+mn-cs"/>
                </a:endParaRPr>
              </a:p>
            </p:txBody>
          </p:sp>
          <p:sp>
            <p:nvSpPr>
              <p:cNvPr id="156" name="Freeform: Shape 155">
                <a:extLst>
                  <a:ext uri="{FF2B5EF4-FFF2-40B4-BE49-F238E27FC236}">
                    <a16:creationId xmlns:a16="http://schemas.microsoft.com/office/drawing/2014/main" id="{7F301D73-DA8A-4193-A3BD-6C4C9A918C5A}"/>
                  </a:ext>
                </a:extLst>
              </p:cNvPr>
              <p:cNvSpPr/>
              <p:nvPr/>
            </p:nvSpPr>
            <p:spPr>
              <a:xfrm>
                <a:off x="6128617" y="2121857"/>
                <a:ext cx="266700" cy="238125"/>
              </a:xfrm>
              <a:custGeom>
                <a:avLst/>
                <a:gdLst/>
                <a:ahLst/>
                <a:cxnLst/>
                <a:rect l="0" t="0" r="0" b="0"/>
                <a:pathLst>
                  <a:path w="266700" h="238125">
                    <a:moveTo>
                      <a:pt x="10001" y="32861"/>
                    </a:moveTo>
                    <a:lnTo>
                      <a:pt x="35719" y="7144"/>
                    </a:lnTo>
                    <a:lnTo>
                      <a:pt x="214789" y="186214"/>
                    </a:lnTo>
                    <a:cubicBezTo>
                      <a:pt x="216694" y="188119"/>
                      <a:pt x="219551" y="188119"/>
                      <a:pt x="221456" y="186214"/>
                    </a:cubicBezTo>
                    <a:lnTo>
                      <a:pt x="251936" y="155734"/>
                    </a:lnTo>
                    <a:lnTo>
                      <a:pt x="261461" y="165259"/>
                    </a:lnTo>
                    <a:cubicBezTo>
                      <a:pt x="265271" y="169069"/>
                      <a:pt x="265271" y="175736"/>
                      <a:pt x="261461" y="180499"/>
                    </a:cubicBezTo>
                    <a:lnTo>
                      <a:pt x="208121" y="233839"/>
                    </a:lnTo>
                    <a:cubicBezTo>
                      <a:pt x="204311" y="237649"/>
                      <a:pt x="197644" y="237649"/>
                      <a:pt x="192881" y="233839"/>
                    </a:cubicBezTo>
                    <a:lnTo>
                      <a:pt x="10001" y="48101"/>
                    </a:lnTo>
                    <a:cubicBezTo>
                      <a:pt x="6191" y="44291"/>
                      <a:pt x="6191" y="36671"/>
                      <a:pt x="10001" y="32861"/>
                    </a:cubicBezTo>
                    <a:close/>
                  </a:path>
                </a:pathLst>
              </a:custGeom>
              <a:solidFill>
                <a:srgbClr val="163E6A"/>
              </a:solidFill>
              <a:ln w="9525" cap="flat">
                <a:noFill/>
                <a:prstDash val="solid"/>
                <a:miter/>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A1A1A"/>
                  </a:solidFill>
                  <a:effectLst/>
                  <a:uLnTx/>
                  <a:uFillTx/>
                  <a:latin typeface="Segoe UI"/>
                  <a:ea typeface="+mn-ea"/>
                  <a:cs typeface="+mn-cs"/>
                </a:endParaRPr>
              </a:p>
            </p:txBody>
          </p:sp>
        </p:grpSp>
      </p:grpSp>
      <p:grpSp>
        <p:nvGrpSpPr>
          <p:cNvPr id="157" name="Group 156">
            <a:extLst>
              <a:ext uri="{FF2B5EF4-FFF2-40B4-BE49-F238E27FC236}">
                <a16:creationId xmlns:a16="http://schemas.microsoft.com/office/drawing/2014/main" id="{4E8AAD26-D4A7-41D9-9F22-B8F09759996E}"/>
              </a:ext>
            </a:extLst>
          </p:cNvPr>
          <p:cNvGrpSpPr/>
          <p:nvPr/>
        </p:nvGrpSpPr>
        <p:grpSpPr>
          <a:xfrm>
            <a:off x="8423943" y="2536670"/>
            <a:ext cx="1854446" cy="1784302"/>
            <a:chOff x="5605076" y="3228477"/>
            <a:chExt cx="981849" cy="944711"/>
          </a:xfrm>
        </p:grpSpPr>
        <p:sp>
          <p:nvSpPr>
            <p:cNvPr id="158" name="Oval 9">
              <a:extLst>
                <a:ext uri="{FF2B5EF4-FFF2-40B4-BE49-F238E27FC236}">
                  <a16:creationId xmlns:a16="http://schemas.microsoft.com/office/drawing/2014/main" id="{1EEDD9A1-F453-48C8-903B-9582359DE865}"/>
                </a:ext>
              </a:extLst>
            </p:cNvPr>
            <p:cNvSpPr>
              <a:spLocks noChangeArrowheads="1"/>
            </p:cNvSpPr>
            <p:nvPr/>
          </p:nvSpPr>
          <p:spPr bwMode="auto">
            <a:xfrm>
              <a:off x="5605076" y="3228477"/>
              <a:ext cx="981849" cy="944711"/>
            </a:xfrm>
            <a:prstGeom prst="ellipse">
              <a:avLst/>
            </a:prstGeom>
            <a:solidFill>
              <a:srgbClr val="0078D4"/>
            </a:solidFill>
            <a:ln w="10795" cap="flat" cmpd="sng" algn="ctr">
              <a:noFill/>
              <a:prstDash val="solid"/>
            </a:ln>
            <a:effectLst>
              <a:outerShdw blurRad="190500" dist="38100" dir="2700000" algn="tl" rotWithShape="0">
                <a:prstClr val="black">
                  <a:alpha val="25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0" tIns="46637" rIns="0" bIns="46637"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159" name="Group 30">
              <a:extLst>
                <a:ext uri="{FF2B5EF4-FFF2-40B4-BE49-F238E27FC236}">
                  <a16:creationId xmlns:a16="http://schemas.microsoft.com/office/drawing/2014/main" id="{9A05D8E1-00BB-4BD5-9BDC-249FA531A351}"/>
                </a:ext>
              </a:extLst>
            </p:cNvPr>
            <p:cNvGrpSpPr>
              <a:grpSpLocks noChangeAspect="1"/>
            </p:cNvGrpSpPr>
            <p:nvPr/>
          </p:nvGrpSpPr>
          <p:grpSpPr bwMode="auto">
            <a:xfrm>
              <a:off x="5825227" y="3487459"/>
              <a:ext cx="541546" cy="437907"/>
              <a:chOff x="3469" y="1860"/>
              <a:chExt cx="742" cy="600"/>
            </a:xfrm>
            <a:solidFill>
              <a:srgbClr val="FFFFFF"/>
            </a:solidFill>
          </p:grpSpPr>
          <p:sp>
            <p:nvSpPr>
              <p:cNvPr id="160" name="Freeform 31">
                <a:extLst>
                  <a:ext uri="{FF2B5EF4-FFF2-40B4-BE49-F238E27FC236}">
                    <a16:creationId xmlns:a16="http://schemas.microsoft.com/office/drawing/2014/main" id="{3F70A880-C998-4F49-96D7-8C624F16E409}"/>
                  </a:ext>
                </a:extLst>
              </p:cNvPr>
              <p:cNvSpPr>
                <a:spLocks/>
              </p:cNvSpPr>
              <p:nvPr/>
            </p:nvSpPr>
            <p:spPr bwMode="auto">
              <a:xfrm>
                <a:off x="3662" y="1906"/>
                <a:ext cx="375" cy="508"/>
              </a:xfrm>
              <a:custGeom>
                <a:avLst/>
                <a:gdLst>
                  <a:gd name="T0" fmla="*/ 186 w 375"/>
                  <a:gd name="T1" fmla="*/ 508 h 508"/>
                  <a:gd name="T2" fmla="*/ 0 w 375"/>
                  <a:gd name="T3" fmla="*/ 204 h 508"/>
                  <a:gd name="T4" fmla="*/ 16 w 375"/>
                  <a:gd name="T5" fmla="*/ 195 h 508"/>
                  <a:gd name="T6" fmla="*/ 168 w 375"/>
                  <a:gd name="T7" fmla="*/ 444 h 508"/>
                  <a:gd name="T8" fmla="*/ 168 w 375"/>
                  <a:gd name="T9" fmla="*/ 0 h 508"/>
                  <a:gd name="T10" fmla="*/ 375 w 375"/>
                  <a:gd name="T11" fmla="*/ 192 h 508"/>
                  <a:gd name="T12" fmla="*/ 365 w 375"/>
                  <a:gd name="T13" fmla="*/ 206 h 508"/>
                  <a:gd name="T14" fmla="*/ 186 w 375"/>
                  <a:gd name="T15" fmla="*/ 41 h 508"/>
                  <a:gd name="T16" fmla="*/ 186 w 375"/>
                  <a:gd name="T17" fmla="*/ 508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5" h="508">
                    <a:moveTo>
                      <a:pt x="186" y="508"/>
                    </a:moveTo>
                    <a:lnTo>
                      <a:pt x="0" y="204"/>
                    </a:lnTo>
                    <a:lnTo>
                      <a:pt x="16" y="195"/>
                    </a:lnTo>
                    <a:lnTo>
                      <a:pt x="168" y="444"/>
                    </a:lnTo>
                    <a:lnTo>
                      <a:pt x="168" y="0"/>
                    </a:lnTo>
                    <a:lnTo>
                      <a:pt x="375" y="192"/>
                    </a:lnTo>
                    <a:lnTo>
                      <a:pt x="365" y="206"/>
                    </a:lnTo>
                    <a:lnTo>
                      <a:pt x="186" y="41"/>
                    </a:lnTo>
                    <a:lnTo>
                      <a:pt x="186" y="5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A1A1A"/>
                  </a:solidFill>
                  <a:effectLst/>
                  <a:uLnTx/>
                  <a:uFillTx/>
                  <a:latin typeface="Segoe UI"/>
                  <a:ea typeface="+mn-ea"/>
                  <a:cs typeface="+mn-cs"/>
                </a:endParaRPr>
              </a:p>
            </p:txBody>
          </p:sp>
          <p:sp>
            <p:nvSpPr>
              <p:cNvPr id="161" name="Freeform 32">
                <a:extLst>
                  <a:ext uri="{FF2B5EF4-FFF2-40B4-BE49-F238E27FC236}">
                    <a16:creationId xmlns:a16="http://schemas.microsoft.com/office/drawing/2014/main" id="{9F675033-9CA6-4FEB-8946-495EDB9954A3}"/>
                  </a:ext>
                </a:extLst>
              </p:cNvPr>
              <p:cNvSpPr>
                <a:spLocks/>
              </p:cNvSpPr>
              <p:nvPr/>
            </p:nvSpPr>
            <p:spPr bwMode="auto">
              <a:xfrm>
                <a:off x="3536" y="2098"/>
                <a:ext cx="501" cy="298"/>
              </a:xfrm>
              <a:custGeom>
                <a:avLst/>
                <a:gdLst>
                  <a:gd name="T0" fmla="*/ 9 w 501"/>
                  <a:gd name="T1" fmla="*/ 298 h 298"/>
                  <a:gd name="T2" fmla="*/ 0 w 501"/>
                  <a:gd name="T3" fmla="*/ 282 h 298"/>
                  <a:gd name="T4" fmla="*/ 493 w 501"/>
                  <a:gd name="T5" fmla="*/ 0 h 298"/>
                  <a:gd name="T6" fmla="*/ 501 w 501"/>
                  <a:gd name="T7" fmla="*/ 14 h 298"/>
                  <a:gd name="T8" fmla="*/ 9 w 501"/>
                  <a:gd name="T9" fmla="*/ 298 h 298"/>
                </a:gdLst>
                <a:ahLst/>
                <a:cxnLst>
                  <a:cxn ang="0">
                    <a:pos x="T0" y="T1"/>
                  </a:cxn>
                  <a:cxn ang="0">
                    <a:pos x="T2" y="T3"/>
                  </a:cxn>
                  <a:cxn ang="0">
                    <a:pos x="T4" y="T5"/>
                  </a:cxn>
                  <a:cxn ang="0">
                    <a:pos x="T6" y="T7"/>
                  </a:cxn>
                  <a:cxn ang="0">
                    <a:pos x="T8" y="T9"/>
                  </a:cxn>
                </a:cxnLst>
                <a:rect l="0" t="0" r="r" b="b"/>
                <a:pathLst>
                  <a:path w="501" h="298">
                    <a:moveTo>
                      <a:pt x="9" y="298"/>
                    </a:moveTo>
                    <a:lnTo>
                      <a:pt x="0" y="282"/>
                    </a:lnTo>
                    <a:lnTo>
                      <a:pt x="493" y="0"/>
                    </a:lnTo>
                    <a:lnTo>
                      <a:pt x="501" y="14"/>
                    </a:lnTo>
                    <a:lnTo>
                      <a:pt x="9" y="2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A1A1A"/>
                  </a:solidFill>
                  <a:effectLst/>
                  <a:uLnTx/>
                  <a:uFillTx/>
                  <a:latin typeface="Segoe UI"/>
                  <a:ea typeface="+mn-ea"/>
                  <a:cs typeface="+mn-cs"/>
                </a:endParaRPr>
              </a:p>
            </p:txBody>
          </p:sp>
          <p:sp>
            <p:nvSpPr>
              <p:cNvPr id="162" name="Freeform 33">
                <a:extLst>
                  <a:ext uri="{FF2B5EF4-FFF2-40B4-BE49-F238E27FC236}">
                    <a16:creationId xmlns:a16="http://schemas.microsoft.com/office/drawing/2014/main" id="{9795E782-489D-4B4D-9B22-C84D34BF0565}"/>
                  </a:ext>
                </a:extLst>
              </p:cNvPr>
              <p:cNvSpPr>
                <a:spLocks/>
              </p:cNvSpPr>
              <p:nvPr/>
            </p:nvSpPr>
            <p:spPr bwMode="auto">
              <a:xfrm>
                <a:off x="3533" y="2096"/>
                <a:ext cx="614" cy="295"/>
              </a:xfrm>
              <a:custGeom>
                <a:avLst/>
                <a:gdLst>
                  <a:gd name="T0" fmla="*/ 16 w 614"/>
                  <a:gd name="T1" fmla="*/ 295 h 295"/>
                  <a:gd name="T2" fmla="*/ 0 w 614"/>
                  <a:gd name="T3" fmla="*/ 287 h 295"/>
                  <a:gd name="T4" fmla="*/ 131 w 614"/>
                  <a:gd name="T5" fmla="*/ 0 h 295"/>
                  <a:gd name="T6" fmla="*/ 506 w 614"/>
                  <a:gd name="T7" fmla="*/ 0 h 295"/>
                  <a:gd name="T8" fmla="*/ 614 w 614"/>
                  <a:gd name="T9" fmla="*/ 287 h 295"/>
                  <a:gd name="T10" fmla="*/ 596 w 614"/>
                  <a:gd name="T11" fmla="*/ 295 h 295"/>
                  <a:gd name="T12" fmla="*/ 494 w 614"/>
                  <a:gd name="T13" fmla="*/ 18 h 295"/>
                  <a:gd name="T14" fmla="*/ 143 w 614"/>
                  <a:gd name="T15" fmla="*/ 18 h 295"/>
                  <a:gd name="T16" fmla="*/ 16 w 614"/>
                  <a:gd name="T17"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4" h="295">
                    <a:moveTo>
                      <a:pt x="16" y="295"/>
                    </a:moveTo>
                    <a:lnTo>
                      <a:pt x="0" y="287"/>
                    </a:lnTo>
                    <a:lnTo>
                      <a:pt x="131" y="0"/>
                    </a:lnTo>
                    <a:lnTo>
                      <a:pt x="506" y="0"/>
                    </a:lnTo>
                    <a:lnTo>
                      <a:pt x="614" y="287"/>
                    </a:lnTo>
                    <a:lnTo>
                      <a:pt x="596" y="295"/>
                    </a:lnTo>
                    <a:lnTo>
                      <a:pt x="494" y="18"/>
                    </a:lnTo>
                    <a:lnTo>
                      <a:pt x="143" y="18"/>
                    </a:lnTo>
                    <a:lnTo>
                      <a:pt x="16" y="2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A1A1A"/>
                  </a:solidFill>
                  <a:effectLst/>
                  <a:uLnTx/>
                  <a:uFillTx/>
                  <a:latin typeface="Segoe UI"/>
                  <a:ea typeface="+mn-ea"/>
                  <a:cs typeface="+mn-cs"/>
                </a:endParaRPr>
              </a:p>
            </p:txBody>
          </p:sp>
          <p:sp>
            <p:nvSpPr>
              <p:cNvPr id="163" name="Oval 34">
                <a:extLst>
                  <a:ext uri="{FF2B5EF4-FFF2-40B4-BE49-F238E27FC236}">
                    <a16:creationId xmlns:a16="http://schemas.microsoft.com/office/drawing/2014/main" id="{8C19061C-EBD8-4673-9A5E-A310D3C0EB0C}"/>
                  </a:ext>
                </a:extLst>
              </p:cNvPr>
              <p:cNvSpPr>
                <a:spLocks noChangeArrowheads="1"/>
              </p:cNvSpPr>
              <p:nvPr/>
            </p:nvSpPr>
            <p:spPr bwMode="auto">
              <a:xfrm>
                <a:off x="3768" y="1860"/>
                <a:ext cx="144" cy="144"/>
              </a:xfrm>
              <a:prstGeom prst="ellipse">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A1A1A"/>
                  </a:solidFill>
                  <a:effectLst/>
                  <a:uLnTx/>
                  <a:uFillTx/>
                  <a:latin typeface="Segoe UI"/>
                  <a:ea typeface="+mn-ea"/>
                  <a:cs typeface="+mn-cs"/>
                </a:endParaRPr>
              </a:p>
            </p:txBody>
          </p:sp>
          <p:sp>
            <p:nvSpPr>
              <p:cNvPr id="164" name="Oval 35">
                <a:extLst>
                  <a:ext uri="{FF2B5EF4-FFF2-40B4-BE49-F238E27FC236}">
                    <a16:creationId xmlns:a16="http://schemas.microsoft.com/office/drawing/2014/main" id="{B57159C3-38E2-4CCF-8A9C-9B48FE9E88C4}"/>
                  </a:ext>
                </a:extLst>
              </p:cNvPr>
              <p:cNvSpPr>
                <a:spLocks noChangeArrowheads="1"/>
              </p:cNvSpPr>
              <p:nvPr/>
            </p:nvSpPr>
            <p:spPr bwMode="auto">
              <a:xfrm>
                <a:off x="3604" y="2039"/>
                <a:ext cx="145" cy="146"/>
              </a:xfrm>
              <a:prstGeom prst="ellipse">
                <a:avLst/>
              </a:prstGeom>
              <a:solidFill>
                <a:srgbClr val="005A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A1A1A"/>
                  </a:solidFill>
                  <a:effectLst/>
                  <a:uLnTx/>
                  <a:uFillTx/>
                  <a:latin typeface="Segoe UI"/>
                  <a:ea typeface="+mn-ea"/>
                  <a:cs typeface="+mn-cs"/>
                </a:endParaRPr>
              </a:p>
            </p:txBody>
          </p:sp>
          <p:sp>
            <p:nvSpPr>
              <p:cNvPr id="165" name="Oval 36">
                <a:extLst>
                  <a:ext uri="{FF2B5EF4-FFF2-40B4-BE49-F238E27FC236}">
                    <a16:creationId xmlns:a16="http://schemas.microsoft.com/office/drawing/2014/main" id="{9FBCB72A-4681-44DE-9CE2-7BB0E3919F10}"/>
                  </a:ext>
                </a:extLst>
              </p:cNvPr>
              <p:cNvSpPr>
                <a:spLocks noChangeArrowheads="1"/>
              </p:cNvSpPr>
              <p:nvPr/>
            </p:nvSpPr>
            <p:spPr bwMode="auto">
              <a:xfrm>
                <a:off x="3959" y="2032"/>
                <a:ext cx="146" cy="146"/>
              </a:xfrm>
              <a:prstGeom prst="ellipse">
                <a:avLst/>
              </a:prstGeom>
              <a:solidFill>
                <a:srgbClr val="0139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A1A1A"/>
                  </a:solidFill>
                  <a:effectLst/>
                  <a:uLnTx/>
                  <a:uFillTx/>
                  <a:latin typeface="Segoe UI"/>
                  <a:ea typeface="+mn-ea"/>
                  <a:cs typeface="+mn-cs"/>
                </a:endParaRPr>
              </a:p>
            </p:txBody>
          </p:sp>
          <p:sp>
            <p:nvSpPr>
              <p:cNvPr id="166" name="Oval 37">
                <a:extLst>
                  <a:ext uri="{FF2B5EF4-FFF2-40B4-BE49-F238E27FC236}">
                    <a16:creationId xmlns:a16="http://schemas.microsoft.com/office/drawing/2014/main" id="{DA05F827-A746-4072-A8FE-330D50DA4E80}"/>
                  </a:ext>
                </a:extLst>
              </p:cNvPr>
              <p:cNvSpPr>
                <a:spLocks noChangeArrowheads="1"/>
              </p:cNvSpPr>
              <p:nvPr/>
            </p:nvSpPr>
            <p:spPr bwMode="auto">
              <a:xfrm>
                <a:off x="3768" y="2314"/>
                <a:ext cx="144" cy="146"/>
              </a:xfrm>
              <a:prstGeom prst="ellipse">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A1A1A"/>
                  </a:solidFill>
                  <a:effectLst/>
                  <a:uLnTx/>
                  <a:uFillTx/>
                  <a:latin typeface="Segoe UI"/>
                  <a:ea typeface="+mn-ea"/>
                  <a:cs typeface="+mn-cs"/>
                </a:endParaRPr>
              </a:p>
            </p:txBody>
          </p:sp>
          <p:sp>
            <p:nvSpPr>
              <p:cNvPr id="167" name="Oval 38">
                <a:extLst>
                  <a:ext uri="{FF2B5EF4-FFF2-40B4-BE49-F238E27FC236}">
                    <a16:creationId xmlns:a16="http://schemas.microsoft.com/office/drawing/2014/main" id="{6F443375-E637-445A-A93E-3CFBC1777301}"/>
                  </a:ext>
                </a:extLst>
              </p:cNvPr>
              <p:cNvSpPr>
                <a:spLocks noChangeArrowheads="1"/>
              </p:cNvSpPr>
              <p:nvPr/>
            </p:nvSpPr>
            <p:spPr bwMode="auto">
              <a:xfrm>
                <a:off x="3469" y="2314"/>
                <a:ext cx="145" cy="146"/>
              </a:xfrm>
              <a:prstGeom prst="ellipse">
                <a:avLst/>
              </a:prstGeom>
              <a:solidFill>
                <a:srgbClr val="0139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A1A1A"/>
                  </a:solidFill>
                  <a:effectLst/>
                  <a:uLnTx/>
                  <a:uFillTx/>
                  <a:latin typeface="Segoe UI"/>
                  <a:ea typeface="+mn-ea"/>
                  <a:cs typeface="+mn-cs"/>
                </a:endParaRPr>
              </a:p>
            </p:txBody>
          </p:sp>
          <p:sp>
            <p:nvSpPr>
              <p:cNvPr id="168" name="Oval 39">
                <a:extLst>
                  <a:ext uri="{FF2B5EF4-FFF2-40B4-BE49-F238E27FC236}">
                    <a16:creationId xmlns:a16="http://schemas.microsoft.com/office/drawing/2014/main" id="{D1534484-9409-4A9C-BA68-E8829082DEB2}"/>
                  </a:ext>
                </a:extLst>
              </p:cNvPr>
              <p:cNvSpPr>
                <a:spLocks noChangeArrowheads="1"/>
              </p:cNvSpPr>
              <p:nvPr/>
            </p:nvSpPr>
            <p:spPr bwMode="auto">
              <a:xfrm>
                <a:off x="4066" y="2314"/>
                <a:ext cx="145" cy="146"/>
              </a:xfrm>
              <a:prstGeom prst="ellipse">
                <a:avLst/>
              </a:prstGeom>
              <a:solidFill>
                <a:srgbClr val="005A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A1A1A"/>
                  </a:solidFill>
                  <a:effectLst/>
                  <a:uLnTx/>
                  <a:uFillTx/>
                  <a:latin typeface="Segoe UI"/>
                  <a:ea typeface="+mn-ea"/>
                  <a:cs typeface="+mn-cs"/>
                </a:endParaRPr>
              </a:p>
            </p:txBody>
          </p:sp>
        </p:grpSp>
      </p:grpSp>
      <p:grpSp>
        <p:nvGrpSpPr>
          <p:cNvPr id="169" name="Group 168">
            <a:extLst>
              <a:ext uri="{FF2B5EF4-FFF2-40B4-BE49-F238E27FC236}">
                <a16:creationId xmlns:a16="http://schemas.microsoft.com/office/drawing/2014/main" id="{C165E6AE-8101-4A9E-B71A-A5850C8BFB00}"/>
              </a:ext>
            </a:extLst>
          </p:cNvPr>
          <p:cNvGrpSpPr/>
          <p:nvPr/>
        </p:nvGrpSpPr>
        <p:grpSpPr>
          <a:xfrm>
            <a:off x="1732615" y="2520167"/>
            <a:ext cx="1854446" cy="1854446"/>
            <a:chOff x="1732615" y="2761467"/>
            <a:chExt cx="1854446" cy="1854446"/>
          </a:xfrm>
        </p:grpSpPr>
        <p:sp>
          <p:nvSpPr>
            <p:cNvPr id="170" name="Oval 9">
              <a:extLst>
                <a:ext uri="{FF2B5EF4-FFF2-40B4-BE49-F238E27FC236}">
                  <a16:creationId xmlns:a16="http://schemas.microsoft.com/office/drawing/2014/main" id="{6BBD62CE-5FD4-4E6B-A32C-067E3662A66F}"/>
                </a:ext>
              </a:extLst>
            </p:cNvPr>
            <p:cNvSpPr>
              <a:spLocks noChangeArrowheads="1"/>
            </p:cNvSpPr>
            <p:nvPr/>
          </p:nvSpPr>
          <p:spPr bwMode="auto">
            <a:xfrm>
              <a:off x="1732615" y="2761467"/>
              <a:ext cx="1854446" cy="1854446"/>
            </a:xfrm>
            <a:prstGeom prst="ellipse">
              <a:avLst/>
            </a:prstGeom>
            <a:solidFill>
              <a:srgbClr val="0078D4"/>
            </a:solidFill>
            <a:ln w="10795" cap="flat" cmpd="sng" algn="ctr">
              <a:noFill/>
              <a:prstDash val="solid"/>
            </a:ln>
            <a:effectLst>
              <a:outerShdw blurRad="190500" dist="38100" dir="2700000" algn="tl" rotWithShape="0">
                <a:prstClr val="black">
                  <a:alpha val="25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0" tIns="46637" rIns="0" bIns="46637"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171" name="Group 170">
              <a:extLst>
                <a:ext uri="{FF2B5EF4-FFF2-40B4-BE49-F238E27FC236}">
                  <a16:creationId xmlns:a16="http://schemas.microsoft.com/office/drawing/2014/main" id="{D0280879-D941-4184-8CF1-E4D3DEC090E1}"/>
                </a:ext>
              </a:extLst>
            </p:cNvPr>
            <p:cNvGrpSpPr/>
            <p:nvPr/>
          </p:nvGrpSpPr>
          <p:grpSpPr>
            <a:xfrm>
              <a:off x="2253368" y="3220437"/>
              <a:ext cx="827498" cy="999535"/>
              <a:chOff x="2257011" y="3242295"/>
              <a:chExt cx="827498" cy="999535"/>
            </a:xfrm>
          </p:grpSpPr>
          <p:grpSp>
            <p:nvGrpSpPr>
              <p:cNvPr id="172" name="Group 171">
                <a:extLst>
                  <a:ext uri="{FF2B5EF4-FFF2-40B4-BE49-F238E27FC236}">
                    <a16:creationId xmlns:a16="http://schemas.microsoft.com/office/drawing/2014/main" id="{B1B7845A-1A0D-4244-9045-6015ABF5D95D}"/>
                  </a:ext>
                </a:extLst>
              </p:cNvPr>
              <p:cNvGrpSpPr/>
              <p:nvPr/>
            </p:nvGrpSpPr>
            <p:grpSpPr>
              <a:xfrm>
                <a:off x="2257011" y="3242295"/>
                <a:ext cx="497359" cy="848826"/>
                <a:chOff x="2257011" y="3242295"/>
                <a:chExt cx="497359" cy="848826"/>
              </a:xfrm>
            </p:grpSpPr>
            <p:pic>
              <p:nvPicPr>
                <p:cNvPr id="186" name="Graphic 185">
                  <a:extLst>
                    <a:ext uri="{FF2B5EF4-FFF2-40B4-BE49-F238E27FC236}">
                      <a16:creationId xmlns:a16="http://schemas.microsoft.com/office/drawing/2014/main" id="{537CE4C1-1F2F-4D72-94E8-AFEB94E91C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12568" y="3326436"/>
                  <a:ext cx="389238" cy="669216"/>
                </a:xfrm>
                <a:prstGeom prst="rect">
                  <a:avLst/>
                </a:prstGeom>
              </p:spPr>
            </p:pic>
            <p:pic>
              <p:nvPicPr>
                <p:cNvPr id="187" name="Graphic 186">
                  <a:extLst>
                    <a:ext uri="{FF2B5EF4-FFF2-40B4-BE49-F238E27FC236}">
                      <a16:creationId xmlns:a16="http://schemas.microsoft.com/office/drawing/2014/main" id="{F44DA081-61D1-426C-9597-5B7F498717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57011" y="3242295"/>
                  <a:ext cx="497359" cy="848826"/>
                </a:xfrm>
                <a:prstGeom prst="rect">
                  <a:avLst/>
                </a:prstGeom>
              </p:spPr>
            </p:pic>
          </p:grpSp>
          <p:grpSp>
            <p:nvGrpSpPr>
              <p:cNvPr id="173" name="Group 172">
                <a:extLst>
                  <a:ext uri="{FF2B5EF4-FFF2-40B4-BE49-F238E27FC236}">
                    <a16:creationId xmlns:a16="http://schemas.microsoft.com/office/drawing/2014/main" id="{A71F015F-AFD9-4930-BE24-4D9CC1B943BB}"/>
                  </a:ext>
                </a:extLst>
              </p:cNvPr>
              <p:cNvGrpSpPr/>
              <p:nvPr/>
            </p:nvGrpSpPr>
            <p:grpSpPr>
              <a:xfrm>
                <a:off x="2543018" y="3637634"/>
                <a:ext cx="541491" cy="604196"/>
                <a:chOff x="4542993" y="5429446"/>
                <a:chExt cx="382046" cy="426287"/>
              </a:xfrm>
            </p:grpSpPr>
            <p:grpSp>
              <p:nvGrpSpPr>
                <p:cNvPr id="174" name="Group 173">
                  <a:extLst>
                    <a:ext uri="{FF2B5EF4-FFF2-40B4-BE49-F238E27FC236}">
                      <a16:creationId xmlns:a16="http://schemas.microsoft.com/office/drawing/2014/main" id="{6D567F9B-C8CF-4AD0-BA32-BA62CA4CD4B8}"/>
                    </a:ext>
                  </a:extLst>
                </p:cNvPr>
                <p:cNvGrpSpPr/>
                <p:nvPr/>
              </p:nvGrpSpPr>
              <p:grpSpPr>
                <a:xfrm>
                  <a:off x="4542993" y="5440434"/>
                  <a:ext cx="367257" cy="415299"/>
                  <a:chOff x="4557782" y="5429446"/>
                  <a:chExt cx="367257" cy="415299"/>
                </a:xfrm>
                <a:solidFill>
                  <a:srgbClr val="002050"/>
                </a:solidFill>
              </p:grpSpPr>
              <p:sp>
                <p:nvSpPr>
                  <p:cNvPr id="183" name="Freeform: Shape 182">
                    <a:extLst>
                      <a:ext uri="{FF2B5EF4-FFF2-40B4-BE49-F238E27FC236}">
                        <a16:creationId xmlns:a16="http://schemas.microsoft.com/office/drawing/2014/main" id="{9F81BE13-78F6-479C-926C-2CCBE4CD0787}"/>
                      </a:ext>
                    </a:extLst>
                  </p:cNvPr>
                  <p:cNvSpPr/>
                  <p:nvPr/>
                </p:nvSpPr>
                <p:spPr bwMode="auto">
                  <a:xfrm>
                    <a:off x="4557782" y="5531707"/>
                    <a:ext cx="367257" cy="313038"/>
                  </a:xfrm>
                  <a:custGeom>
                    <a:avLst/>
                    <a:gdLst>
                      <a:gd name="connsiteX0" fmla="*/ 51289 w 367257"/>
                      <a:gd name="connsiteY0" fmla="*/ 0 h 313038"/>
                      <a:gd name="connsiteX1" fmla="*/ 314898 w 367257"/>
                      <a:gd name="connsiteY1" fmla="*/ 0 h 313038"/>
                      <a:gd name="connsiteX2" fmla="*/ 356088 w 367257"/>
                      <a:gd name="connsiteY2" fmla="*/ 41190 h 313038"/>
                      <a:gd name="connsiteX3" fmla="*/ 356088 w 367257"/>
                      <a:gd name="connsiteY3" fmla="*/ 84652 h 313038"/>
                      <a:gd name="connsiteX4" fmla="*/ 367257 w 367257"/>
                      <a:gd name="connsiteY4" fmla="*/ 84652 h 313038"/>
                      <a:gd name="connsiteX5" fmla="*/ 367257 w 367257"/>
                      <a:gd name="connsiteY5" fmla="*/ 154775 h 313038"/>
                      <a:gd name="connsiteX6" fmla="*/ 356088 w 367257"/>
                      <a:gd name="connsiteY6" fmla="*/ 154775 h 313038"/>
                      <a:gd name="connsiteX7" fmla="*/ 356088 w 367257"/>
                      <a:gd name="connsiteY7" fmla="*/ 205945 h 313038"/>
                      <a:gd name="connsiteX8" fmla="*/ 314898 w 367257"/>
                      <a:gd name="connsiteY8" fmla="*/ 247135 h 313038"/>
                      <a:gd name="connsiteX9" fmla="*/ 197140 w 367257"/>
                      <a:gd name="connsiteY9" fmla="*/ 247135 h 313038"/>
                      <a:gd name="connsiteX10" fmla="*/ 197140 w 367257"/>
                      <a:gd name="connsiteY10" fmla="*/ 313038 h 313038"/>
                      <a:gd name="connsiteX11" fmla="*/ 120693 w 367257"/>
                      <a:gd name="connsiteY11" fmla="*/ 247135 h 313038"/>
                      <a:gd name="connsiteX12" fmla="*/ 51289 w 367257"/>
                      <a:gd name="connsiteY12" fmla="*/ 247135 h 313038"/>
                      <a:gd name="connsiteX13" fmla="*/ 10099 w 367257"/>
                      <a:gd name="connsiteY13" fmla="*/ 205945 h 313038"/>
                      <a:gd name="connsiteX14" fmla="*/ 10099 w 367257"/>
                      <a:gd name="connsiteY14" fmla="*/ 154775 h 313038"/>
                      <a:gd name="connsiteX15" fmla="*/ 0 w 367257"/>
                      <a:gd name="connsiteY15" fmla="*/ 154775 h 313038"/>
                      <a:gd name="connsiteX16" fmla="*/ 0 w 367257"/>
                      <a:gd name="connsiteY16" fmla="*/ 84652 h 313038"/>
                      <a:gd name="connsiteX17" fmla="*/ 10099 w 367257"/>
                      <a:gd name="connsiteY17" fmla="*/ 84652 h 313038"/>
                      <a:gd name="connsiteX18" fmla="*/ 10099 w 367257"/>
                      <a:gd name="connsiteY18" fmla="*/ 41190 h 313038"/>
                      <a:gd name="connsiteX19" fmla="*/ 51289 w 367257"/>
                      <a:gd name="connsiteY19" fmla="*/ 0 h 31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257" h="313038">
                        <a:moveTo>
                          <a:pt x="51289" y="0"/>
                        </a:moveTo>
                        <a:lnTo>
                          <a:pt x="314898" y="0"/>
                        </a:lnTo>
                        <a:cubicBezTo>
                          <a:pt x="337647" y="0"/>
                          <a:pt x="356088" y="18441"/>
                          <a:pt x="356088" y="41190"/>
                        </a:cubicBezTo>
                        <a:lnTo>
                          <a:pt x="356088" y="84652"/>
                        </a:lnTo>
                        <a:lnTo>
                          <a:pt x="367257" y="84652"/>
                        </a:lnTo>
                        <a:lnTo>
                          <a:pt x="367257" y="154775"/>
                        </a:lnTo>
                        <a:lnTo>
                          <a:pt x="356088" y="154775"/>
                        </a:lnTo>
                        <a:lnTo>
                          <a:pt x="356088" y="205945"/>
                        </a:lnTo>
                        <a:cubicBezTo>
                          <a:pt x="356088" y="228694"/>
                          <a:pt x="337647" y="247135"/>
                          <a:pt x="314898" y="247135"/>
                        </a:cubicBezTo>
                        <a:lnTo>
                          <a:pt x="197140" y="247135"/>
                        </a:lnTo>
                        <a:lnTo>
                          <a:pt x="197140" y="313038"/>
                        </a:lnTo>
                        <a:lnTo>
                          <a:pt x="120693" y="247135"/>
                        </a:lnTo>
                        <a:lnTo>
                          <a:pt x="51289" y="247135"/>
                        </a:lnTo>
                        <a:cubicBezTo>
                          <a:pt x="28540" y="247135"/>
                          <a:pt x="10099" y="228694"/>
                          <a:pt x="10099" y="205945"/>
                        </a:cubicBezTo>
                        <a:lnTo>
                          <a:pt x="10099" y="154775"/>
                        </a:lnTo>
                        <a:lnTo>
                          <a:pt x="0" y="154775"/>
                        </a:lnTo>
                        <a:lnTo>
                          <a:pt x="0" y="84652"/>
                        </a:lnTo>
                        <a:lnTo>
                          <a:pt x="10099" y="84652"/>
                        </a:lnTo>
                        <a:lnTo>
                          <a:pt x="10099" y="41190"/>
                        </a:lnTo>
                        <a:cubicBezTo>
                          <a:pt x="10099" y="18441"/>
                          <a:pt x="28540" y="0"/>
                          <a:pt x="51289"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84" name="Straight Connector 183">
                    <a:extLst>
                      <a:ext uri="{FF2B5EF4-FFF2-40B4-BE49-F238E27FC236}">
                        <a16:creationId xmlns:a16="http://schemas.microsoft.com/office/drawing/2014/main" id="{C4A021CD-2D52-4DF2-B4F2-8ACC59630B9B}"/>
                      </a:ext>
                    </a:extLst>
                  </p:cNvPr>
                  <p:cNvCxnSpPr/>
                  <p:nvPr/>
                </p:nvCxnSpPr>
                <p:spPr>
                  <a:xfrm>
                    <a:off x="4741410" y="5472375"/>
                    <a:ext cx="0" cy="59332"/>
                  </a:xfrm>
                  <a:prstGeom prst="line">
                    <a:avLst/>
                  </a:prstGeom>
                  <a:grpFill/>
                  <a:ln w="19050" cap="flat" cmpd="sng" algn="ctr">
                    <a:solidFill>
                      <a:srgbClr val="002050"/>
                    </a:solidFill>
                    <a:prstDash val="solid"/>
                    <a:headEnd type="none" w="lg" len="med"/>
                    <a:tailEnd type="none" w="lg" len="med"/>
                  </a:ln>
                  <a:effectLst/>
                </p:spPr>
              </p:cxnSp>
              <p:sp>
                <p:nvSpPr>
                  <p:cNvPr id="185" name="Oval 184">
                    <a:extLst>
                      <a:ext uri="{FF2B5EF4-FFF2-40B4-BE49-F238E27FC236}">
                        <a16:creationId xmlns:a16="http://schemas.microsoft.com/office/drawing/2014/main" id="{F6DCB1DD-3D5E-4E20-B59C-8EA22E93BEF2}"/>
                      </a:ext>
                    </a:extLst>
                  </p:cNvPr>
                  <p:cNvSpPr/>
                  <p:nvPr/>
                </p:nvSpPr>
                <p:spPr bwMode="auto">
                  <a:xfrm>
                    <a:off x="4713918" y="5429446"/>
                    <a:ext cx="54983" cy="54983"/>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75" name="Group 174">
                  <a:extLst>
                    <a:ext uri="{FF2B5EF4-FFF2-40B4-BE49-F238E27FC236}">
                      <a16:creationId xmlns:a16="http://schemas.microsoft.com/office/drawing/2014/main" id="{88413D4D-946A-4464-9C83-DC00C93B1EA2}"/>
                    </a:ext>
                  </a:extLst>
                </p:cNvPr>
                <p:cNvGrpSpPr/>
                <p:nvPr/>
              </p:nvGrpSpPr>
              <p:grpSpPr>
                <a:xfrm>
                  <a:off x="4557782" y="5429446"/>
                  <a:ext cx="367257" cy="415299"/>
                  <a:chOff x="4557782" y="5429446"/>
                  <a:chExt cx="367257" cy="415299"/>
                </a:xfrm>
                <a:solidFill>
                  <a:srgbClr val="D9D9D9"/>
                </a:solidFill>
              </p:grpSpPr>
              <p:sp>
                <p:nvSpPr>
                  <p:cNvPr id="180" name="Freeform: Shape 179">
                    <a:extLst>
                      <a:ext uri="{FF2B5EF4-FFF2-40B4-BE49-F238E27FC236}">
                        <a16:creationId xmlns:a16="http://schemas.microsoft.com/office/drawing/2014/main" id="{F98E4683-331A-41CF-BE16-416A374380D5}"/>
                      </a:ext>
                    </a:extLst>
                  </p:cNvPr>
                  <p:cNvSpPr/>
                  <p:nvPr/>
                </p:nvSpPr>
                <p:spPr bwMode="auto">
                  <a:xfrm>
                    <a:off x="4557782" y="5531707"/>
                    <a:ext cx="367257" cy="313038"/>
                  </a:xfrm>
                  <a:custGeom>
                    <a:avLst/>
                    <a:gdLst>
                      <a:gd name="connsiteX0" fmla="*/ 51289 w 367257"/>
                      <a:gd name="connsiteY0" fmla="*/ 0 h 313038"/>
                      <a:gd name="connsiteX1" fmla="*/ 314898 w 367257"/>
                      <a:gd name="connsiteY1" fmla="*/ 0 h 313038"/>
                      <a:gd name="connsiteX2" fmla="*/ 356088 w 367257"/>
                      <a:gd name="connsiteY2" fmla="*/ 41190 h 313038"/>
                      <a:gd name="connsiteX3" fmla="*/ 356088 w 367257"/>
                      <a:gd name="connsiteY3" fmla="*/ 84652 h 313038"/>
                      <a:gd name="connsiteX4" fmla="*/ 367257 w 367257"/>
                      <a:gd name="connsiteY4" fmla="*/ 84652 h 313038"/>
                      <a:gd name="connsiteX5" fmla="*/ 367257 w 367257"/>
                      <a:gd name="connsiteY5" fmla="*/ 154775 h 313038"/>
                      <a:gd name="connsiteX6" fmla="*/ 356088 w 367257"/>
                      <a:gd name="connsiteY6" fmla="*/ 154775 h 313038"/>
                      <a:gd name="connsiteX7" fmla="*/ 356088 w 367257"/>
                      <a:gd name="connsiteY7" fmla="*/ 205945 h 313038"/>
                      <a:gd name="connsiteX8" fmla="*/ 314898 w 367257"/>
                      <a:gd name="connsiteY8" fmla="*/ 247135 h 313038"/>
                      <a:gd name="connsiteX9" fmla="*/ 197140 w 367257"/>
                      <a:gd name="connsiteY9" fmla="*/ 247135 h 313038"/>
                      <a:gd name="connsiteX10" fmla="*/ 197140 w 367257"/>
                      <a:gd name="connsiteY10" fmla="*/ 313038 h 313038"/>
                      <a:gd name="connsiteX11" fmla="*/ 120693 w 367257"/>
                      <a:gd name="connsiteY11" fmla="*/ 247135 h 313038"/>
                      <a:gd name="connsiteX12" fmla="*/ 51289 w 367257"/>
                      <a:gd name="connsiteY12" fmla="*/ 247135 h 313038"/>
                      <a:gd name="connsiteX13" fmla="*/ 10099 w 367257"/>
                      <a:gd name="connsiteY13" fmla="*/ 205945 h 313038"/>
                      <a:gd name="connsiteX14" fmla="*/ 10099 w 367257"/>
                      <a:gd name="connsiteY14" fmla="*/ 154775 h 313038"/>
                      <a:gd name="connsiteX15" fmla="*/ 0 w 367257"/>
                      <a:gd name="connsiteY15" fmla="*/ 154775 h 313038"/>
                      <a:gd name="connsiteX16" fmla="*/ 0 w 367257"/>
                      <a:gd name="connsiteY16" fmla="*/ 84652 h 313038"/>
                      <a:gd name="connsiteX17" fmla="*/ 10099 w 367257"/>
                      <a:gd name="connsiteY17" fmla="*/ 84652 h 313038"/>
                      <a:gd name="connsiteX18" fmla="*/ 10099 w 367257"/>
                      <a:gd name="connsiteY18" fmla="*/ 41190 h 313038"/>
                      <a:gd name="connsiteX19" fmla="*/ 51289 w 367257"/>
                      <a:gd name="connsiteY19" fmla="*/ 0 h 31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257" h="313038">
                        <a:moveTo>
                          <a:pt x="51289" y="0"/>
                        </a:moveTo>
                        <a:lnTo>
                          <a:pt x="314898" y="0"/>
                        </a:lnTo>
                        <a:cubicBezTo>
                          <a:pt x="337647" y="0"/>
                          <a:pt x="356088" y="18441"/>
                          <a:pt x="356088" y="41190"/>
                        </a:cubicBezTo>
                        <a:lnTo>
                          <a:pt x="356088" y="84652"/>
                        </a:lnTo>
                        <a:lnTo>
                          <a:pt x="367257" y="84652"/>
                        </a:lnTo>
                        <a:lnTo>
                          <a:pt x="367257" y="154775"/>
                        </a:lnTo>
                        <a:lnTo>
                          <a:pt x="356088" y="154775"/>
                        </a:lnTo>
                        <a:lnTo>
                          <a:pt x="356088" y="205945"/>
                        </a:lnTo>
                        <a:cubicBezTo>
                          <a:pt x="356088" y="228694"/>
                          <a:pt x="337647" y="247135"/>
                          <a:pt x="314898" y="247135"/>
                        </a:cubicBezTo>
                        <a:lnTo>
                          <a:pt x="197140" y="247135"/>
                        </a:lnTo>
                        <a:lnTo>
                          <a:pt x="197140" y="313038"/>
                        </a:lnTo>
                        <a:lnTo>
                          <a:pt x="120693" y="247135"/>
                        </a:lnTo>
                        <a:lnTo>
                          <a:pt x="51289" y="247135"/>
                        </a:lnTo>
                        <a:cubicBezTo>
                          <a:pt x="28540" y="247135"/>
                          <a:pt x="10099" y="228694"/>
                          <a:pt x="10099" y="205945"/>
                        </a:cubicBezTo>
                        <a:lnTo>
                          <a:pt x="10099" y="154775"/>
                        </a:lnTo>
                        <a:lnTo>
                          <a:pt x="0" y="154775"/>
                        </a:lnTo>
                        <a:lnTo>
                          <a:pt x="0" y="84652"/>
                        </a:lnTo>
                        <a:lnTo>
                          <a:pt x="10099" y="84652"/>
                        </a:lnTo>
                        <a:lnTo>
                          <a:pt x="10099" y="41190"/>
                        </a:lnTo>
                        <a:cubicBezTo>
                          <a:pt x="10099" y="18441"/>
                          <a:pt x="28540" y="0"/>
                          <a:pt x="51289"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81" name="Straight Connector 180">
                    <a:extLst>
                      <a:ext uri="{FF2B5EF4-FFF2-40B4-BE49-F238E27FC236}">
                        <a16:creationId xmlns:a16="http://schemas.microsoft.com/office/drawing/2014/main" id="{611F0D25-0439-4B96-9741-BCD6AF80DA6C}"/>
                      </a:ext>
                    </a:extLst>
                  </p:cNvPr>
                  <p:cNvCxnSpPr>
                    <a:cxnSpLocks/>
                  </p:cNvCxnSpPr>
                  <p:nvPr/>
                </p:nvCxnSpPr>
                <p:spPr>
                  <a:xfrm>
                    <a:off x="4741410" y="5472375"/>
                    <a:ext cx="0" cy="87696"/>
                  </a:xfrm>
                  <a:prstGeom prst="line">
                    <a:avLst/>
                  </a:prstGeom>
                  <a:grpFill/>
                  <a:ln w="19050" cap="flat" cmpd="sng" algn="ctr">
                    <a:solidFill>
                      <a:srgbClr val="FFFFFF"/>
                    </a:solidFill>
                    <a:prstDash val="solid"/>
                    <a:headEnd type="none" w="lg" len="med"/>
                    <a:tailEnd type="none" w="lg" len="med"/>
                  </a:ln>
                  <a:effectLst/>
                </p:spPr>
              </p:cxnSp>
              <p:sp>
                <p:nvSpPr>
                  <p:cNvPr id="182" name="Oval 181">
                    <a:extLst>
                      <a:ext uri="{FF2B5EF4-FFF2-40B4-BE49-F238E27FC236}">
                        <a16:creationId xmlns:a16="http://schemas.microsoft.com/office/drawing/2014/main" id="{9B7AFE35-9CAE-4112-B7B0-F76293660D35}"/>
                      </a:ext>
                    </a:extLst>
                  </p:cNvPr>
                  <p:cNvSpPr/>
                  <p:nvPr/>
                </p:nvSpPr>
                <p:spPr bwMode="auto">
                  <a:xfrm>
                    <a:off x="4713918" y="5429446"/>
                    <a:ext cx="54983" cy="54983"/>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76" name="Group 175">
                  <a:extLst>
                    <a:ext uri="{FF2B5EF4-FFF2-40B4-BE49-F238E27FC236}">
                      <a16:creationId xmlns:a16="http://schemas.microsoft.com/office/drawing/2014/main" id="{EF9A09CD-7CB2-4ABA-82CD-A7689AADB1D0}"/>
                    </a:ext>
                  </a:extLst>
                </p:cNvPr>
                <p:cNvGrpSpPr/>
                <p:nvPr/>
              </p:nvGrpSpPr>
              <p:grpSpPr>
                <a:xfrm>
                  <a:off x="4684115" y="5585618"/>
                  <a:ext cx="114591" cy="45719"/>
                  <a:chOff x="4688709" y="5585618"/>
                  <a:chExt cx="114591" cy="45719"/>
                </a:xfrm>
              </p:grpSpPr>
              <p:sp>
                <p:nvSpPr>
                  <p:cNvPr id="178" name="Rectangle 177">
                    <a:extLst>
                      <a:ext uri="{FF2B5EF4-FFF2-40B4-BE49-F238E27FC236}">
                        <a16:creationId xmlns:a16="http://schemas.microsoft.com/office/drawing/2014/main" id="{63803D21-549F-4640-82E0-FD116B8411D3}"/>
                      </a:ext>
                    </a:extLst>
                  </p:cNvPr>
                  <p:cNvSpPr/>
                  <p:nvPr/>
                </p:nvSpPr>
                <p:spPr bwMode="auto">
                  <a:xfrm rot="16200000">
                    <a:off x="4674993" y="5599334"/>
                    <a:ext cx="45719" cy="18288"/>
                  </a:xfrm>
                  <a:prstGeom prst="rect">
                    <a:avLst/>
                  </a:prstGeom>
                  <a:solidFill>
                    <a:srgbClr val="005A9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9" name="Rectangle 178">
                    <a:extLst>
                      <a:ext uri="{FF2B5EF4-FFF2-40B4-BE49-F238E27FC236}">
                        <a16:creationId xmlns:a16="http://schemas.microsoft.com/office/drawing/2014/main" id="{D8B8D1E4-58B5-4F0E-9886-F8283D7418BC}"/>
                      </a:ext>
                    </a:extLst>
                  </p:cNvPr>
                  <p:cNvSpPr/>
                  <p:nvPr/>
                </p:nvSpPr>
                <p:spPr bwMode="auto">
                  <a:xfrm rot="16200000">
                    <a:off x="4771296" y="5599334"/>
                    <a:ext cx="45719" cy="18288"/>
                  </a:xfrm>
                  <a:prstGeom prst="rect">
                    <a:avLst/>
                  </a:prstGeom>
                  <a:solidFill>
                    <a:srgbClr val="005A9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77" name="Freeform: Shape 176">
                  <a:extLst>
                    <a:ext uri="{FF2B5EF4-FFF2-40B4-BE49-F238E27FC236}">
                      <a16:creationId xmlns:a16="http://schemas.microsoft.com/office/drawing/2014/main" id="{CAEBBF42-01B0-483D-8B9F-A17AE72ACD3A}"/>
                    </a:ext>
                  </a:extLst>
                </p:cNvPr>
                <p:cNvSpPr>
                  <a:spLocks noChangeAspect="1"/>
                </p:cNvSpPr>
                <p:nvPr/>
              </p:nvSpPr>
              <p:spPr bwMode="auto">
                <a:xfrm>
                  <a:off x="4688273" y="5683803"/>
                  <a:ext cx="112724" cy="36576"/>
                </a:xfrm>
                <a:custGeom>
                  <a:avLst/>
                  <a:gdLst>
                    <a:gd name="connsiteX0" fmla="*/ 0 w 196761"/>
                    <a:gd name="connsiteY0" fmla="*/ 0 h 46655"/>
                    <a:gd name="connsiteX1" fmla="*/ 196761 w 196761"/>
                    <a:gd name="connsiteY1" fmla="*/ 0 h 46655"/>
                    <a:gd name="connsiteX2" fmla="*/ 157337 w 196761"/>
                    <a:gd name="connsiteY2" fmla="*/ 32225 h 46655"/>
                    <a:gd name="connsiteX3" fmla="*/ 98380 w 196761"/>
                    <a:gd name="connsiteY3" fmla="*/ 46655 h 46655"/>
                    <a:gd name="connsiteX4" fmla="*/ 39423 w 196761"/>
                    <a:gd name="connsiteY4" fmla="*/ 32225 h 46655"/>
                    <a:gd name="connsiteX5" fmla="*/ 0 w 196761"/>
                    <a:gd name="connsiteY5" fmla="*/ 0 h 46655"/>
                    <a:gd name="connsiteX0" fmla="*/ 0 w 196761"/>
                    <a:gd name="connsiteY0" fmla="*/ 2806 h 49461"/>
                    <a:gd name="connsiteX1" fmla="*/ 109602 w 196761"/>
                    <a:gd name="connsiteY1" fmla="*/ 0 h 49461"/>
                    <a:gd name="connsiteX2" fmla="*/ 196761 w 196761"/>
                    <a:gd name="connsiteY2" fmla="*/ 2806 h 49461"/>
                    <a:gd name="connsiteX3" fmla="*/ 157337 w 196761"/>
                    <a:gd name="connsiteY3" fmla="*/ 35031 h 49461"/>
                    <a:gd name="connsiteX4" fmla="*/ 98380 w 196761"/>
                    <a:gd name="connsiteY4" fmla="*/ 49461 h 49461"/>
                    <a:gd name="connsiteX5" fmla="*/ 39423 w 196761"/>
                    <a:gd name="connsiteY5" fmla="*/ 35031 h 49461"/>
                    <a:gd name="connsiteX6" fmla="*/ 0 w 196761"/>
                    <a:gd name="connsiteY6" fmla="*/ 2806 h 49461"/>
                    <a:gd name="connsiteX0" fmla="*/ 109602 w 201042"/>
                    <a:gd name="connsiteY0" fmla="*/ 0 h 91440"/>
                    <a:gd name="connsiteX1" fmla="*/ 196761 w 201042"/>
                    <a:gd name="connsiteY1" fmla="*/ 2806 h 91440"/>
                    <a:gd name="connsiteX2" fmla="*/ 157337 w 201042"/>
                    <a:gd name="connsiteY2" fmla="*/ 35031 h 91440"/>
                    <a:gd name="connsiteX3" fmla="*/ 98380 w 201042"/>
                    <a:gd name="connsiteY3" fmla="*/ 49461 h 91440"/>
                    <a:gd name="connsiteX4" fmla="*/ 39423 w 201042"/>
                    <a:gd name="connsiteY4" fmla="*/ 35031 h 91440"/>
                    <a:gd name="connsiteX5" fmla="*/ 0 w 201042"/>
                    <a:gd name="connsiteY5" fmla="*/ 2806 h 91440"/>
                    <a:gd name="connsiteX6" fmla="*/ 201042 w 201042"/>
                    <a:gd name="connsiteY6" fmla="*/ 91440 h 91440"/>
                    <a:gd name="connsiteX0" fmla="*/ 109602 w 196761"/>
                    <a:gd name="connsiteY0" fmla="*/ 0 h 49461"/>
                    <a:gd name="connsiteX1" fmla="*/ 196761 w 196761"/>
                    <a:gd name="connsiteY1" fmla="*/ 2806 h 49461"/>
                    <a:gd name="connsiteX2" fmla="*/ 157337 w 196761"/>
                    <a:gd name="connsiteY2" fmla="*/ 35031 h 49461"/>
                    <a:gd name="connsiteX3" fmla="*/ 98380 w 196761"/>
                    <a:gd name="connsiteY3" fmla="*/ 49461 h 49461"/>
                    <a:gd name="connsiteX4" fmla="*/ 39423 w 196761"/>
                    <a:gd name="connsiteY4" fmla="*/ 35031 h 49461"/>
                    <a:gd name="connsiteX5" fmla="*/ 0 w 196761"/>
                    <a:gd name="connsiteY5" fmla="*/ 2806 h 49461"/>
                    <a:gd name="connsiteX0" fmla="*/ 196761 w 196761"/>
                    <a:gd name="connsiteY0" fmla="*/ 0 h 46655"/>
                    <a:gd name="connsiteX1" fmla="*/ 157337 w 196761"/>
                    <a:gd name="connsiteY1" fmla="*/ 32225 h 46655"/>
                    <a:gd name="connsiteX2" fmla="*/ 98380 w 196761"/>
                    <a:gd name="connsiteY2" fmla="*/ 46655 h 46655"/>
                    <a:gd name="connsiteX3" fmla="*/ 39423 w 196761"/>
                    <a:gd name="connsiteY3" fmla="*/ 32225 h 46655"/>
                    <a:gd name="connsiteX4" fmla="*/ 0 w 196761"/>
                    <a:gd name="connsiteY4" fmla="*/ 0 h 46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61" h="46655">
                      <a:moveTo>
                        <a:pt x="196761" y="0"/>
                      </a:moveTo>
                      <a:lnTo>
                        <a:pt x="157337" y="32225"/>
                      </a:lnTo>
                      <a:cubicBezTo>
                        <a:pt x="139216" y="41517"/>
                        <a:pt x="119293" y="46655"/>
                        <a:pt x="98380" y="46655"/>
                      </a:cubicBezTo>
                      <a:cubicBezTo>
                        <a:pt x="77467" y="46655"/>
                        <a:pt x="57545" y="41517"/>
                        <a:pt x="39423" y="32225"/>
                      </a:cubicBezTo>
                      <a:lnTo>
                        <a:pt x="0" y="0"/>
                      </a:lnTo>
                    </a:path>
                  </a:pathLst>
                </a:custGeom>
                <a:noFill/>
                <a:ln w="22225" cap="rnd" cmpd="sng" algn="ctr">
                  <a:solidFill>
                    <a:srgbClr val="005A9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spTree>
    <p:custDataLst>
      <p:tags r:id="rId1"/>
    </p:custDataLst>
    <p:extLst>
      <p:ext uri="{BB962C8B-B14F-4D97-AF65-F5344CB8AC3E}">
        <p14:creationId xmlns:p14="http://schemas.microsoft.com/office/powerpoint/2010/main" val="269970459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02C3C1E0-2826-7447-91EE-89324EAD511A}"/>
              </a:ext>
            </a:extLst>
          </p:cNvPr>
          <p:cNvSpPr>
            <a:spLocks noGrp="1"/>
          </p:cNvSpPr>
          <p:nvPr>
            <p:ph type="title"/>
          </p:nvPr>
        </p:nvSpPr>
        <p:spPr>
          <a:xfrm>
            <a:off x="813819" y="971527"/>
            <a:ext cx="10515600" cy="658065"/>
          </a:xfrm>
        </p:spPr>
        <p:txBody>
          <a:bodyPr/>
          <a:lstStyle/>
          <a:p>
            <a:r>
              <a:rPr lang="en-US"/>
              <a:t>Machine Learning on Azure</a:t>
            </a:r>
          </a:p>
        </p:txBody>
      </p:sp>
      <p:grpSp>
        <p:nvGrpSpPr>
          <p:cNvPr id="5" name="Group 4">
            <a:extLst>
              <a:ext uri="{FF2B5EF4-FFF2-40B4-BE49-F238E27FC236}">
                <a16:creationId xmlns:a16="http://schemas.microsoft.com/office/drawing/2014/main" id="{352C41E5-1F5E-4BEF-8402-E53881831F33}"/>
              </a:ext>
            </a:extLst>
          </p:cNvPr>
          <p:cNvGrpSpPr/>
          <p:nvPr/>
        </p:nvGrpSpPr>
        <p:grpSpPr>
          <a:xfrm>
            <a:off x="330975" y="1577239"/>
            <a:ext cx="11530049" cy="5234701"/>
            <a:chOff x="322364" y="1487277"/>
            <a:chExt cx="11530049" cy="5234701"/>
          </a:xfrm>
        </p:grpSpPr>
        <p:sp>
          <p:nvSpPr>
            <p:cNvPr id="317" name="Rectangle 316">
              <a:extLst>
                <a:ext uri="{FF2B5EF4-FFF2-40B4-BE49-F238E27FC236}">
                  <a16:creationId xmlns:a16="http://schemas.microsoft.com/office/drawing/2014/main" id="{239B91CB-5D3A-E142-8F71-2D9AF9D1793A}"/>
                </a:ext>
              </a:extLst>
            </p:cNvPr>
            <p:cNvSpPr/>
            <p:nvPr/>
          </p:nvSpPr>
          <p:spPr bwMode="auto">
            <a:xfrm>
              <a:off x="505216" y="1567146"/>
              <a:ext cx="6424647" cy="844198"/>
            </a:xfrm>
            <a:prstGeom prst="rect">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chemeClr val="accent1"/>
                  </a:solidFill>
                  <a:effectLst/>
                  <a:uLnTx/>
                  <a:uFillTx/>
                  <a:latin typeface="Segoe UI Semibold"/>
                  <a:ea typeface="Segoe UI" pitchFamily="34" charset="0"/>
                  <a:cs typeface="Segoe UI" pitchFamily="34" charset="0"/>
                </a:rPr>
                <a:t>Domain specific pretrained models</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effectLst/>
                  <a:uLnTx/>
                  <a:uFillTx/>
                  <a:latin typeface="Segoe UI"/>
                  <a:ea typeface="+mn-ea"/>
                  <a:cs typeface="Segoe UI" pitchFamily="34" charset="0"/>
                </a:rPr>
                <a:t>To simplify solution development</a:t>
              </a:r>
            </a:p>
          </p:txBody>
        </p:sp>
        <p:sp>
          <p:nvSpPr>
            <p:cNvPr id="321" name="Rectangle 320">
              <a:extLst>
                <a:ext uri="{FF2B5EF4-FFF2-40B4-BE49-F238E27FC236}">
                  <a16:creationId xmlns:a16="http://schemas.microsoft.com/office/drawing/2014/main" id="{13D0504A-42BC-5A4B-8648-6844A504921E}"/>
                </a:ext>
              </a:extLst>
            </p:cNvPr>
            <p:cNvSpPr/>
            <p:nvPr/>
          </p:nvSpPr>
          <p:spPr bwMode="auto">
            <a:xfrm>
              <a:off x="505215" y="3575018"/>
              <a:ext cx="6423222" cy="844198"/>
            </a:xfrm>
            <a:prstGeom prst="rect">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chemeClr val="accent1"/>
                  </a:solidFill>
                  <a:effectLst/>
                  <a:uLnTx/>
                  <a:uFillTx/>
                  <a:latin typeface="Segoe UI Semibold"/>
                  <a:ea typeface="Segoe UI" pitchFamily="34" charset="0"/>
                  <a:cs typeface="Segoe UI" pitchFamily="34" charset="0"/>
                </a:rPr>
                <a:t>Popular frameworks</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effectLst/>
                  <a:uLnTx/>
                  <a:uFillTx/>
                  <a:latin typeface="Segoe UI"/>
                  <a:ea typeface="+mn-ea"/>
                  <a:cs typeface="Segoe UI" pitchFamily="34" charset="0"/>
                </a:rPr>
                <a:t>To build advanced deep learning solutions </a:t>
              </a:r>
            </a:p>
          </p:txBody>
        </p:sp>
        <p:sp>
          <p:nvSpPr>
            <p:cNvPr id="334" name="Rectangle 333">
              <a:extLst>
                <a:ext uri="{FF2B5EF4-FFF2-40B4-BE49-F238E27FC236}">
                  <a16:creationId xmlns:a16="http://schemas.microsoft.com/office/drawing/2014/main" id="{46DA568B-82DD-DD49-8430-542C3691E65A}"/>
                </a:ext>
              </a:extLst>
            </p:cNvPr>
            <p:cNvSpPr/>
            <p:nvPr/>
          </p:nvSpPr>
          <p:spPr bwMode="auto">
            <a:xfrm>
              <a:off x="485120" y="4578954"/>
              <a:ext cx="6423222" cy="844198"/>
            </a:xfrm>
            <a:prstGeom prst="rect">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chemeClr val="accent1"/>
                  </a:solidFill>
                  <a:effectLst/>
                  <a:uLnTx/>
                  <a:uFillTx/>
                  <a:latin typeface="Segoe UI Semibold"/>
                  <a:ea typeface="Segoe UI" pitchFamily="34" charset="0"/>
                  <a:cs typeface="Segoe UI" pitchFamily="34" charset="0"/>
                </a:rPr>
                <a:t>Productive services</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effectLst/>
                  <a:uLnTx/>
                  <a:uFillTx/>
                  <a:latin typeface="Segoe UI"/>
                  <a:ea typeface="+mn-ea"/>
                  <a:cs typeface="Segoe UI" pitchFamily="34" charset="0"/>
                </a:rPr>
                <a:t>To empower data science and development teams</a:t>
              </a:r>
            </a:p>
          </p:txBody>
        </p:sp>
        <p:sp>
          <p:nvSpPr>
            <p:cNvPr id="335" name="Rectangle 334">
              <a:extLst>
                <a:ext uri="{FF2B5EF4-FFF2-40B4-BE49-F238E27FC236}">
                  <a16:creationId xmlns:a16="http://schemas.microsoft.com/office/drawing/2014/main" id="{9860EE4C-580D-D84F-B598-C8DE0840A227}"/>
                </a:ext>
              </a:extLst>
            </p:cNvPr>
            <p:cNvSpPr/>
            <p:nvPr/>
          </p:nvSpPr>
          <p:spPr bwMode="auto">
            <a:xfrm>
              <a:off x="486495" y="5586618"/>
              <a:ext cx="6423222" cy="844198"/>
            </a:xfrm>
            <a:prstGeom prst="rect">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chemeClr val="accent1"/>
                  </a:solidFill>
                  <a:effectLst/>
                  <a:uLnTx/>
                  <a:uFillTx/>
                  <a:latin typeface="Segoe UI Semibold"/>
                  <a:ea typeface="Segoe UI" pitchFamily="34" charset="0"/>
                  <a:cs typeface="Segoe UI" pitchFamily="34" charset="0"/>
                </a:rPr>
                <a:t>Powerful infrastructure</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effectLst/>
                  <a:uLnTx/>
                  <a:uFillTx/>
                  <a:latin typeface="Segoe UI"/>
                  <a:ea typeface="+mn-ea"/>
                  <a:cs typeface="Segoe UI" pitchFamily="34" charset="0"/>
                </a:rPr>
                <a:t>To accelerate deep learning</a:t>
              </a:r>
            </a:p>
          </p:txBody>
        </p:sp>
        <p:sp>
          <p:nvSpPr>
            <p:cNvPr id="342" name="Rectangle 341">
              <a:extLst>
                <a:ext uri="{FF2B5EF4-FFF2-40B4-BE49-F238E27FC236}">
                  <a16:creationId xmlns:a16="http://schemas.microsoft.com/office/drawing/2014/main" id="{2DB9A04C-4C29-B449-93D3-887CE39C4AB3}"/>
                </a:ext>
              </a:extLst>
            </p:cNvPr>
            <p:cNvSpPr/>
            <p:nvPr/>
          </p:nvSpPr>
          <p:spPr bwMode="auto">
            <a:xfrm>
              <a:off x="499737" y="2571082"/>
              <a:ext cx="6423222" cy="844198"/>
            </a:xfrm>
            <a:prstGeom prst="rect">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chemeClr val="accent1"/>
                  </a:solidFill>
                  <a:effectLst/>
                  <a:uLnTx/>
                  <a:uFillTx/>
                  <a:latin typeface="Segoe UI Semibold"/>
                  <a:ea typeface="Segoe UI" pitchFamily="34" charset="0"/>
                  <a:cs typeface="Segoe UI" pitchFamily="34" charset="0"/>
                </a:rPr>
                <a:t>Familiar data science tools</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effectLst/>
                  <a:uLnTx/>
                  <a:uFillTx/>
                  <a:latin typeface="Segoe UI"/>
                  <a:ea typeface="+mn-ea"/>
                  <a:cs typeface="Segoe UI" pitchFamily="34" charset="0"/>
                </a:rPr>
                <a:t>To simplify model development </a:t>
              </a:r>
            </a:p>
          </p:txBody>
        </p:sp>
        <p:sp>
          <p:nvSpPr>
            <p:cNvPr id="6" name="Rectangle 5">
              <a:extLst>
                <a:ext uri="{FF2B5EF4-FFF2-40B4-BE49-F238E27FC236}">
                  <a16:creationId xmlns:a16="http://schemas.microsoft.com/office/drawing/2014/main" id="{413BB175-41B6-45D3-95E5-24250B296B60}"/>
                </a:ext>
              </a:extLst>
            </p:cNvPr>
            <p:cNvSpPr/>
            <p:nvPr/>
          </p:nvSpPr>
          <p:spPr bwMode="auto">
            <a:xfrm>
              <a:off x="322364" y="1487277"/>
              <a:ext cx="11530049" cy="5183128"/>
            </a:xfrm>
            <a:prstGeom prst="rect">
              <a:avLst/>
            </a:prstGeom>
            <a:noFill/>
            <a:ln w="19050">
              <a:solidFill>
                <a:schemeClr val="accent4">
                  <a:lumMod val="75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tx1"/>
                </a:solidFill>
                <a:effectLst/>
                <a:uLnTx/>
                <a:uFillTx/>
                <a:latin typeface="Segoe UI"/>
                <a:ea typeface="Segoe UI" pitchFamily="34" charset="0"/>
                <a:cs typeface="Segoe UI" pitchFamily="34" charset="0"/>
              </a:endParaRPr>
            </a:p>
          </p:txBody>
        </p:sp>
        <p:cxnSp>
          <p:nvCxnSpPr>
            <p:cNvPr id="129" name="Straight Connector 128">
              <a:extLst>
                <a:ext uri="{FF2B5EF4-FFF2-40B4-BE49-F238E27FC236}">
                  <a16:creationId xmlns:a16="http://schemas.microsoft.com/office/drawing/2014/main" id="{178B6889-888C-0D40-B490-E14DC9849763}"/>
                </a:ext>
              </a:extLst>
            </p:cNvPr>
            <p:cNvCxnSpPr>
              <a:cxnSpLocks/>
            </p:cNvCxnSpPr>
            <p:nvPr/>
          </p:nvCxnSpPr>
          <p:spPr>
            <a:xfrm>
              <a:off x="563882" y="2491213"/>
              <a:ext cx="11018520" cy="0"/>
            </a:xfrm>
            <a:prstGeom prst="line">
              <a:avLst/>
            </a:prstGeom>
            <a:noFill/>
            <a:ln w="19050" cap="rnd" cmpd="sng" algn="ctr">
              <a:solidFill>
                <a:schemeClr val="accent4">
                  <a:lumMod val="75000"/>
                </a:schemeClr>
              </a:solidFill>
              <a:prstDash val="solid"/>
              <a:headEnd type="none"/>
              <a:tailEnd type="none"/>
            </a:ln>
            <a:effectLst/>
          </p:spPr>
        </p:cxnSp>
        <p:sp>
          <p:nvSpPr>
            <p:cNvPr id="4" name="TextBox 3">
              <a:extLst>
                <a:ext uri="{FF2B5EF4-FFF2-40B4-BE49-F238E27FC236}">
                  <a16:creationId xmlns:a16="http://schemas.microsoft.com/office/drawing/2014/main" id="{C93AC34D-818E-4EDC-95C6-94BCC080C8DA}"/>
                </a:ext>
              </a:extLst>
            </p:cNvPr>
            <p:cNvSpPr txBox="1"/>
            <p:nvPr/>
          </p:nvSpPr>
          <p:spPr>
            <a:xfrm>
              <a:off x="3864540" y="6435746"/>
              <a:ext cx="5289146" cy="286232"/>
            </a:xfrm>
            <a:prstGeom prst="rect">
              <a:avLst/>
            </a:prstGeom>
            <a:solidFill>
              <a:schemeClr val="bg1"/>
            </a:solidFill>
          </p:spPr>
          <p:txBody>
            <a:bodyPr wrap="square" lIns="91440" tIns="45720" rIns="91440" bIns="4572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dirty="0">
                  <a:ln>
                    <a:noFill/>
                  </a:ln>
                  <a:solidFill>
                    <a:schemeClr val="accent1"/>
                  </a:solidFill>
                  <a:effectLst/>
                  <a:uLnTx/>
                  <a:uFillTx/>
                  <a:latin typeface="Segoe UI Semibold"/>
                  <a:ea typeface="+mn-ea"/>
                  <a:cs typeface="Segoe UI" pitchFamily="34" charset="0"/>
                </a:rPr>
                <a:t>From the Intelligent Cloud to the Intelligent Edge</a:t>
              </a:r>
            </a:p>
          </p:txBody>
        </p:sp>
        <p:sp>
          <p:nvSpPr>
            <p:cNvPr id="179" name="Freeform 99">
              <a:extLst>
                <a:ext uri="{FF2B5EF4-FFF2-40B4-BE49-F238E27FC236}">
                  <a16:creationId xmlns:a16="http://schemas.microsoft.com/office/drawing/2014/main" id="{9DB6FE35-37CE-3A45-80C0-5A50DC59CED3}"/>
                </a:ext>
              </a:extLst>
            </p:cNvPr>
            <p:cNvSpPr>
              <a:spLocks/>
            </p:cNvSpPr>
            <p:nvPr/>
          </p:nvSpPr>
          <p:spPr bwMode="auto">
            <a:xfrm flipH="1">
              <a:off x="8741810" y="6552673"/>
              <a:ext cx="155759" cy="155727"/>
            </a:xfrm>
            <a:custGeom>
              <a:avLst/>
              <a:gdLst>
                <a:gd name="T0" fmla="*/ 0 w 46"/>
                <a:gd name="T1" fmla="*/ 0 h 47"/>
                <a:gd name="T2" fmla="*/ 46 w 46"/>
                <a:gd name="T3" fmla="*/ 47 h 47"/>
              </a:gdLst>
              <a:ahLst/>
              <a:cxnLst>
                <a:cxn ang="0">
                  <a:pos x="T0" y="T1"/>
                </a:cxn>
                <a:cxn ang="0">
                  <a:pos x="T2" y="T3"/>
                </a:cxn>
              </a:cxnLst>
              <a:rect l="0" t="0" r="r" b="b"/>
              <a:pathLst>
                <a:path w="46" h="47">
                  <a:moveTo>
                    <a:pt x="0" y="0"/>
                  </a:moveTo>
                  <a:cubicBezTo>
                    <a:pt x="25" y="0"/>
                    <a:pt x="46" y="21"/>
                    <a:pt x="46" y="47"/>
                  </a:cubicBezTo>
                </a:path>
              </a:pathLst>
            </a:custGeom>
            <a:noFill/>
            <a:ln w="19050" cap="flat">
              <a:solidFill>
                <a:schemeClr val="accent2"/>
              </a:solidFill>
              <a:prstDash val="solid"/>
              <a:miter lim="800000"/>
              <a:headEnd/>
              <a:tailEnd/>
            </a:ln>
          </p:spPr>
          <p:txBody>
            <a:bodyPr vert="horz" wrap="square" lIns="72421" tIns="36211" rIns="72421" bIns="36211"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effectLst/>
                <a:uLnTx/>
                <a:uFillTx/>
                <a:latin typeface="Segoe UI Semibold"/>
                <a:ea typeface="+mn-ea"/>
                <a:cs typeface="+mn-cs"/>
              </a:endParaRPr>
            </a:p>
          </p:txBody>
        </p:sp>
        <p:sp>
          <p:nvSpPr>
            <p:cNvPr id="180" name="Freeform 100">
              <a:extLst>
                <a:ext uri="{FF2B5EF4-FFF2-40B4-BE49-F238E27FC236}">
                  <a16:creationId xmlns:a16="http://schemas.microsoft.com/office/drawing/2014/main" id="{8ECE2375-D620-EA46-B558-C5F448CD92F2}"/>
                </a:ext>
              </a:extLst>
            </p:cNvPr>
            <p:cNvSpPr>
              <a:spLocks/>
            </p:cNvSpPr>
            <p:nvPr/>
          </p:nvSpPr>
          <p:spPr bwMode="auto">
            <a:xfrm flipH="1">
              <a:off x="8688887" y="6503329"/>
              <a:ext cx="208718" cy="205066"/>
            </a:xfrm>
            <a:custGeom>
              <a:avLst/>
              <a:gdLst>
                <a:gd name="T0" fmla="*/ 0 w 62"/>
                <a:gd name="T1" fmla="*/ 0 h 62"/>
                <a:gd name="T2" fmla="*/ 62 w 62"/>
                <a:gd name="T3" fmla="*/ 62 h 62"/>
              </a:gdLst>
              <a:ahLst/>
              <a:cxnLst>
                <a:cxn ang="0">
                  <a:pos x="T0" y="T1"/>
                </a:cxn>
                <a:cxn ang="0">
                  <a:pos x="T2" y="T3"/>
                </a:cxn>
              </a:cxnLst>
              <a:rect l="0" t="0" r="r" b="b"/>
              <a:pathLst>
                <a:path w="62" h="62">
                  <a:moveTo>
                    <a:pt x="0" y="0"/>
                  </a:moveTo>
                  <a:cubicBezTo>
                    <a:pt x="34" y="0"/>
                    <a:pt x="62" y="27"/>
                    <a:pt x="62" y="62"/>
                  </a:cubicBezTo>
                </a:path>
              </a:pathLst>
            </a:custGeom>
            <a:noFill/>
            <a:ln w="19050" cap="flat">
              <a:solidFill>
                <a:schemeClr val="accent2"/>
              </a:solidFill>
              <a:prstDash val="solid"/>
              <a:miter lim="800000"/>
              <a:headEnd/>
              <a:tailEnd/>
            </a:ln>
          </p:spPr>
          <p:txBody>
            <a:bodyPr vert="horz" wrap="square" lIns="72421" tIns="36211" rIns="72421" bIns="36211"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effectLst/>
                <a:uLnTx/>
                <a:uFillTx/>
                <a:latin typeface="Segoe UI Semibold"/>
                <a:ea typeface="+mn-ea"/>
                <a:cs typeface="+mn-cs"/>
              </a:endParaRPr>
            </a:p>
          </p:txBody>
        </p:sp>
        <p:sp>
          <p:nvSpPr>
            <p:cNvPr id="181" name="Freeform 101">
              <a:extLst>
                <a:ext uri="{FF2B5EF4-FFF2-40B4-BE49-F238E27FC236}">
                  <a16:creationId xmlns:a16="http://schemas.microsoft.com/office/drawing/2014/main" id="{99C0EDB3-E644-134E-ADD3-08C207CC8D73}"/>
                </a:ext>
              </a:extLst>
            </p:cNvPr>
            <p:cNvSpPr>
              <a:spLocks/>
            </p:cNvSpPr>
            <p:nvPr/>
          </p:nvSpPr>
          <p:spPr bwMode="auto">
            <a:xfrm flipH="1">
              <a:off x="8637439" y="6449348"/>
              <a:ext cx="260117" cy="259029"/>
            </a:xfrm>
            <a:custGeom>
              <a:avLst/>
              <a:gdLst>
                <a:gd name="T0" fmla="*/ 0 w 77"/>
                <a:gd name="T1" fmla="*/ 0 h 78"/>
                <a:gd name="T2" fmla="*/ 77 w 77"/>
                <a:gd name="T3" fmla="*/ 78 h 78"/>
              </a:gdLst>
              <a:ahLst/>
              <a:cxnLst>
                <a:cxn ang="0">
                  <a:pos x="T0" y="T1"/>
                </a:cxn>
                <a:cxn ang="0">
                  <a:pos x="T2" y="T3"/>
                </a:cxn>
              </a:cxnLst>
              <a:rect l="0" t="0" r="r" b="b"/>
              <a:pathLst>
                <a:path w="77" h="78">
                  <a:moveTo>
                    <a:pt x="0" y="0"/>
                  </a:moveTo>
                  <a:cubicBezTo>
                    <a:pt x="42" y="0"/>
                    <a:pt x="77" y="35"/>
                    <a:pt x="77" y="78"/>
                  </a:cubicBezTo>
                </a:path>
              </a:pathLst>
            </a:custGeom>
            <a:noFill/>
            <a:ln w="19050" cap="flat">
              <a:solidFill>
                <a:schemeClr val="accent2"/>
              </a:solidFill>
              <a:prstDash val="solid"/>
              <a:miter lim="800000"/>
              <a:headEnd/>
              <a:tailEnd/>
            </a:ln>
          </p:spPr>
          <p:txBody>
            <a:bodyPr vert="horz" wrap="square" lIns="72421" tIns="36211" rIns="72421" bIns="36211"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effectLst/>
                <a:uLnTx/>
                <a:uFillTx/>
                <a:latin typeface="Segoe UI Semibold"/>
                <a:ea typeface="+mn-ea"/>
                <a:cs typeface="+mn-cs"/>
              </a:endParaRPr>
            </a:p>
          </p:txBody>
        </p:sp>
        <p:sp>
          <p:nvSpPr>
            <p:cNvPr id="178" name="Oval 177">
              <a:extLst>
                <a:ext uri="{FF2B5EF4-FFF2-40B4-BE49-F238E27FC236}">
                  <a16:creationId xmlns:a16="http://schemas.microsoft.com/office/drawing/2014/main" id="{B8936ECA-DC72-7543-A3E6-69BE1AACC029}"/>
                </a:ext>
              </a:extLst>
            </p:cNvPr>
            <p:cNvSpPr/>
            <p:nvPr/>
          </p:nvSpPr>
          <p:spPr bwMode="auto">
            <a:xfrm>
              <a:off x="8811848" y="6620472"/>
              <a:ext cx="79099" cy="78298"/>
            </a:xfrm>
            <a:prstGeom prst="ellipse">
              <a:avLst/>
            </a:prstGeom>
            <a:solidFill>
              <a:schemeClr val="accent2"/>
            </a:solidFill>
            <a:ln w="19050">
              <a:solidFill>
                <a:schemeClr val="accent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000" b="0" i="0" u="none" strike="noStrike" kern="1200" cap="none" spc="0" normalizeH="0" baseline="0" noProof="0">
                <a:ln>
                  <a:noFill/>
                </a:ln>
                <a:solidFill>
                  <a:schemeClr val="tx1"/>
                </a:solidFill>
                <a:effectLst/>
                <a:uLnTx/>
                <a:uFillTx/>
                <a:latin typeface="Segoe UI Semibold"/>
                <a:ea typeface="Segoe UI" pitchFamily="34" charset="0"/>
                <a:cs typeface="Segoe UI" pitchFamily="34" charset="0"/>
              </a:endParaRPr>
            </a:p>
          </p:txBody>
        </p:sp>
        <p:sp>
          <p:nvSpPr>
            <p:cNvPr id="135" name="Freeform: Shape 134">
              <a:extLst>
                <a:ext uri="{FF2B5EF4-FFF2-40B4-BE49-F238E27FC236}">
                  <a16:creationId xmlns:a16="http://schemas.microsoft.com/office/drawing/2014/main" id="{033ED225-58C1-40F6-8F8C-6C43428AD182}"/>
                </a:ext>
              </a:extLst>
            </p:cNvPr>
            <p:cNvSpPr>
              <a:spLocks noChangeArrowheads="1"/>
            </p:cNvSpPr>
            <p:nvPr/>
          </p:nvSpPr>
          <p:spPr bwMode="auto">
            <a:xfrm>
              <a:off x="3965621" y="6428945"/>
              <a:ext cx="453002" cy="268099"/>
            </a:xfrm>
            <a:custGeom>
              <a:avLst/>
              <a:gdLst>
                <a:gd name="connsiteX0" fmla="*/ 659021 w 1635034"/>
                <a:gd name="connsiteY0" fmla="*/ 0 h 967658"/>
                <a:gd name="connsiteX1" fmla="*/ 1007046 w 1635034"/>
                <a:gd name="connsiteY1" fmla="*/ 141711 h 967658"/>
                <a:gd name="connsiteX2" fmla="*/ 1042397 w 1635034"/>
                <a:gd name="connsiteY2" fmla="*/ 183829 h 967658"/>
                <a:gd name="connsiteX3" fmla="*/ 1077285 w 1635034"/>
                <a:gd name="connsiteY3" fmla="*/ 173277 h 967658"/>
                <a:gd name="connsiteX4" fmla="*/ 1142853 w 1635034"/>
                <a:gd name="connsiteY4" fmla="*/ 166837 h 967658"/>
                <a:gd name="connsiteX5" fmla="*/ 1468194 w 1635034"/>
                <a:gd name="connsiteY5" fmla="*/ 483828 h 967658"/>
                <a:gd name="connsiteX6" fmla="*/ 1461584 w 1635034"/>
                <a:gd name="connsiteY6" fmla="*/ 547713 h 967658"/>
                <a:gd name="connsiteX7" fmla="*/ 1444730 w 1635034"/>
                <a:gd name="connsiteY7" fmla="*/ 600615 h 967658"/>
                <a:gd name="connsiteX8" fmla="*/ 1446401 w 1635034"/>
                <a:gd name="connsiteY8" fmla="*/ 600615 h 967658"/>
                <a:gd name="connsiteX9" fmla="*/ 1451236 w 1635034"/>
                <a:gd name="connsiteY9" fmla="*/ 600615 h 967658"/>
                <a:gd name="connsiteX10" fmla="*/ 1635034 w 1635034"/>
                <a:gd name="connsiteY10" fmla="*/ 784136 h 967658"/>
                <a:gd name="connsiteX11" fmla="*/ 1451236 w 1635034"/>
                <a:gd name="connsiteY11" fmla="*/ 967657 h 967658"/>
                <a:gd name="connsiteX12" fmla="*/ 718498 w 1635034"/>
                <a:gd name="connsiteY12" fmla="*/ 967657 h 967658"/>
                <a:gd name="connsiteX13" fmla="*/ 659031 w 1635034"/>
                <a:gd name="connsiteY13" fmla="*/ 967657 h 967658"/>
                <a:gd name="connsiteX14" fmla="*/ 659021 w 1635034"/>
                <a:gd name="connsiteY14" fmla="*/ 967658 h 967658"/>
                <a:gd name="connsiteX15" fmla="*/ 659011 w 1635034"/>
                <a:gd name="connsiteY15" fmla="*/ 967657 h 967658"/>
                <a:gd name="connsiteX16" fmla="*/ 595653 w 1635034"/>
                <a:gd name="connsiteY16" fmla="*/ 967657 h 967658"/>
                <a:gd name="connsiteX17" fmla="*/ 183798 w 1635034"/>
                <a:gd name="connsiteY17" fmla="*/ 967657 h 967658"/>
                <a:gd name="connsiteX18" fmla="*/ 0 w 1635034"/>
                <a:gd name="connsiteY18" fmla="*/ 784136 h 967658"/>
                <a:gd name="connsiteX19" fmla="*/ 147316 w 1635034"/>
                <a:gd name="connsiteY19" fmla="*/ 604267 h 967658"/>
                <a:gd name="connsiteX20" fmla="*/ 182954 w 1635034"/>
                <a:gd name="connsiteY20" fmla="*/ 600700 h 967658"/>
                <a:gd name="connsiteX21" fmla="*/ 176839 w 1635034"/>
                <a:gd name="connsiteY21" fmla="*/ 581338 h 967658"/>
                <a:gd name="connsiteX22" fmla="*/ 166840 w 1635034"/>
                <a:gd name="connsiteY22" fmla="*/ 483829 h 967658"/>
                <a:gd name="connsiteX23" fmla="*/ 659021 w 1635034"/>
                <a:gd name="connsiteY23" fmla="*/ 0 h 96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35034" h="967658">
                  <a:moveTo>
                    <a:pt x="659021" y="0"/>
                  </a:moveTo>
                  <a:cubicBezTo>
                    <a:pt x="794933" y="0"/>
                    <a:pt x="917978" y="54155"/>
                    <a:pt x="1007046" y="141711"/>
                  </a:cubicBezTo>
                  <a:lnTo>
                    <a:pt x="1042397" y="183829"/>
                  </a:lnTo>
                  <a:lnTo>
                    <a:pt x="1077285" y="173277"/>
                  </a:lnTo>
                  <a:cubicBezTo>
                    <a:pt x="1098464" y="169055"/>
                    <a:pt x="1120393" y="166837"/>
                    <a:pt x="1142853" y="166837"/>
                  </a:cubicBezTo>
                  <a:cubicBezTo>
                    <a:pt x="1322534" y="166837"/>
                    <a:pt x="1468194" y="308759"/>
                    <a:pt x="1468194" y="483828"/>
                  </a:cubicBezTo>
                  <a:cubicBezTo>
                    <a:pt x="1468194" y="505712"/>
                    <a:pt x="1465918" y="527078"/>
                    <a:pt x="1461584" y="547713"/>
                  </a:cubicBezTo>
                  <a:lnTo>
                    <a:pt x="1444730" y="600615"/>
                  </a:lnTo>
                  <a:lnTo>
                    <a:pt x="1446401" y="600615"/>
                  </a:lnTo>
                  <a:cubicBezTo>
                    <a:pt x="1451236" y="600615"/>
                    <a:pt x="1451236" y="600615"/>
                    <a:pt x="1451236" y="600615"/>
                  </a:cubicBezTo>
                  <a:cubicBezTo>
                    <a:pt x="1554623" y="600615"/>
                    <a:pt x="1635034" y="680906"/>
                    <a:pt x="1635034" y="784136"/>
                  </a:cubicBezTo>
                  <a:cubicBezTo>
                    <a:pt x="1635034" y="887367"/>
                    <a:pt x="1554623" y="967657"/>
                    <a:pt x="1451236" y="967657"/>
                  </a:cubicBezTo>
                  <a:cubicBezTo>
                    <a:pt x="1134377" y="967657"/>
                    <a:pt x="896732" y="967657"/>
                    <a:pt x="718498" y="967657"/>
                  </a:cubicBezTo>
                  <a:lnTo>
                    <a:pt x="659031" y="967657"/>
                  </a:lnTo>
                  <a:lnTo>
                    <a:pt x="659021" y="967658"/>
                  </a:lnTo>
                  <a:lnTo>
                    <a:pt x="659011" y="967657"/>
                  </a:lnTo>
                  <a:lnTo>
                    <a:pt x="595653" y="967657"/>
                  </a:lnTo>
                  <a:cubicBezTo>
                    <a:pt x="183798" y="967657"/>
                    <a:pt x="183798" y="967657"/>
                    <a:pt x="183798" y="967657"/>
                  </a:cubicBezTo>
                  <a:cubicBezTo>
                    <a:pt x="84241" y="967657"/>
                    <a:pt x="0" y="887367"/>
                    <a:pt x="0" y="784136"/>
                  </a:cubicBezTo>
                  <a:cubicBezTo>
                    <a:pt x="0" y="693810"/>
                    <a:pt x="64497" y="621046"/>
                    <a:pt x="147316" y="604267"/>
                  </a:cubicBezTo>
                  <a:lnTo>
                    <a:pt x="182954" y="600700"/>
                  </a:lnTo>
                  <a:lnTo>
                    <a:pt x="176839" y="581338"/>
                  </a:lnTo>
                  <a:cubicBezTo>
                    <a:pt x="170283" y="549841"/>
                    <a:pt x="166840" y="517231"/>
                    <a:pt x="166840" y="483829"/>
                  </a:cubicBezTo>
                  <a:cubicBezTo>
                    <a:pt x="166840" y="216618"/>
                    <a:pt x="387197" y="0"/>
                    <a:pt x="659021" y="0"/>
                  </a:cubicBezTo>
                  <a:close/>
                </a:path>
              </a:pathLst>
            </a:custGeom>
            <a:noFill/>
            <a:ln>
              <a:solidFill>
                <a:schemeClr val="accent2"/>
              </a:solid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Segoe UI"/>
                <a:ea typeface="+mn-ea"/>
                <a:cs typeface="+mn-cs"/>
              </a:endParaRPr>
            </a:p>
          </p:txBody>
        </p:sp>
        <p:sp>
          <p:nvSpPr>
            <p:cNvPr id="23" name="Freeform 8">
              <a:extLst>
                <a:ext uri="{FF2B5EF4-FFF2-40B4-BE49-F238E27FC236}">
                  <a16:creationId xmlns:a16="http://schemas.microsoft.com/office/drawing/2014/main" id="{D3E6CE7A-BD5C-4118-BE37-7FDFAF76064B}"/>
                </a:ext>
              </a:extLst>
            </p:cNvPr>
            <p:cNvSpPr>
              <a:spLocks noEditPoints="1"/>
            </p:cNvSpPr>
            <p:nvPr/>
          </p:nvSpPr>
          <p:spPr bwMode="auto">
            <a:xfrm>
              <a:off x="10912823" y="3718997"/>
              <a:ext cx="384175" cy="377825"/>
            </a:xfrm>
            <a:custGeom>
              <a:avLst/>
              <a:gdLst>
                <a:gd name="T0" fmla="*/ 113 w 1402"/>
                <a:gd name="T1" fmla="*/ 660 h 1367"/>
                <a:gd name="T2" fmla="*/ 340 w 1402"/>
                <a:gd name="T3" fmla="*/ 515 h 1367"/>
                <a:gd name="T4" fmla="*/ 281 w 1402"/>
                <a:gd name="T5" fmla="*/ 1164 h 1367"/>
                <a:gd name="T6" fmla="*/ 113 w 1402"/>
                <a:gd name="T7" fmla="*/ 660 h 1367"/>
                <a:gd name="T8" fmla="*/ 994 w 1402"/>
                <a:gd name="T9" fmla="*/ 180 h 1367"/>
                <a:gd name="T10" fmla="*/ 410 w 1402"/>
                <a:gd name="T11" fmla="*/ 427 h 1367"/>
                <a:gd name="T12" fmla="*/ 486 w 1402"/>
                <a:gd name="T13" fmla="*/ 113 h 1367"/>
                <a:gd name="T14" fmla="*/ 995 w 1402"/>
                <a:gd name="T15" fmla="*/ 179 h 1367"/>
                <a:gd name="T16" fmla="*/ 980 w 1402"/>
                <a:gd name="T17" fmla="*/ 1018 h 1367"/>
                <a:gd name="T18" fmla="*/ 1012 w 1402"/>
                <a:gd name="T19" fmla="*/ 967 h 1367"/>
                <a:gd name="T20" fmla="*/ 1287 w 1402"/>
                <a:gd name="T21" fmla="*/ 763 h 1367"/>
                <a:gd name="T22" fmla="*/ 980 w 1402"/>
                <a:gd name="T23" fmla="*/ 1018 h 1367"/>
                <a:gd name="T24" fmla="*/ 913 w 1402"/>
                <a:gd name="T25" fmla="*/ 1005 h 1367"/>
                <a:gd name="T26" fmla="*/ 969 w 1402"/>
                <a:gd name="T27" fmla="*/ 1259 h 1367"/>
                <a:gd name="T28" fmla="*/ 370 w 1402"/>
                <a:gd name="T29" fmla="*/ 1229 h 1367"/>
                <a:gd name="T30" fmla="*/ 393 w 1402"/>
                <a:gd name="T31" fmla="*/ 532 h 1367"/>
                <a:gd name="T32" fmla="*/ 414 w 1402"/>
                <a:gd name="T33" fmla="*/ 522 h 1367"/>
                <a:gd name="T34" fmla="*/ 898 w 1402"/>
                <a:gd name="T35" fmla="*/ 967 h 1367"/>
                <a:gd name="T36" fmla="*/ 354 w 1402"/>
                <a:gd name="T37" fmla="*/ 1195 h 1367"/>
                <a:gd name="T38" fmla="*/ 393 w 1402"/>
                <a:gd name="T39" fmla="*/ 532 h 1367"/>
                <a:gd name="T40" fmla="*/ 373 w 1402"/>
                <a:gd name="T41" fmla="*/ 420 h 1367"/>
                <a:gd name="T42" fmla="*/ 325 w 1402"/>
                <a:gd name="T43" fmla="*/ 480 h 1367"/>
                <a:gd name="T44" fmla="*/ 436 w 1402"/>
                <a:gd name="T45" fmla="*/ 149 h 1367"/>
                <a:gd name="T46" fmla="*/ 1291 w 1402"/>
                <a:gd name="T47" fmla="*/ 714 h 1367"/>
                <a:gd name="T48" fmla="*/ 988 w 1402"/>
                <a:gd name="T49" fmla="*/ 921 h 1367"/>
                <a:gd name="T50" fmla="*/ 1071 w 1402"/>
                <a:gd name="T51" fmla="*/ 235 h 1367"/>
                <a:gd name="T52" fmla="*/ 1303 w 1402"/>
                <a:gd name="T53" fmla="*/ 661 h 1367"/>
                <a:gd name="T54" fmla="*/ 1291 w 1402"/>
                <a:gd name="T55" fmla="*/ 714 h 1367"/>
                <a:gd name="T56" fmla="*/ 1006 w 1402"/>
                <a:gd name="T57" fmla="*/ 217 h 1367"/>
                <a:gd name="T58" fmla="*/ 943 w 1402"/>
                <a:gd name="T59" fmla="*/ 912 h 1367"/>
                <a:gd name="T60" fmla="*/ 436 w 1402"/>
                <a:gd name="T61" fmla="*/ 491 h 1367"/>
                <a:gd name="T62" fmla="*/ 437 w 1402"/>
                <a:gd name="T63" fmla="*/ 465 h 1367"/>
                <a:gd name="T64" fmla="*/ 1346 w 1402"/>
                <a:gd name="T65" fmla="*/ 642 h 1367"/>
                <a:gd name="T66" fmla="*/ 1336 w 1402"/>
                <a:gd name="T67" fmla="*/ 643 h 1367"/>
                <a:gd name="T68" fmla="*/ 1108 w 1402"/>
                <a:gd name="T69" fmla="*/ 182 h 1367"/>
                <a:gd name="T70" fmla="*/ 1010 w 1402"/>
                <a:gd name="T71" fmla="*/ 143 h 1367"/>
                <a:gd name="T72" fmla="*/ 486 w 1402"/>
                <a:gd name="T73" fmla="*/ 0 h 1367"/>
                <a:gd name="T74" fmla="*/ 436 w 1402"/>
                <a:gd name="T75" fmla="*/ 82 h 1367"/>
                <a:gd name="T76" fmla="*/ 56 w 1402"/>
                <a:gd name="T77" fmla="*/ 603 h 1367"/>
                <a:gd name="T78" fmla="*/ 56 w 1402"/>
                <a:gd name="T79" fmla="*/ 717 h 1367"/>
                <a:gd name="T80" fmla="*/ 256 w 1402"/>
                <a:gd name="T81" fmla="*/ 1203 h 1367"/>
                <a:gd name="T82" fmla="*/ 308 w 1402"/>
                <a:gd name="T83" fmla="*/ 1283 h 1367"/>
                <a:gd name="T84" fmla="*/ 939 w 1402"/>
                <a:gd name="T85" fmla="*/ 1324 h 1367"/>
                <a:gd name="T86" fmla="*/ 1051 w 1402"/>
                <a:gd name="T87" fmla="*/ 1310 h 1367"/>
                <a:gd name="T88" fmla="*/ 1336 w 1402"/>
                <a:gd name="T89" fmla="*/ 754 h 1367"/>
                <a:gd name="T90" fmla="*/ 1402 w 1402"/>
                <a:gd name="T91" fmla="*/ 699 h 1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02" h="1367">
                  <a:moveTo>
                    <a:pt x="113" y="660"/>
                  </a:moveTo>
                  <a:lnTo>
                    <a:pt x="113" y="660"/>
                  </a:lnTo>
                  <a:cubicBezTo>
                    <a:pt x="113" y="657"/>
                    <a:pt x="113" y="653"/>
                    <a:pt x="112" y="650"/>
                  </a:cubicBezTo>
                  <a:lnTo>
                    <a:pt x="340" y="515"/>
                  </a:lnTo>
                  <a:cubicBezTo>
                    <a:pt x="344" y="520"/>
                    <a:pt x="349" y="524"/>
                    <a:pt x="355" y="526"/>
                  </a:cubicBezTo>
                  <a:lnTo>
                    <a:pt x="281" y="1164"/>
                  </a:lnTo>
                  <a:lnTo>
                    <a:pt x="94" y="703"/>
                  </a:lnTo>
                  <a:cubicBezTo>
                    <a:pt x="106" y="692"/>
                    <a:pt x="113" y="677"/>
                    <a:pt x="113" y="660"/>
                  </a:cubicBezTo>
                  <a:close/>
                  <a:moveTo>
                    <a:pt x="994" y="180"/>
                  </a:moveTo>
                  <a:lnTo>
                    <a:pt x="994" y="180"/>
                  </a:lnTo>
                  <a:lnTo>
                    <a:pt x="417" y="432"/>
                  </a:lnTo>
                  <a:cubicBezTo>
                    <a:pt x="415" y="430"/>
                    <a:pt x="413" y="429"/>
                    <a:pt x="410" y="427"/>
                  </a:cubicBezTo>
                  <a:lnTo>
                    <a:pt x="484" y="113"/>
                  </a:lnTo>
                  <a:lnTo>
                    <a:pt x="486" y="113"/>
                  </a:lnTo>
                  <a:cubicBezTo>
                    <a:pt x="506" y="113"/>
                    <a:pt x="524" y="102"/>
                    <a:pt x="534" y="87"/>
                  </a:cubicBezTo>
                  <a:lnTo>
                    <a:pt x="995" y="179"/>
                  </a:lnTo>
                  <a:lnTo>
                    <a:pt x="994" y="180"/>
                  </a:lnTo>
                  <a:close/>
                  <a:moveTo>
                    <a:pt x="980" y="1018"/>
                  </a:moveTo>
                  <a:lnTo>
                    <a:pt x="980" y="1018"/>
                  </a:lnTo>
                  <a:cubicBezTo>
                    <a:pt x="999" y="1009"/>
                    <a:pt x="1012" y="990"/>
                    <a:pt x="1012" y="967"/>
                  </a:cubicBezTo>
                  <a:cubicBezTo>
                    <a:pt x="1012" y="962"/>
                    <a:pt x="1011" y="958"/>
                    <a:pt x="1010" y="953"/>
                  </a:cubicBezTo>
                  <a:lnTo>
                    <a:pt x="1287" y="763"/>
                  </a:lnTo>
                  <a:lnTo>
                    <a:pt x="1007" y="1250"/>
                  </a:lnTo>
                  <a:lnTo>
                    <a:pt x="980" y="1018"/>
                  </a:lnTo>
                  <a:close/>
                  <a:moveTo>
                    <a:pt x="913" y="1005"/>
                  </a:moveTo>
                  <a:lnTo>
                    <a:pt x="913" y="1005"/>
                  </a:lnTo>
                  <a:cubicBezTo>
                    <a:pt x="921" y="1014"/>
                    <a:pt x="931" y="1020"/>
                    <a:pt x="942" y="1023"/>
                  </a:cubicBezTo>
                  <a:lnTo>
                    <a:pt x="969" y="1259"/>
                  </a:lnTo>
                  <a:cubicBezTo>
                    <a:pt x="958" y="1265"/>
                    <a:pt x="949" y="1274"/>
                    <a:pt x="943" y="1285"/>
                  </a:cubicBezTo>
                  <a:lnTo>
                    <a:pt x="370" y="1229"/>
                  </a:lnTo>
                  <a:lnTo>
                    <a:pt x="913" y="1005"/>
                  </a:lnTo>
                  <a:close/>
                  <a:moveTo>
                    <a:pt x="393" y="532"/>
                  </a:moveTo>
                  <a:lnTo>
                    <a:pt x="393" y="532"/>
                  </a:lnTo>
                  <a:cubicBezTo>
                    <a:pt x="401" y="530"/>
                    <a:pt x="408" y="527"/>
                    <a:pt x="414" y="522"/>
                  </a:cubicBezTo>
                  <a:lnTo>
                    <a:pt x="902" y="947"/>
                  </a:lnTo>
                  <a:cubicBezTo>
                    <a:pt x="900" y="953"/>
                    <a:pt x="898" y="960"/>
                    <a:pt x="898" y="967"/>
                  </a:cubicBezTo>
                  <a:lnTo>
                    <a:pt x="899" y="970"/>
                  </a:lnTo>
                  <a:lnTo>
                    <a:pt x="354" y="1195"/>
                  </a:lnTo>
                  <a:cubicBezTo>
                    <a:pt x="346" y="1183"/>
                    <a:pt x="334" y="1174"/>
                    <a:pt x="319" y="1171"/>
                  </a:cubicBezTo>
                  <a:lnTo>
                    <a:pt x="393" y="532"/>
                  </a:lnTo>
                  <a:close/>
                  <a:moveTo>
                    <a:pt x="373" y="420"/>
                  </a:moveTo>
                  <a:lnTo>
                    <a:pt x="373" y="420"/>
                  </a:lnTo>
                  <a:cubicBezTo>
                    <a:pt x="345" y="424"/>
                    <a:pt x="324" y="447"/>
                    <a:pt x="324" y="476"/>
                  </a:cubicBezTo>
                  <a:lnTo>
                    <a:pt x="325" y="480"/>
                  </a:lnTo>
                  <a:lnTo>
                    <a:pt x="122" y="599"/>
                  </a:lnTo>
                  <a:lnTo>
                    <a:pt x="436" y="149"/>
                  </a:lnTo>
                  <a:lnTo>
                    <a:pt x="373" y="420"/>
                  </a:lnTo>
                  <a:close/>
                  <a:moveTo>
                    <a:pt x="1291" y="714"/>
                  </a:moveTo>
                  <a:lnTo>
                    <a:pt x="1291" y="714"/>
                  </a:lnTo>
                  <a:lnTo>
                    <a:pt x="988" y="921"/>
                  </a:lnTo>
                  <a:cubicBezTo>
                    <a:pt x="986" y="920"/>
                    <a:pt x="984" y="918"/>
                    <a:pt x="981" y="917"/>
                  </a:cubicBezTo>
                  <a:lnTo>
                    <a:pt x="1071" y="235"/>
                  </a:lnTo>
                  <a:lnTo>
                    <a:pt x="1072" y="235"/>
                  </a:lnTo>
                  <a:lnTo>
                    <a:pt x="1303" y="661"/>
                  </a:lnTo>
                  <a:cubicBezTo>
                    <a:pt x="1294" y="671"/>
                    <a:pt x="1289" y="684"/>
                    <a:pt x="1289" y="699"/>
                  </a:cubicBezTo>
                  <a:cubicBezTo>
                    <a:pt x="1289" y="704"/>
                    <a:pt x="1290" y="709"/>
                    <a:pt x="1291" y="714"/>
                  </a:cubicBezTo>
                  <a:close/>
                  <a:moveTo>
                    <a:pt x="1006" y="217"/>
                  </a:moveTo>
                  <a:lnTo>
                    <a:pt x="1006" y="217"/>
                  </a:lnTo>
                  <a:cubicBezTo>
                    <a:pt x="1013" y="225"/>
                    <a:pt x="1022" y="232"/>
                    <a:pt x="1033" y="236"/>
                  </a:cubicBezTo>
                  <a:lnTo>
                    <a:pt x="943" y="912"/>
                  </a:lnTo>
                  <a:cubicBezTo>
                    <a:pt x="938" y="913"/>
                    <a:pt x="932" y="915"/>
                    <a:pt x="927" y="918"/>
                  </a:cubicBezTo>
                  <a:lnTo>
                    <a:pt x="436" y="491"/>
                  </a:lnTo>
                  <a:cubicBezTo>
                    <a:pt x="437" y="486"/>
                    <a:pt x="438" y="481"/>
                    <a:pt x="438" y="476"/>
                  </a:cubicBezTo>
                  <a:cubicBezTo>
                    <a:pt x="438" y="472"/>
                    <a:pt x="438" y="469"/>
                    <a:pt x="437" y="465"/>
                  </a:cubicBezTo>
                  <a:lnTo>
                    <a:pt x="1006" y="217"/>
                  </a:lnTo>
                  <a:close/>
                  <a:moveTo>
                    <a:pt x="1346" y="642"/>
                  </a:moveTo>
                  <a:lnTo>
                    <a:pt x="1346" y="642"/>
                  </a:lnTo>
                  <a:cubicBezTo>
                    <a:pt x="1342" y="642"/>
                    <a:pt x="1339" y="642"/>
                    <a:pt x="1336" y="643"/>
                  </a:cubicBezTo>
                  <a:lnTo>
                    <a:pt x="1102" y="208"/>
                  </a:lnTo>
                  <a:cubicBezTo>
                    <a:pt x="1106" y="200"/>
                    <a:pt x="1108" y="191"/>
                    <a:pt x="1108" y="182"/>
                  </a:cubicBezTo>
                  <a:cubicBezTo>
                    <a:pt x="1108" y="151"/>
                    <a:pt x="1083" y="125"/>
                    <a:pt x="1051" y="125"/>
                  </a:cubicBezTo>
                  <a:cubicBezTo>
                    <a:pt x="1035" y="125"/>
                    <a:pt x="1021" y="132"/>
                    <a:pt x="1010" y="143"/>
                  </a:cubicBezTo>
                  <a:lnTo>
                    <a:pt x="543" y="49"/>
                  </a:lnTo>
                  <a:cubicBezTo>
                    <a:pt x="539" y="21"/>
                    <a:pt x="515" y="0"/>
                    <a:pt x="486" y="0"/>
                  </a:cubicBezTo>
                  <a:cubicBezTo>
                    <a:pt x="455" y="0"/>
                    <a:pt x="429" y="25"/>
                    <a:pt x="429" y="56"/>
                  </a:cubicBezTo>
                  <a:cubicBezTo>
                    <a:pt x="429" y="66"/>
                    <a:pt x="432" y="75"/>
                    <a:pt x="436" y="82"/>
                  </a:cubicBezTo>
                  <a:lnTo>
                    <a:pt x="71" y="606"/>
                  </a:lnTo>
                  <a:cubicBezTo>
                    <a:pt x="66" y="604"/>
                    <a:pt x="61" y="603"/>
                    <a:pt x="56" y="603"/>
                  </a:cubicBezTo>
                  <a:cubicBezTo>
                    <a:pt x="25" y="603"/>
                    <a:pt x="0" y="629"/>
                    <a:pt x="0" y="660"/>
                  </a:cubicBezTo>
                  <a:cubicBezTo>
                    <a:pt x="0" y="692"/>
                    <a:pt x="25" y="717"/>
                    <a:pt x="56" y="717"/>
                  </a:cubicBezTo>
                  <a:lnTo>
                    <a:pt x="59" y="717"/>
                  </a:lnTo>
                  <a:lnTo>
                    <a:pt x="256" y="1203"/>
                  </a:lnTo>
                  <a:cubicBezTo>
                    <a:pt x="253" y="1210"/>
                    <a:pt x="251" y="1218"/>
                    <a:pt x="251" y="1227"/>
                  </a:cubicBezTo>
                  <a:cubicBezTo>
                    <a:pt x="251" y="1258"/>
                    <a:pt x="276" y="1283"/>
                    <a:pt x="308" y="1283"/>
                  </a:cubicBezTo>
                  <a:cubicBezTo>
                    <a:pt x="324" y="1283"/>
                    <a:pt x="338" y="1277"/>
                    <a:pt x="349" y="1266"/>
                  </a:cubicBezTo>
                  <a:lnTo>
                    <a:pt x="939" y="1324"/>
                  </a:lnTo>
                  <a:cubicBezTo>
                    <a:pt x="946" y="1348"/>
                    <a:pt x="968" y="1367"/>
                    <a:pt x="994" y="1367"/>
                  </a:cubicBezTo>
                  <a:cubicBezTo>
                    <a:pt x="1026" y="1367"/>
                    <a:pt x="1051" y="1341"/>
                    <a:pt x="1051" y="1310"/>
                  </a:cubicBezTo>
                  <a:cubicBezTo>
                    <a:pt x="1051" y="1296"/>
                    <a:pt x="1046" y="1283"/>
                    <a:pt x="1038" y="1273"/>
                  </a:cubicBezTo>
                  <a:lnTo>
                    <a:pt x="1336" y="754"/>
                  </a:lnTo>
                  <a:cubicBezTo>
                    <a:pt x="1339" y="755"/>
                    <a:pt x="1342" y="755"/>
                    <a:pt x="1346" y="755"/>
                  </a:cubicBezTo>
                  <a:cubicBezTo>
                    <a:pt x="1377" y="755"/>
                    <a:pt x="1402" y="730"/>
                    <a:pt x="1402" y="699"/>
                  </a:cubicBezTo>
                  <a:cubicBezTo>
                    <a:pt x="1402" y="667"/>
                    <a:pt x="1377" y="642"/>
                    <a:pt x="1346" y="642"/>
                  </a:cubicBezTo>
                  <a:close/>
                </a:path>
              </a:pathLst>
            </a:custGeom>
            <a:solidFill>
              <a:schemeClr val="accent2"/>
            </a:solidFill>
            <a:ln w="3175">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Segoe UI"/>
                <a:ea typeface="+mn-ea"/>
                <a:cs typeface="+mn-cs"/>
              </a:endParaRPr>
            </a:p>
          </p:txBody>
        </p:sp>
        <p:sp>
          <p:nvSpPr>
            <p:cNvPr id="201" name="TextBox 200">
              <a:extLst>
                <a:ext uri="{FF2B5EF4-FFF2-40B4-BE49-F238E27FC236}">
                  <a16:creationId xmlns:a16="http://schemas.microsoft.com/office/drawing/2014/main" id="{C24485F0-0116-40D4-B9F8-2D069CA161DB}"/>
                </a:ext>
              </a:extLst>
            </p:cNvPr>
            <p:cNvSpPr txBox="1"/>
            <p:nvPr/>
          </p:nvSpPr>
          <p:spPr>
            <a:xfrm>
              <a:off x="8726945" y="5153282"/>
              <a:ext cx="1072730" cy="216982"/>
            </a:xfrm>
            <a:prstGeom prst="rect">
              <a:avLst/>
            </a:prstGeom>
            <a:noFill/>
          </p:spPr>
          <p:txBody>
            <a:bodyPr wrap="none" lIns="91440" tIns="45720" rIns="91440" bIns="45720" rtlCol="0" anchor="t">
              <a:spAutoFit/>
            </a:bodyPr>
            <a:lstStyle/>
            <a:p>
              <a:pPr marL="0" marR="0" lvl="0" indent="0" algn="ctr" defTabSz="895870" rtl="0" eaLnBrk="1" fontAlgn="auto" latinLnBrk="0" hangingPunct="1">
                <a:lnSpc>
                  <a:spcPct val="90000"/>
                </a:lnSpc>
                <a:spcBef>
                  <a:spcPts val="0"/>
                </a:spcBef>
                <a:spcAft>
                  <a:spcPts val="588"/>
                </a:spcAft>
                <a:buClrTx/>
                <a:buSzTx/>
                <a:buFontTx/>
                <a:buNone/>
                <a:tabLst/>
                <a:defRPr/>
              </a:pPr>
              <a:r>
                <a:rPr kumimoji="0" lang="en-US" sz="9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Azure Databricks</a:t>
              </a:r>
            </a:p>
          </p:txBody>
        </p:sp>
        <p:sp>
          <p:nvSpPr>
            <p:cNvPr id="202" name="TextBox 201">
              <a:extLst>
                <a:ext uri="{FF2B5EF4-FFF2-40B4-BE49-F238E27FC236}">
                  <a16:creationId xmlns:a16="http://schemas.microsoft.com/office/drawing/2014/main" id="{4249B2D0-CC0C-4818-A0ED-8DE8063AB405}"/>
                </a:ext>
              </a:extLst>
            </p:cNvPr>
            <p:cNvSpPr txBox="1"/>
            <p:nvPr/>
          </p:nvSpPr>
          <p:spPr>
            <a:xfrm>
              <a:off x="10413994" y="5153282"/>
              <a:ext cx="1383713" cy="216982"/>
            </a:xfrm>
            <a:prstGeom prst="rect">
              <a:avLst/>
            </a:prstGeom>
            <a:noFill/>
          </p:spPr>
          <p:txBody>
            <a:bodyPr wrap="none" lIns="91440" tIns="45720" rIns="91440" bIns="45720" rtlCol="0" anchor="t">
              <a:spAutoFit/>
            </a:bodyPr>
            <a:lstStyle/>
            <a:p>
              <a:pPr marL="0" marR="0" lvl="0" indent="0" algn="ctr" defTabSz="895870" rtl="0" eaLnBrk="1" fontAlgn="auto" latinLnBrk="0" hangingPunct="1">
                <a:lnSpc>
                  <a:spcPct val="90000"/>
                </a:lnSpc>
                <a:spcBef>
                  <a:spcPts val="0"/>
                </a:spcBef>
                <a:spcAft>
                  <a:spcPts val="588"/>
                </a:spcAft>
                <a:buClrTx/>
                <a:buSzTx/>
                <a:buFontTx/>
                <a:buNone/>
                <a:tabLst/>
                <a:defRPr/>
              </a:pPr>
              <a:r>
                <a:rPr kumimoji="0" lang="en-US" sz="9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Machine Learning VMs</a:t>
              </a:r>
            </a:p>
          </p:txBody>
        </p:sp>
        <p:sp>
          <p:nvSpPr>
            <p:cNvPr id="203" name="TextBox 202">
              <a:extLst>
                <a:ext uri="{FF2B5EF4-FFF2-40B4-BE49-F238E27FC236}">
                  <a16:creationId xmlns:a16="http://schemas.microsoft.com/office/drawing/2014/main" id="{81043E1E-B919-4016-93D4-EC6E4A4EF8FD}"/>
                </a:ext>
              </a:extLst>
            </p:cNvPr>
            <p:cNvSpPr txBox="1"/>
            <p:nvPr/>
          </p:nvSpPr>
          <p:spPr>
            <a:xfrm>
              <a:off x="8203817" y="4138327"/>
              <a:ext cx="1076060" cy="216982"/>
            </a:xfrm>
            <a:prstGeom prst="rect">
              <a:avLst/>
            </a:prstGeom>
            <a:noFill/>
          </p:spPr>
          <p:txBody>
            <a:bodyPr wrap="square" lIns="91440" tIns="45720" rIns="91440" bIns="45720" rtlCol="0" anchor="t">
              <a:spAutoFit/>
            </a:bodyPr>
            <a:lstStyle/>
            <a:p>
              <a:pPr marL="0" marR="0" lvl="0" indent="0" algn="ctr" defTabSz="895870" rtl="0" eaLnBrk="1" fontAlgn="auto" latinLnBrk="0" hangingPunct="1">
                <a:lnSpc>
                  <a:spcPct val="90000"/>
                </a:lnSpc>
                <a:spcBef>
                  <a:spcPts val="0"/>
                </a:spcBef>
                <a:spcAft>
                  <a:spcPts val="588"/>
                </a:spcAft>
                <a:buClrTx/>
                <a:buSzTx/>
                <a:buFontTx/>
                <a:buNone/>
                <a:tabLst/>
                <a:defRPr/>
              </a:pPr>
              <a:r>
                <a:rPr kumimoji="0" lang="en-US" sz="9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TensorFlow</a:t>
              </a:r>
            </a:p>
          </p:txBody>
        </p:sp>
        <p:sp>
          <p:nvSpPr>
            <p:cNvPr id="204" name="TextBox 203">
              <a:extLst>
                <a:ext uri="{FF2B5EF4-FFF2-40B4-BE49-F238E27FC236}">
                  <a16:creationId xmlns:a16="http://schemas.microsoft.com/office/drawing/2014/main" id="{37628781-5280-4536-9809-E560C74121CB}"/>
                </a:ext>
              </a:extLst>
            </p:cNvPr>
            <p:cNvSpPr txBox="1"/>
            <p:nvPr/>
          </p:nvSpPr>
          <p:spPr>
            <a:xfrm>
              <a:off x="7010662" y="4138327"/>
              <a:ext cx="1076060" cy="216982"/>
            </a:xfrm>
            <a:prstGeom prst="rect">
              <a:avLst/>
            </a:prstGeom>
            <a:noFill/>
          </p:spPr>
          <p:txBody>
            <a:bodyPr wrap="square" lIns="91440" tIns="45720" rIns="91440" bIns="45720" rtlCol="0" anchor="t">
              <a:spAutoFit/>
            </a:bodyPr>
            <a:lstStyle/>
            <a:p>
              <a:pPr marL="0" marR="0" lvl="0" indent="0" algn="ctr" defTabSz="895870" rtl="0" eaLnBrk="1" fontAlgn="auto" latinLnBrk="0" hangingPunct="1">
                <a:lnSpc>
                  <a:spcPct val="90000"/>
                </a:lnSpc>
                <a:spcBef>
                  <a:spcPts val="0"/>
                </a:spcBef>
                <a:spcAft>
                  <a:spcPts val="588"/>
                </a:spcAft>
                <a:buClrTx/>
                <a:buSzTx/>
                <a:buFontTx/>
                <a:buNone/>
                <a:tabLst/>
                <a:defRPr/>
              </a:pPr>
              <a:r>
                <a:rPr kumimoji="0" lang="en-US" sz="9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PyTorch</a:t>
              </a:r>
            </a:p>
          </p:txBody>
        </p:sp>
        <p:sp>
          <p:nvSpPr>
            <p:cNvPr id="205" name="TextBox 204">
              <a:extLst>
                <a:ext uri="{FF2B5EF4-FFF2-40B4-BE49-F238E27FC236}">
                  <a16:creationId xmlns:a16="http://schemas.microsoft.com/office/drawing/2014/main" id="{B83BC651-9D57-4FEA-80C9-04145E898AD5}"/>
                </a:ext>
              </a:extLst>
            </p:cNvPr>
            <p:cNvSpPr txBox="1"/>
            <p:nvPr/>
          </p:nvSpPr>
          <p:spPr>
            <a:xfrm>
              <a:off x="10567821" y="4138327"/>
              <a:ext cx="1076060" cy="216982"/>
            </a:xfrm>
            <a:prstGeom prst="rect">
              <a:avLst/>
            </a:prstGeom>
            <a:noFill/>
          </p:spPr>
          <p:txBody>
            <a:bodyPr wrap="square" lIns="91440" tIns="45720" rIns="91440" bIns="45720" rtlCol="0" anchor="t">
              <a:spAutoFit/>
            </a:bodyPr>
            <a:lstStyle/>
            <a:p>
              <a:pPr marL="0" marR="0" lvl="0" indent="0" algn="ctr" defTabSz="895870" rtl="0" eaLnBrk="1" fontAlgn="auto" latinLnBrk="0" hangingPunct="1">
                <a:lnSpc>
                  <a:spcPct val="90000"/>
                </a:lnSpc>
                <a:spcBef>
                  <a:spcPts val="0"/>
                </a:spcBef>
                <a:spcAft>
                  <a:spcPts val="588"/>
                </a:spcAft>
                <a:buClrTx/>
                <a:buSzTx/>
                <a:buFontTx/>
                <a:buNone/>
                <a:tabLst/>
                <a:defRPr/>
              </a:pPr>
              <a:r>
                <a:rPr kumimoji="0" lang="en-US" sz="9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ONNX</a:t>
              </a:r>
            </a:p>
          </p:txBody>
        </p:sp>
        <p:sp>
          <p:nvSpPr>
            <p:cNvPr id="206" name="TextBox 205">
              <a:extLst>
                <a:ext uri="{FF2B5EF4-FFF2-40B4-BE49-F238E27FC236}">
                  <a16:creationId xmlns:a16="http://schemas.microsoft.com/office/drawing/2014/main" id="{12858085-2E9B-44A9-AA40-E36B985EE4D5}"/>
                </a:ext>
              </a:extLst>
            </p:cNvPr>
            <p:cNvSpPr txBox="1"/>
            <p:nvPr/>
          </p:nvSpPr>
          <p:spPr>
            <a:xfrm>
              <a:off x="9000388" y="2164937"/>
              <a:ext cx="753138" cy="216982"/>
            </a:xfrm>
            <a:prstGeom prst="rect">
              <a:avLst/>
            </a:prstGeom>
            <a:noFill/>
          </p:spPr>
          <p:txBody>
            <a:bodyPr wrap="square" lIns="91440" tIns="45720" rIns="91440" bIns="45720" rtlCol="0" anchor="t">
              <a:spAutoFit/>
            </a:bodyPr>
            <a:lstStyle/>
            <a:p>
              <a:pPr marL="0" marR="0" lvl="0" indent="0" algn="ctr" defTabSz="895870" rtl="0" eaLnBrk="1" fontAlgn="auto" latinLnBrk="0" hangingPunct="1">
                <a:lnSpc>
                  <a:spcPct val="90000"/>
                </a:lnSpc>
                <a:spcBef>
                  <a:spcPts val="0"/>
                </a:spcBef>
                <a:spcAft>
                  <a:spcPts val="588"/>
                </a:spcAft>
                <a:buClrTx/>
                <a:buSzTx/>
                <a:buFontTx/>
                <a:buNone/>
                <a:tabLst/>
                <a:defRPr/>
              </a:pPr>
              <a:r>
                <a:rPr kumimoji="0" lang="en-US" sz="9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Language</a:t>
              </a:r>
            </a:p>
          </p:txBody>
        </p:sp>
        <p:sp>
          <p:nvSpPr>
            <p:cNvPr id="207" name="TextBox 206">
              <a:extLst>
                <a:ext uri="{FF2B5EF4-FFF2-40B4-BE49-F238E27FC236}">
                  <a16:creationId xmlns:a16="http://schemas.microsoft.com/office/drawing/2014/main" id="{66336704-F083-42BB-86EC-7B5F5C7A26A7}"/>
                </a:ext>
              </a:extLst>
            </p:cNvPr>
            <p:cNvSpPr txBox="1"/>
            <p:nvPr/>
          </p:nvSpPr>
          <p:spPr>
            <a:xfrm>
              <a:off x="8120748" y="2164937"/>
              <a:ext cx="684991" cy="216982"/>
            </a:xfrm>
            <a:prstGeom prst="rect">
              <a:avLst/>
            </a:prstGeom>
            <a:noFill/>
          </p:spPr>
          <p:txBody>
            <a:bodyPr wrap="square" lIns="91440" tIns="45720" rIns="91440" bIns="45720" rtlCol="0" anchor="t">
              <a:spAutoFit/>
            </a:bodyPr>
            <a:lstStyle/>
            <a:p>
              <a:pPr marL="0" marR="0" lvl="0" indent="0" algn="ctr" defTabSz="895870" rtl="0" eaLnBrk="1" fontAlgn="auto" latinLnBrk="0" hangingPunct="1">
                <a:lnSpc>
                  <a:spcPct val="90000"/>
                </a:lnSpc>
                <a:spcBef>
                  <a:spcPts val="0"/>
                </a:spcBef>
                <a:spcAft>
                  <a:spcPts val="588"/>
                </a:spcAft>
                <a:buClrTx/>
                <a:buSzTx/>
                <a:buFontTx/>
                <a:buNone/>
                <a:tabLst/>
                <a:defRPr/>
              </a:pPr>
              <a:r>
                <a:rPr kumimoji="0" lang="en-US" sz="9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Speech</a:t>
              </a:r>
            </a:p>
          </p:txBody>
        </p:sp>
        <p:sp>
          <p:nvSpPr>
            <p:cNvPr id="208" name="Rounded Rectangular Callout 243">
              <a:extLst>
                <a:ext uri="{FF2B5EF4-FFF2-40B4-BE49-F238E27FC236}">
                  <a16:creationId xmlns:a16="http://schemas.microsoft.com/office/drawing/2014/main" id="{322AD0E9-EC63-4A89-89B7-32C2A0ABB3D7}"/>
                </a:ext>
              </a:extLst>
            </p:cNvPr>
            <p:cNvSpPr/>
            <p:nvPr/>
          </p:nvSpPr>
          <p:spPr bwMode="auto">
            <a:xfrm>
              <a:off x="8308982" y="1829582"/>
              <a:ext cx="308522" cy="206710"/>
            </a:xfrm>
            <a:prstGeom prst="wedgeRoundRectCallout">
              <a:avLst>
                <a:gd name="adj1" fmla="val 30853"/>
                <a:gd name="adj2" fmla="val 79643"/>
                <a:gd name="adj3" fmla="val 16667"/>
              </a:avLst>
            </a:prstGeom>
            <a:noFill/>
            <a:ln w="12700" cap="flat" cmpd="sng" algn="ctr">
              <a:solidFill>
                <a:schemeClr val="accent2"/>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a:noFill/>
                  </a:ln>
                  <a:effectLst/>
                  <a:uLnTx/>
                  <a:uFillTx/>
                  <a:latin typeface="Segoe UI"/>
                  <a:ea typeface="Segoe UI" pitchFamily="34" charset="0"/>
                  <a:cs typeface="Segoe UI" pitchFamily="34" charset="0"/>
                </a:rPr>
                <a:t>…</a:t>
              </a:r>
            </a:p>
          </p:txBody>
        </p:sp>
        <p:sp>
          <p:nvSpPr>
            <p:cNvPr id="209" name="TextBox 208">
              <a:extLst>
                <a:ext uri="{FF2B5EF4-FFF2-40B4-BE49-F238E27FC236}">
                  <a16:creationId xmlns:a16="http://schemas.microsoft.com/office/drawing/2014/main" id="{0BE0E9BC-34D1-44D5-B21C-D90AC2488BA5}"/>
                </a:ext>
              </a:extLst>
            </p:cNvPr>
            <p:cNvSpPr txBox="1"/>
            <p:nvPr/>
          </p:nvSpPr>
          <p:spPr>
            <a:xfrm>
              <a:off x="10733543" y="2164937"/>
              <a:ext cx="744616" cy="216982"/>
            </a:xfrm>
            <a:prstGeom prst="rect">
              <a:avLst/>
            </a:prstGeom>
            <a:noFill/>
          </p:spPr>
          <p:txBody>
            <a:bodyPr wrap="square" lIns="91440" tIns="45720" rIns="91440" bIns="45720" rtlCol="0" anchor="t">
              <a:spAutoFit/>
            </a:bodyPr>
            <a:lstStyle/>
            <a:p>
              <a:pPr marL="0" marR="0" lvl="0" indent="0" algn="ctr" defTabSz="895870" rtl="0" eaLnBrk="1" fontAlgn="auto" latinLnBrk="0" hangingPunct="1">
                <a:lnSpc>
                  <a:spcPct val="90000"/>
                </a:lnSpc>
                <a:spcBef>
                  <a:spcPts val="0"/>
                </a:spcBef>
                <a:spcAft>
                  <a:spcPts val="588"/>
                </a:spcAft>
                <a:buClrTx/>
                <a:buSzTx/>
                <a:buFontTx/>
                <a:buNone/>
                <a:tabLst/>
                <a:defRPr/>
              </a:pPr>
              <a:r>
                <a:rPr kumimoji="0" lang="en-US" sz="9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Decision</a:t>
              </a:r>
            </a:p>
          </p:txBody>
        </p:sp>
        <p:sp>
          <p:nvSpPr>
            <p:cNvPr id="210" name="TextBox 209">
              <a:extLst>
                <a:ext uri="{FF2B5EF4-FFF2-40B4-BE49-F238E27FC236}">
                  <a16:creationId xmlns:a16="http://schemas.microsoft.com/office/drawing/2014/main" id="{EBE2D243-3AB7-47CF-AB82-026A56B3832C}"/>
                </a:ext>
              </a:extLst>
            </p:cNvPr>
            <p:cNvSpPr txBox="1"/>
            <p:nvPr/>
          </p:nvSpPr>
          <p:spPr>
            <a:xfrm>
              <a:off x="7206197" y="2164937"/>
              <a:ext cx="684991" cy="216982"/>
            </a:xfrm>
            <a:prstGeom prst="rect">
              <a:avLst/>
            </a:prstGeom>
            <a:noFill/>
          </p:spPr>
          <p:txBody>
            <a:bodyPr wrap="square" lIns="91440" tIns="45720" rIns="91440" bIns="45720" rtlCol="0" anchor="t">
              <a:spAutoFit/>
            </a:bodyPr>
            <a:lstStyle/>
            <a:p>
              <a:pPr marL="0" marR="0" lvl="0" indent="0" algn="ctr" defTabSz="895870" rtl="0" eaLnBrk="1" fontAlgn="auto" latinLnBrk="0" hangingPunct="1">
                <a:lnSpc>
                  <a:spcPct val="90000"/>
                </a:lnSpc>
                <a:spcBef>
                  <a:spcPts val="0"/>
                </a:spcBef>
                <a:spcAft>
                  <a:spcPts val="588"/>
                </a:spcAft>
                <a:buClrTx/>
                <a:buSzTx/>
                <a:buFontTx/>
                <a:buNone/>
                <a:tabLst/>
                <a:defRPr/>
              </a:pPr>
              <a:r>
                <a:rPr kumimoji="0" lang="en-US" sz="9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Vision</a:t>
              </a:r>
            </a:p>
          </p:txBody>
        </p:sp>
        <p:sp>
          <p:nvSpPr>
            <p:cNvPr id="211" name="Rectangle 210">
              <a:extLst>
                <a:ext uri="{FF2B5EF4-FFF2-40B4-BE49-F238E27FC236}">
                  <a16:creationId xmlns:a16="http://schemas.microsoft.com/office/drawing/2014/main" id="{74C3CAEC-0A2A-4ADA-99A7-8C0EA9142256}"/>
                </a:ext>
              </a:extLst>
            </p:cNvPr>
            <p:cNvSpPr/>
            <p:nvPr/>
          </p:nvSpPr>
          <p:spPr>
            <a:xfrm>
              <a:off x="9629686" y="4177569"/>
              <a:ext cx="615553" cy="138499"/>
            </a:xfrm>
            <a:prstGeom prst="rect">
              <a:avLst/>
            </a:prstGeom>
          </p:spPr>
          <p:txBody>
            <a:bodyPr wrap="non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effectLst/>
                  <a:uLnTx/>
                  <a:uFillTx/>
                  <a:latin typeface="Segoe UI Semibold" panose="020B0702040204020203" pitchFamily="34" charset="0"/>
                  <a:ea typeface="+mn-ea"/>
                  <a:cs typeface="Segoe UI Semibold" panose="020B0702040204020203" pitchFamily="34" charset="0"/>
                </a:rPr>
                <a:t>Scikit</a:t>
              </a:r>
              <a:r>
                <a:rPr kumimoji="0" lang="en-US" sz="9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-Learn</a:t>
              </a:r>
            </a:p>
          </p:txBody>
        </p:sp>
        <p:sp>
          <p:nvSpPr>
            <p:cNvPr id="212" name="Rectangle 211">
              <a:extLst>
                <a:ext uri="{FF2B5EF4-FFF2-40B4-BE49-F238E27FC236}">
                  <a16:creationId xmlns:a16="http://schemas.microsoft.com/office/drawing/2014/main" id="{91D2CCE4-72F5-4B4C-A3C7-3424D15AD3A5}"/>
                </a:ext>
              </a:extLst>
            </p:cNvPr>
            <p:cNvSpPr/>
            <p:nvPr/>
          </p:nvSpPr>
          <p:spPr>
            <a:xfrm>
              <a:off x="8286594" y="3174928"/>
              <a:ext cx="910507" cy="138499"/>
            </a:xfrm>
            <a:prstGeom prst="rect">
              <a:avLst/>
            </a:prstGeom>
          </p:spPr>
          <p:txBody>
            <a:bodyPr wrap="non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Azure Notebooks</a:t>
              </a:r>
            </a:p>
          </p:txBody>
        </p:sp>
        <p:sp>
          <p:nvSpPr>
            <p:cNvPr id="213" name="Rectangle 212">
              <a:extLst>
                <a:ext uri="{FF2B5EF4-FFF2-40B4-BE49-F238E27FC236}">
                  <a16:creationId xmlns:a16="http://schemas.microsoft.com/office/drawing/2014/main" id="{BC0D6796-1936-4FB5-AAFB-EF677389903F}"/>
                </a:ext>
              </a:extLst>
            </p:cNvPr>
            <p:cNvSpPr/>
            <p:nvPr/>
          </p:nvSpPr>
          <p:spPr>
            <a:xfrm>
              <a:off x="9743499" y="3174928"/>
              <a:ext cx="387927" cy="138499"/>
            </a:xfrm>
            <a:prstGeom prst="rect">
              <a:avLst/>
            </a:prstGeom>
          </p:spPr>
          <p:txBody>
            <a:bodyPr wrap="non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effectLst/>
                  <a:uLnTx/>
                  <a:uFillTx/>
                  <a:latin typeface="Segoe UI Semibold" panose="020B0702040204020203" pitchFamily="34" charset="0"/>
                  <a:ea typeface="+mn-ea"/>
                  <a:cs typeface="Segoe UI Semibold" panose="020B0702040204020203" pitchFamily="34" charset="0"/>
                </a:rPr>
                <a:t>Jupyter</a:t>
              </a:r>
              <a:endParaRPr kumimoji="0" lang="en-US" sz="9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endParaRPr>
            </a:p>
          </p:txBody>
        </p:sp>
        <p:sp>
          <p:nvSpPr>
            <p:cNvPr id="214" name="Rectangle 213">
              <a:extLst>
                <a:ext uri="{FF2B5EF4-FFF2-40B4-BE49-F238E27FC236}">
                  <a16:creationId xmlns:a16="http://schemas.microsoft.com/office/drawing/2014/main" id="{39E9F7DF-5C6F-4D66-9BB4-B3B5BE2CF60A}"/>
                </a:ext>
              </a:extLst>
            </p:cNvPr>
            <p:cNvSpPr/>
            <p:nvPr/>
          </p:nvSpPr>
          <p:spPr>
            <a:xfrm>
              <a:off x="7054967" y="3179970"/>
              <a:ext cx="987450" cy="138499"/>
            </a:xfrm>
            <a:prstGeom prst="rect">
              <a:avLst/>
            </a:prstGeom>
          </p:spPr>
          <p:txBody>
            <a:bodyPr wrap="non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Visual Studio Code</a:t>
              </a:r>
            </a:p>
          </p:txBody>
        </p:sp>
        <p:sp>
          <p:nvSpPr>
            <p:cNvPr id="215" name="Rectangle 214">
              <a:extLst>
                <a:ext uri="{FF2B5EF4-FFF2-40B4-BE49-F238E27FC236}">
                  <a16:creationId xmlns:a16="http://schemas.microsoft.com/office/drawing/2014/main" id="{92686426-FE8A-4F2A-8E2F-ED2E09D04EB3}"/>
                </a:ext>
              </a:extLst>
            </p:cNvPr>
            <p:cNvSpPr/>
            <p:nvPr/>
          </p:nvSpPr>
          <p:spPr>
            <a:xfrm>
              <a:off x="10723535" y="3174207"/>
              <a:ext cx="764633" cy="138499"/>
            </a:xfrm>
            <a:prstGeom prst="rect">
              <a:avLst/>
            </a:prstGeom>
          </p:spPr>
          <p:txBody>
            <a:bodyPr wrap="non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Command line</a:t>
              </a:r>
            </a:p>
          </p:txBody>
        </p:sp>
        <p:sp>
          <p:nvSpPr>
            <p:cNvPr id="216" name="eye_2">
              <a:extLst>
                <a:ext uri="{FF2B5EF4-FFF2-40B4-BE49-F238E27FC236}">
                  <a16:creationId xmlns:a16="http://schemas.microsoft.com/office/drawing/2014/main" id="{EAE5B0CA-3A7F-42B6-8054-84F9D8892444}"/>
                </a:ext>
              </a:extLst>
            </p:cNvPr>
            <p:cNvSpPr>
              <a:spLocks noChangeAspect="1" noEditPoints="1"/>
            </p:cNvSpPr>
            <p:nvPr/>
          </p:nvSpPr>
          <p:spPr bwMode="auto">
            <a:xfrm>
              <a:off x="7377971" y="1858694"/>
              <a:ext cx="341442" cy="189450"/>
            </a:xfrm>
            <a:custGeom>
              <a:avLst/>
              <a:gdLst>
                <a:gd name="T0" fmla="*/ 5 w 346"/>
                <a:gd name="T1" fmla="*/ 103 h 191"/>
                <a:gd name="T2" fmla="*/ 0 w 346"/>
                <a:gd name="T3" fmla="*/ 96 h 191"/>
                <a:gd name="T4" fmla="*/ 3 w 346"/>
                <a:gd name="T5" fmla="*/ 92 h 191"/>
                <a:gd name="T6" fmla="*/ 5 w 346"/>
                <a:gd name="T7" fmla="*/ 103 h 191"/>
                <a:gd name="T8" fmla="*/ 173 w 346"/>
                <a:gd name="T9" fmla="*/ 191 h 191"/>
                <a:gd name="T10" fmla="*/ 346 w 346"/>
                <a:gd name="T11" fmla="*/ 96 h 191"/>
                <a:gd name="T12" fmla="*/ 173 w 346"/>
                <a:gd name="T13" fmla="*/ 0 h 191"/>
                <a:gd name="T14" fmla="*/ 3 w 346"/>
                <a:gd name="T15" fmla="*/ 92 h 191"/>
                <a:gd name="T16" fmla="*/ 175 w 346"/>
                <a:gd name="T17" fmla="*/ 14 h 191"/>
                <a:gd name="T18" fmla="*/ 89 w 346"/>
                <a:gd name="T19" fmla="*/ 96 h 191"/>
                <a:gd name="T20" fmla="*/ 175 w 346"/>
                <a:gd name="T21" fmla="*/ 178 h 191"/>
                <a:gd name="T22" fmla="*/ 261 w 346"/>
                <a:gd name="T23" fmla="*/ 96 h 191"/>
                <a:gd name="T24" fmla="*/ 175 w 346"/>
                <a:gd name="T25" fmla="*/ 14 h 191"/>
                <a:gd name="T26" fmla="*/ 175 w 346"/>
                <a:gd name="T27" fmla="*/ 78 h 191"/>
                <a:gd name="T28" fmla="*/ 156 w 346"/>
                <a:gd name="T29" fmla="*/ 96 h 191"/>
                <a:gd name="T30" fmla="*/ 175 w 346"/>
                <a:gd name="T31" fmla="*/ 114 h 191"/>
                <a:gd name="T32" fmla="*/ 194 w 346"/>
                <a:gd name="T33" fmla="*/ 96 h 191"/>
                <a:gd name="T34" fmla="*/ 175 w 346"/>
                <a:gd name="T35" fmla="*/ 7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6" h="191">
                  <a:moveTo>
                    <a:pt x="5" y="103"/>
                  </a:moveTo>
                  <a:cubicBezTo>
                    <a:pt x="2" y="98"/>
                    <a:pt x="0" y="96"/>
                    <a:pt x="0" y="96"/>
                  </a:cubicBezTo>
                  <a:cubicBezTo>
                    <a:pt x="0" y="96"/>
                    <a:pt x="1" y="94"/>
                    <a:pt x="3" y="92"/>
                  </a:cubicBezTo>
                  <a:moveTo>
                    <a:pt x="5" y="103"/>
                  </a:moveTo>
                  <a:cubicBezTo>
                    <a:pt x="23" y="125"/>
                    <a:pt x="82" y="191"/>
                    <a:pt x="173" y="191"/>
                  </a:cubicBezTo>
                  <a:cubicBezTo>
                    <a:pt x="283" y="191"/>
                    <a:pt x="346" y="96"/>
                    <a:pt x="346" y="96"/>
                  </a:cubicBezTo>
                  <a:cubicBezTo>
                    <a:pt x="346" y="96"/>
                    <a:pt x="283" y="0"/>
                    <a:pt x="173" y="0"/>
                  </a:cubicBezTo>
                  <a:cubicBezTo>
                    <a:pt x="77" y="0"/>
                    <a:pt x="17" y="73"/>
                    <a:pt x="3" y="92"/>
                  </a:cubicBezTo>
                  <a:moveTo>
                    <a:pt x="175" y="14"/>
                  </a:moveTo>
                  <a:cubicBezTo>
                    <a:pt x="128" y="14"/>
                    <a:pt x="89" y="50"/>
                    <a:pt x="89" y="96"/>
                  </a:cubicBezTo>
                  <a:cubicBezTo>
                    <a:pt x="89" y="141"/>
                    <a:pt x="128" y="178"/>
                    <a:pt x="175" y="178"/>
                  </a:cubicBezTo>
                  <a:cubicBezTo>
                    <a:pt x="222" y="178"/>
                    <a:pt x="261" y="141"/>
                    <a:pt x="261" y="96"/>
                  </a:cubicBezTo>
                  <a:cubicBezTo>
                    <a:pt x="261" y="50"/>
                    <a:pt x="222" y="14"/>
                    <a:pt x="175" y="14"/>
                  </a:cubicBezTo>
                  <a:close/>
                  <a:moveTo>
                    <a:pt x="175" y="78"/>
                  </a:moveTo>
                  <a:cubicBezTo>
                    <a:pt x="165" y="78"/>
                    <a:pt x="156" y="86"/>
                    <a:pt x="156" y="96"/>
                  </a:cubicBezTo>
                  <a:cubicBezTo>
                    <a:pt x="156" y="106"/>
                    <a:pt x="165" y="114"/>
                    <a:pt x="175" y="114"/>
                  </a:cubicBezTo>
                  <a:cubicBezTo>
                    <a:pt x="185" y="114"/>
                    <a:pt x="194" y="106"/>
                    <a:pt x="194" y="96"/>
                  </a:cubicBezTo>
                  <a:cubicBezTo>
                    <a:pt x="194" y="86"/>
                    <a:pt x="185" y="78"/>
                    <a:pt x="175" y="78"/>
                  </a:cubicBezTo>
                  <a:close/>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Segoe UI"/>
                <a:ea typeface="+mn-ea"/>
                <a:cs typeface="+mn-cs"/>
              </a:endParaRPr>
            </a:p>
          </p:txBody>
        </p:sp>
        <p:pic>
          <p:nvPicPr>
            <p:cNvPr id="217" name="Graphic 569">
              <a:extLst>
                <a:ext uri="{FF2B5EF4-FFF2-40B4-BE49-F238E27FC236}">
                  <a16:creationId xmlns:a16="http://schemas.microsoft.com/office/drawing/2014/main" id="{F0FC955B-A2D3-4ECD-80C5-389DB46E3C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18046" y="1806279"/>
              <a:ext cx="317823" cy="294280"/>
            </a:xfrm>
            <a:prstGeom prst="rect">
              <a:avLst/>
            </a:prstGeom>
          </p:spPr>
        </p:pic>
        <p:sp>
          <p:nvSpPr>
            <p:cNvPr id="226" name="Rectangle 225">
              <a:extLst>
                <a:ext uri="{FF2B5EF4-FFF2-40B4-BE49-F238E27FC236}">
                  <a16:creationId xmlns:a16="http://schemas.microsoft.com/office/drawing/2014/main" id="{F57A487F-1A6A-4CD2-BCA7-7B3BE5F8F194}"/>
                </a:ext>
              </a:extLst>
            </p:cNvPr>
            <p:cNvSpPr>
              <a:spLocks noChangeArrowheads="1"/>
            </p:cNvSpPr>
            <p:nvPr/>
          </p:nvSpPr>
          <p:spPr bwMode="auto">
            <a:xfrm>
              <a:off x="10875502" y="4773228"/>
              <a:ext cx="460699" cy="276209"/>
            </a:xfrm>
            <a:prstGeom prst="rect">
              <a:avLst/>
            </a:prstGeom>
            <a:noFill/>
            <a:ln w="12700" cap="rnd">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Segoe UI Semilight"/>
                <a:ea typeface="+mn-ea"/>
                <a:cs typeface="+mn-cs"/>
              </a:endParaRPr>
            </a:p>
          </p:txBody>
        </p:sp>
        <p:sp>
          <p:nvSpPr>
            <p:cNvPr id="227" name="Line 7">
              <a:extLst>
                <a:ext uri="{FF2B5EF4-FFF2-40B4-BE49-F238E27FC236}">
                  <a16:creationId xmlns:a16="http://schemas.microsoft.com/office/drawing/2014/main" id="{EE72E71A-E1B2-416E-94C8-A9E6A225AF27}"/>
                </a:ext>
              </a:extLst>
            </p:cNvPr>
            <p:cNvSpPr>
              <a:spLocks noChangeShapeType="1"/>
            </p:cNvSpPr>
            <p:nvPr/>
          </p:nvSpPr>
          <p:spPr bwMode="auto">
            <a:xfrm>
              <a:off x="11104911" y="5049437"/>
              <a:ext cx="0" cy="72054"/>
            </a:xfrm>
            <a:prstGeom prst="line">
              <a:avLst/>
            </a:prstGeom>
            <a:noFill/>
            <a:ln w="12700" cap="rnd">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Segoe UI Semilight"/>
                <a:ea typeface="+mn-ea"/>
                <a:cs typeface="+mn-cs"/>
              </a:endParaRPr>
            </a:p>
          </p:txBody>
        </p:sp>
        <p:sp>
          <p:nvSpPr>
            <p:cNvPr id="228" name="Line 8">
              <a:extLst>
                <a:ext uri="{FF2B5EF4-FFF2-40B4-BE49-F238E27FC236}">
                  <a16:creationId xmlns:a16="http://schemas.microsoft.com/office/drawing/2014/main" id="{E15B5B44-8C94-41C6-9797-D253D21E1312}"/>
                </a:ext>
              </a:extLst>
            </p:cNvPr>
            <p:cNvSpPr>
              <a:spLocks noChangeShapeType="1"/>
            </p:cNvSpPr>
            <p:nvPr/>
          </p:nvSpPr>
          <p:spPr bwMode="auto">
            <a:xfrm>
              <a:off x="11025934" y="5121491"/>
              <a:ext cx="161715" cy="0"/>
            </a:xfrm>
            <a:prstGeom prst="line">
              <a:avLst/>
            </a:prstGeom>
            <a:noFill/>
            <a:ln w="12700" cap="rnd">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Segoe UI Semilight"/>
                <a:ea typeface="+mn-ea"/>
                <a:cs typeface="+mn-cs"/>
              </a:endParaRPr>
            </a:p>
          </p:txBody>
        </p:sp>
        <p:sp>
          <p:nvSpPr>
            <p:cNvPr id="222" name="Freeform: Shape 843">
              <a:extLst>
                <a:ext uri="{FF2B5EF4-FFF2-40B4-BE49-F238E27FC236}">
                  <a16:creationId xmlns:a16="http://schemas.microsoft.com/office/drawing/2014/main" id="{F87353FF-2F1C-4B18-A124-093357F785C8}"/>
                </a:ext>
              </a:extLst>
            </p:cNvPr>
            <p:cNvSpPr/>
            <p:nvPr/>
          </p:nvSpPr>
          <p:spPr bwMode="auto">
            <a:xfrm>
              <a:off x="11041715" y="4827251"/>
              <a:ext cx="145569" cy="160148"/>
            </a:xfrm>
            <a:custGeom>
              <a:avLst/>
              <a:gdLst>
                <a:gd name="connsiteX0" fmla="*/ 139628 w 279256"/>
                <a:gd name="connsiteY0" fmla="*/ 0 h 307228"/>
                <a:gd name="connsiteX1" fmla="*/ 279256 w 279256"/>
                <a:gd name="connsiteY1" fmla="*/ 76617 h 307228"/>
                <a:gd name="connsiteX2" fmla="*/ 279256 w 279256"/>
                <a:gd name="connsiteY2" fmla="*/ 230611 h 307228"/>
                <a:gd name="connsiteX3" fmla="*/ 139628 w 279256"/>
                <a:gd name="connsiteY3" fmla="*/ 307228 h 307228"/>
                <a:gd name="connsiteX4" fmla="*/ 0 w 279256"/>
                <a:gd name="connsiteY4" fmla="*/ 230611 h 307228"/>
                <a:gd name="connsiteX5" fmla="*/ 0 w 279256"/>
                <a:gd name="connsiteY5" fmla="*/ 76617 h 307228"/>
                <a:gd name="connsiteX6" fmla="*/ 139628 w 279256"/>
                <a:gd name="connsiteY6" fmla="*/ 0 h 30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256" h="307228">
                  <a:moveTo>
                    <a:pt x="139628" y="0"/>
                  </a:moveTo>
                  <a:lnTo>
                    <a:pt x="279256" y="76617"/>
                  </a:lnTo>
                  <a:lnTo>
                    <a:pt x="279256" y="230611"/>
                  </a:lnTo>
                  <a:lnTo>
                    <a:pt x="139628" y="307228"/>
                  </a:lnTo>
                  <a:lnTo>
                    <a:pt x="0" y="230611"/>
                  </a:lnTo>
                  <a:lnTo>
                    <a:pt x="0" y="76617"/>
                  </a:lnTo>
                  <a:lnTo>
                    <a:pt x="139628" y="0"/>
                  </a:lnTo>
                  <a:close/>
                </a:path>
              </a:pathLst>
            </a:custGeom>
            <a:noFill/>
            <a:ln w="12700" cap="flat" cmpd="sng" algn="ctr">
              <a:solidFill>
                <a:schemeClr val="accent2"/>
              </a:solid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effectLst/>
                <a:uLnTx/>
                <a:uFillTx/>
                <a:latin typeface="Segoe UI"/>
                <a:ea typeface="Segoe UI" pitchFamily="34" charset="0"/>
                <a:cs typeface="Segoe UI" pitchFamily="34" charset="0"/>
              </a:endParaRPr>
            </a:p>
          </p:txBody>
        </p:sp>
        <p:cxnSp>
          <p:nvCxnSpPr>
            <p:cNvPr id="223" name="Straight Connector 222">
              <a:extLst>
                <a:ext uri="{FF2B5EF4-FFF2-40B4-BE49-F238E27FC236}">
                  <a16:creationId xmlns:a16="http://schemas.microsoft.com/office/drawing/2014/main" id="{036EEFE0-3A99-4C02-85EB-AD562F6C125A}"/>
                </a:ext>
              </a:extLst>
            </p:cNvPr>
            <p:cNvCxnSpPr>
              <a:cxnSpLocks/>
            </p:cNvCxnSpPr>
            <p:nvPr/>
          </p:nvCxnSpPr>
          <p:spPr>
            <a:xfrm>
              <a:off x="11041718" y="4867189"/>
              <a:ext cx="72780" cy="40136"/>
            </a:xfrm>
            <a:prstGeom prst="line">
              <a:avLst/>
            </a:prstGeom>
            <a:noFill/>
            <a:ln w="12700" cap="flat" cmpd="sng" algn="ctr">
              <a:solidFill>
                <a:schemeClr val="accent2"/>
              </a:solidFill>
              <a:prstDash val="solid"/>
              <a:headEnd type="none"/>
              <a:tailEnd type="none"/>
            </a:ln>
            <a:effectLst/>
          </p:spPr>
        </p:cxnSp>
        <p:cxnSp>
          <p:nvCxnSpPr>
            <p:cNvPr id="224" name="Straight Connector 223">
              <a:extLst>
                <a:ext uri="{FF2B5EF4-FFF2-40B4-BE49-F238E27FC236}">
                  <a16:creationId xmlns:a16="http://schemas.microsoft.com/office/drawing/2014/main" id="{CAF80236-8C95-4D9E-B732-E37AF9F2D925}"/>
                </a:ext>
              </a:extLst>
            </p:cNvPr>
            <p:cNvCxnSpPr>
              <a:cxnSpLocks/>
            </p:cNvCxnSpPr>
            <p:nvPr/>
          </p:nvCxnSpPr>
          <p:spPr>
            <a:xfrm flipV="1">
              <a:off x="11114494" y="4867189"/>
              <a:ext cx="72785" cy="40136"/>
            </a:xfrm>
            <a:prstGeom prst="line">
              <a:avLst/>
            </a:prstGeom>
            <a:noFill/>
            <a:ln w="12700" cap="flat" cmpd="sng" algn="ctr">
              <a:solidFill>
                <a:schemeClr val="accent2"/>
              </a:solidFill>
              <a:prstDash val="solid"/>
              <a:headEnd type="none"/>
              <a:tailEnd type="none"/>
            </a:ln>
            <a:effectLst/>
          </p:spPr>
        </p:cxnSp>
        <p:cxnSp>
          <p:nvCxnSpPr>
            <p:cNvPr id="225" name="Straight Connector 224">
              <a:extLst>
                <a:ext uri="{FF2B5EF4-FFF2-40B4-BE49-F238E27FC236}">
                  <a16:creationId xmlns:a16="http://schemas.microsoft.com/office/drawing/2014/main" id="{B0EAA498-5009-41FF-82B2-A87606F9C543}"/>
                </a:ext>
              </a:extLst>
            </p:cNvPr>
            <p:cNvCxnSpPr>
              <a:cxnSpLocks/>
            </p:cNvCxnSpPr>
            <p:nvPr/>
          </p:nvCxnSpPr>
          <p:spPr>
            <a:xfrm flipV="1">
              <a:off x="11114497" y="4907325"/>
              <a:ext cx="0" cy="80074"/>
            </a:xfrm>
            <a:prstGeom prst="line">
              <a:avLst/>
            </a:prstGeom>
            <a:noFill/>
            <a:ln w="12700" cap="flat" cmpd="sng" algn="ctr">
              <a:solidFill>
                <a:schemeClr val="accent2"/>
              </a:solidFill>
              <a:prstDash val="solid"/>
              <a:headEnd type="none"/>
              <a:tailEnd type="none"/>
            </a:ln>
            <a:effectLst/>
          </p:spPr>
        </p:cxnSp>
        <p:sp>
          <p:nvSpPr>
            <p:cNvPr id="229" name="TextBox 228">
              <a:extLst>
                <a:ext uri="{FF2B5EF4-FFF2-40B4-BE49-F238E27FC236}">
                  <a16:creationId xmlns:a16="http://schemas.microsoft.com/office/drawing/2014/main" id="{D490B8E2-F0EB-4208-9013-CC5965B2FC3D}"/>
                </a:ext>
              </a:extLst>
            </p:cNvPr>
            <p:cNvSpPr txBox="1"/>
            <p:nvPr/>
          </p:nvSpPr>
          <p:spPr>
            <a:xfrm>
              <a:off x="6905482" y="5165626"/>
              <a:ext cx="1454245" cy="216982"/>
            </a:xfrm>
            <a:prstGeom prst="rect">
              <a:avLst/>
            </a:prstGeom>
            <a:noFill/>
          </p:spPr>
          <p:txBody>
            <a:bodyPr wrap="none" lIns="91440" tIns="45720" rIns="91440" bIns="45720" rtlCol="0" anchor="t">
              <a:spAutoFit/>
            </a:bodyPr>
            <a:lstStyle/>
            <a:p>
              <a:pPr marL="0" marR="0" lvl="0" indent="0" algn="ctr" defTabSz="895870" rtl="0" eaLnBrk="1" fontAlgn="auto" latinLnBrk="0" hangingPunct="1">
                <a:lnSpc>
                  <a:spcPct val="90000"/>
                </a:lnSpc>
                <a:spcBef>
                  <a:spcPts val="0"/>
                </a:spcBef>
                <a:spcAft>
                  <a:spcPts val="588"/>
                </a:spcAft>
                <a:buClrTx/>
                <a:buSzTx/>
                <a:buFontTx/>
                <a:buNone/>
                <a:tabLst/>
                <a:defRPr/>
              </a:pPr>
              <a:r>
                <a:rPr kumimoji="0" lang="en-US" sz="9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Azure Machine Learning</a:t>
              </a:r>
            </a:p>
          </p:txBody>
        </p:sp>
        <p:sp>
          <p:nvSpPr>
            <p:cNvPr id="231" name="Rectangle 230">
              <a:extLst>
                <a:ext uri="{FF2B5EF4-FFF2-40B4-BE49-F238E27FC236}">
                  <a16:creationId xmlns:a16="http://schemas.microsoft.com/office/drawing/2014/main" id="{99719A16-16ED-4D7C-9BDF-FA9B3894D5F8}"/>
                </a:ext>
              </a:extLst>
            </p:cNvPr>
            <p:cNvSpPr/>
            <p:nvPr/>
          </p:nvSpPr>
          <p:spPr bwMode="auto">
            <a:xfrm>
              <a:off x="7426388" y="5015485"/>
              <a:ext cx="317679" cy="109108"/>
            </a:xfrm>
            <a:prstGeom prst="rect">
              <a:avLst/>
            </a:prstGeom>
            <a:solidFill>
              <a:schemeClr val="bg1">
                <a:lumMod val="95000"/>
              </a:schemeClr>
            </a:solidFill>
            <a:ln w="12700" cap="flat" cmpd="sng" algn="ctr">
              <a:solidFill>
                <a:schemeClr val="accent2"/>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effectLst/>
                <a:uLnTx/>
                <a:uFillTx/>
                <a:latin typeface="Segoe UI"/>
                <a:ea typeface="Segoe UI" pitchFamily="34" charset="0"/>
                <a:cs typeface="Segoe UI" pitchFamily="34" charset="0"/>
              </a:endParaRPr>
            </a:p>
          </p:txBody>
        </p:sp>
        <p:sp>
          <p:nvSpPr>
            <p:cNvPr id="232" name="Freeform 123">
              <a:extLst>
                <a:ext uri="{FF2B5EF4-FFF2-40B4-BE49-F238E27FC236}">
                  <a16:creationId xmlns:a16="http://schemas.microsoft.com/office/drawing/2014/main" id="{91EA3293-D4D3-439E-8E0F-0716F392D89F}"/>
                </a:ext>
              </a:extLst>
            </p:cNvPr>
            <p:cNvSpPr/>
            <p:nvPr/>
          </p:nvSpPr>
          <p:spPr bwMode="auto">
            <a:xfrm>
              <a:off x="7401821" y="4694678"/>
              <a:ext cx="232118" cy="429915"/>
            </a:xfrm>
            <a:custGeom>
              <a:avLst/>
              <a:gdLst>
                <a:gd name="connsiteX0" fmla="*/ 1641764 w 2847109"/>
                <a:gd name="connsiteY0" fmla="*/ 0 h 4810991"/>
                <a:gd name="connsiteX1" fmla="*/ 2847109 w 2847109"/>
                <a:gd name="connsiteY1" fmla="*/ 0 h 4810991"/>
                <a:gd name="connsiteX2" fmla="*/ 2847109 w 2847109"/>
                <a:gd name="connsiteY2" fmla="*/ 1797627 h 4810991"/>
                <a:gd name="connsiteX3" fmla="*/ 290946 w 2847109"/>
                <a:gd name="connsiteY3" fmla="*/ 4810991 h 4810991"/>
                <a:gd name="connsiteX4" fmla="*/ 0 w 2847109"/>
                <a:gd name="connsiteY4" fmla="*/ 3647209 h 4810991"/>
                <a:gd name="connsiteX5" fmla="*/ 1662546 w 2847109"/>
                <a:gd name="connsiteY5" fmla="*/ 1787236 h 4810991"/>
                <a:gd name="connsiteX6" fmla="*/ 1641764 w 2847109"/>
                <a:gd name="connsiteY6" fmla="*/ 0 h 481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7109" h="4810991">
                  <a:moveTo>
                    <a:pt x="1641764" y="0"/>
                  </a:moveTo>
                  <a:lnTo>
                    <a:pt x="2847109" y="0"/>
                  </a:lnTo>
                  <a:lnTo>
                    <a:pt x="2847109" y="1797627"/>
                  </a:lnTo>
                  <a:lnTo>
                    <a:pt x="290946" y="4810991"/>
                  </a:lnTo>
                  <a:lnTo>
                    <a:pt x="0" y="3647209"/>
                  </a:lnTo>
                  <a:lnTo>
                    <a:pt x="1662546" y="1787236"/>
                  </a:lnTo>
                  <a:lnTo>
                    <a:pt x="1641764" y="0"/>
                  </a:lnTo>
                  <a:close/>
                </a:path>
              </a:pathLst>
            </a:custGeom>
            <a:solidFill>
              <a:schemeClr val="bg1">
                <a:lumMod val="95000"/>
              </a:schemeClr>
            </a:solidFill>
            <a:ln w="12700" cap="flat" cmpd="sng" algn="ctr">
              <a:solidFill>
                <a:schemeClr val="accent2"/>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effectLst/>
                <a:uLnTx/>
                <a:uFillTx/>
                <a:latin typeface="Segoe UI"/>
                <a:ea typeface="Segoe UI" pitchFamily="34" charset="0"/>
                <a:cs typeface="Segoe UI" pitchFamily="34" charset="0"/>
              </a:endParaRPr>
            </a:p>
          </p:txBody>
        </p:sp>
        <p:sp>
          <p:nvSpPr>
            <p:cNvPr id="233" name="Freeform 124">
              <a:extLst>
                <a:ext uri="{FF2B5EF4-FFF2-40B4-BE49-F238E27FC236}">
                  <a16:creationId xmlns:a16="http://schemas.microsoft.com/office/drawing/2014/main" id="{92793666-1F2A-4BC5-9BBB-6B9B2A019B12}"/>
                </a:ext>
              </a:extLst>
            </p:cNvPr>
            <p:cNvSpPr/>
            <p:nvPr/>
          </p:nvSpPr>
          <p:spPr bwMode="auto">
            <a:xfrm>
              <a:off x="7598358" y="4885958"/>
              <a:ext cx="170277" cy="238635"/>
            </a:xfrm>
            <a:custGeom>
              <a:avLst/>
              <a:gdLst>
                <a:gd name="connsiteX0" fmla="*/ 0 w 2088573"/>
                <a:gd name="connsiteY0" fmla="*/ 883227 h 2670464"/>
                <a:gd name="connsiteX1" fmla="*/ 737755 w 2088573"/>
                <a:gd name="connsiteY1" fmla="*/ 0 h 2670464"/>
                <a:gd name="connsiteX2" fmla="*/ 2088573 w 2088573"/>
                <a:gd name="connsiteY2" fmla="*/ 1517073 h 2670464"/>
                <a:gd name="connsiteX3" fmla="*/ 1797627 w 2088573"/>
                <a:gd name="connsiteY3" fmla="*/ 2670464 h 2670464"/>
                <a:gd name="connsiteX4" fmla="*/ 0 w 2088573"/>
                <a:gd name="connsiteY4" fmla="*/ 883227 h 2670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573" h="2670464">
                  <a:moveTo>
                    <a:pt x="0" y="883227"/>
                  </a:moveTo>
                  <a:lnTo>
                    <a:pt x="737755" y="0"/>
                  </a:lnTo>
                  <a:lnTo>
                    <a:pt x="2088573" y="1517073"/>
                  </a:lnTo>
                  <a:lnTo>
                    <a:pt x="1797627" y="2670464"/>
                  </a:lnTo>
                  <a:lnTo>
                    <a:pt x="0" y="883227"/>
                  </a:lnTo>
                  <a:close/>
                </a:path>
              </a:pathLst>
            </a:custGeom>
            <a:solidFill>
              <a:schemeClr val="bg1">
                <a:lumMod val="95000"/>
              </a:schemeClr>
            </a:solidFill>
            <a:ln w="12700" cap="flat" cmpd="sng" algn="ctr">
              <a:solidFill>
                <a:schemeClr val="accent2"/>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effectLst/>
                <a:uLnTx/>
                <a:uFillTx/>
                <a:latin typeface="Segoe UI"/>
                <a:ea typeface="Segoe UI" pitchFamily="34" charset="0"/>
                <a:cs typeface="Segoe UI" pitchFamily="34" charset="0"/>
              </a:endParaRPr>
            </a:p>
          </p:txBody>
        </p:sp>
        <p:sp>
          <p:nvSpPr>
            <p:cNvPr id="235" name="Freeform 290">
              <a:extLst>
                <a:ext uri="{FF2B5EF4-FFF2-40B4-BE49-F238E27FC236}">
                  <a16:creationId xmlns:a16="http://schemas.microsoft.com/office/drawing/2014/main" id="{71FCB025-E417-48FB-AEA5-9A2B356EFAE0}"/>
                </a:ext>
              </a:extLst>
            </p:cNvPr>
            <p:cNvSpPr/>
            <p:nvPr/>
          </p:nvSpPr>
          <p:spPr bwMode="auto">
            <a:xfrm>
              <a:off x="9107216" y="4925458"/>
              <a:ext cx="312189" cy="161927"/>
            </a:xfrm>
            <a:custGeom>
              <a:avLst/>
              <a:gdLst>
                <a:gd name="connsiteX0" fmla="*/ 1363179 w 2726357"/>
                <a:gd name="connsiteY0" fmla="*/ 0 h 1414112"/>
                <a:gd name="connsiteX1" fmla="*/ 1859701 w 2726357"/>
                <a:gd name="connsiteY1" fmla="*/ 257537 h 1414112"/>
                <a:gd name="connsiteX2" fmla="*/ 2722177 w 2726357"/>
                <a:gd name="connsiteY2" fmla="*/ 257537 h 1414112"/>
                <a:gd name="connsiteX3" fmla="*/ 2722177 w 2726357"/>
                <a:gd name="connsiteY3" fmla="*/ 704888 h 1414112"/>
                <a:gd name="connsiteX4" fmla="*/ 2726357 w 2726357"/>
                <a:gd name="connsiteY4" fmla="*/ 707056 h 1414112"/>
                <a:gd name="connsiteX5" fmla="*/ 1363179 w 2726357"/>
                <a:gd name="connsiteY5" fmla="*/ 1414112 h 1414112"/>
                <a:gd name="connsiteX6" fmla="*/ 3650 w 2726357"/>
                <a:gd name="connsiteY6" fmla="*/ 708949 h 1414112"/>
                <a:gd name="connsiteX7" fmla="*/ 1202 w 2726357"/>
                <a:gd name="connsiteY7" fmla="*/ 708949 h 1414112"/>
                <a:gd name="connsiteX8" fmla="*/ 1202 w 2726357"/>
                <a:gd name="connsiteY8" fmla="*/ 707680 h 1414112"/>
                <a:gd name="connsiteX9" fmla="*/ 0 w 2726357"/>
                <a:gd name="connsiteY9" fmla="*/ 707056 h 1414112"/>
                <a:gd name="connsiteX10" fmla="*/ 1202 w 2726357"/>
                <a:gd name="connsiteY10" fmla="*/ 706433 h 1414112"/>
                <a:gd name="connsiteX11" fmla="*/ 1202 w 2726357"/>
                <a:gd name="connsiteY11" fmla="*/ 257537 h 1414112"/>
                <a:gd name="connsiteX12" fmla="*/ 866657 w 2726357"/>
                <a:gd name="connsiteY12" fmla="*/ 257537 h 141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6357" h="1414112">
                  <a:moveTo>
                    <a:pt x="1363179" y="0"/>
                  </a:moveTo>
                  <a:lnTo>
                    <a:pt x="1859701" y="257537"/>
                  </a:lnTo>
                  <a:lnTo>
                    <a:pt x="2722177" y="257537"/>
                  </a:lnTo>
                  <a:lnTo>
                    <a:pt x="2722177" y="704888"/>
                  </a:lnTo>
                  <a:lnTo>
                    <a:pt x="2726357" y="707056"/>
                  </a:lnTo>
                  <a:lnTo>
                    <a:pt x="1363179" y="1414112"/>
                  </a:lnTo>
                  <a:lnTo>
                    <a:pt x="3650" y="708949"/>
                  </a:lnTo>
                  <a:lnTo>
                    <a:pt x="1202" y="708949"/>
                  </a:lnTo>
                  <a:lnTo>
                    <a:pt x="1202" y="707680"/>
                  </a:lnTo>
                  <a:lnTo>
                    <a:pt x="0" y="707056"/>
                  </a:lnTo>
                  <a:lnTo>
                    <a:pt x="1202" y="706433"/>
                  </a:lnTo>
                  <a:lnTo>
                    <a:pt x="1202" y="257537"/>
                  </a:lnTo>
                  <a:lnTo>
                    <a:pt x="866657" y="257537"/>
                  </a:lnTo>
                  <a:close/>
                </a:path>
              </a:pathLst>
            </a:custGeom>
            <a:solidFill>
              <a:schemeClr val="bg1">
                <a:lumMod val="95000"/>
              </a:schemeClr>
            </a:solidFill>
            <a:ln w="12700" cap="flat">
              <a:solidFill>
                <a:schemeClr val="accent2"/>
              </a:solidFill>
              <a:bevel/>
              <a:headEnd/>
              <a:tailEn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Arial" charset="0"/>
                <a:ea typeface="Arial" charset="0"/>
                <a:cs typeface="Arial" charset="0"/>
              </a:endParaRPr>
            </a:p>
          </p:txBody>
        </p:sp>
        <p:sp>
          <p:nvSpPr>
            <p:cNvPr id="236" name="Diamond 235">
              <a:extLst>
                <a:ext uri="{FF2B5EF4-FFF2-40B4-BE49-F238E27FC236}">
                  <a16:creationId xmlns:a16="http://schemas.microsoft.com/office/drawing/2014/main" id="{3E6EAFF9-265C-4093-92AC-0677DDC0180A}"/>
                </a:ext>
              </a:extLst>
            </p:cNvPr>
            <p:cNvSpPr/>
            <p:nvPr/>
          </p:nvSpPr>
          <p:spPr bwMode="auto">
            <a:xfrm>
              <a:off x="9107216" y="4873885"/>
              <a:ext cx="312189" cy="161927"/>
            </a:xfrm>
            <a:prstGeom prst="diamond">
              <a:avLst/>
            </a:prstGeom>
            <a:solidFill>
              <a:schemeClr val="bg1">
                <a:lumMod val="95000"/>
              </a:schemeClr>
            </a:solidFill>
            <a:ln w="12700" cap="flat" cmpd="sng" algn="ctr">
              <a:solidFill>
                <a:schemeClr val="accent2"/>
              </a:solidFill>
              <a:prstDash val="solid"/>
              <a:bevel/>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tx1"/>
                </a:solidFill>
                <a:effectLst/>
                <a:uLnTx/>
                <a:uFillTx/>
                <a:latin typeface="Segoe UI Semilight"/>
                <a:ea typeface="Segoe UI" pitchFamily="34" charset="0"/>
                <a:cs typeface="Segoe UI" pitchFamily="34" charset="0"/>
              </a:endParaRPr>
            </a:p>
          </p:txBody>
        </p:sp>
        <p:sp>
          <p:nvSpPr>
            <p:cNvPr id="237" name="Freeform 292">
              <a:extLst>
                <a:ext uri="{FF2B5EF4-FFF2-40B4-BE49-F238E27FC236}">
                  <a16:creationId xmlns:a16="http://schemas.microsoft.com/office/drawing/2014/main" id="{BB585070-8499-4CF4-88E9-D8A868928211}"/>
                </a:ext>
              </a:extLst>
            </p:cNvPr>
            <p:cNvSpPr/>
            <p:nvPr/>
          </p:nvSpPr>
          <p:spPr bwMode="auto">
            <a:xfrm>
              <a:off x="9107216" y="4820752"/>
              <a:ext cx="312189" cy="161927"/>
            </a:xfrm>
            <a:custGeom>
              <a:avLst/>
              <a:gdLst>
                <a:gd name="connsiteX0" fmla="*/ 1363179 w 2726357"/>
                <a:gd name="connsiteY0" fmla="*/ 0 h 1414112"/>
                <a:gd name="connsiteX1" fmla="*/ 1859701 w 2726357"/>
                <a:gd name="connsiteY1" fmla="*/ 257537 h 1414112"/>
                <a:gd name="connsiteX2" fmla="*/ 2722177 w 2726357"/>
                <a:gd name="connsiteY2" fmla="*/ 257537 h 1414112"/>
                <a:gd name="connsiteX3" fmla="*/ 2722177 w 2726357"/>
                <a:gd name="connsiteY3" fmla="*/ 704888 h 1414112"/>
                <a:gd name="connsiteX4" fmla="*/ 2726357 w 2726357"/>
                <a:gd name="connsiteY4" fmla="*/ 707056 h 1414112"/>
                <a:gd name="connsiteX5" fmla="*/ 1363179 w 2726357"/>
                <a:gd name="connsiteY5" fmla="*/ 1414112 h 1414112"/>
                <a:gd name="connsiteX6" fmla="*/ 3650 w 2726357"/>
                <a:gd name="connsiteY6" fmla="*/ 708949 h 1414112"/>
                <a:gd name="connsiteX7" fmla="*/ 1202 w 2726357"/>
                <a:gd name="connsiteY7" fmla="*/ 708949 h 1414112"/>
                <a:gd name="connsiteX8" fmla="*/ 1202 w 2726357"/>
                <a:gd name="connsiteY8" fmla="*/ 707680 h 1414112"/>
                <a:gd name="connsiteX9" fmla="*/ 0 w 2726357"/>
                <a:gd name="connsiteY9" fmla="*/ 707056 h 1414112"/>
                <a:gd name="connsiteX10" fmla="*/ 1202 w 2726357"/>
                <a:gd name="connsiteY10" fmla="*/ 706433 h 1414112"/>
                <a:gd name="connsiteX11" fmla="*/ 1202 w 2726357"/>
                <a:gd name="connsiteY11" fmla="*/ 257537 h 1414112"/>
                <a:gd name="connsiteX12" fmla="*/ 866657 w 2726357"/>
                <a:gd name="connsiteY12" fmla="*/ 257537 h 141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6357" h="1414112">
                  <a:moveTo>
                    <a:pt x="1363179" y="0"/>
                  </a:moveTo>
                  <a:lnTo>
                    <a:pt x="1859701" y="257537"/>
                  </a:lnTo>
                  <a:lnTo>
                    <a:pt x="2722177" y="257537"/>
                  </a:lnTo>
                  <a:lnTo>
                    <a:pt x="2722177" y="704888"/>
                  </a:lnTo>
                  <a:lnTo>
                    <a:pt x="2726357" y="707056"/>
                  </a:lnTo>
                  <a:lnTo>
                    <a:pt x="1363179" y="1414112"/>
                  </a:lnTo>
                  <a:lnTo>
                    <a:pt x="3650" y="708949"/>
                  </a:lnTo>
                  <a:lnTo>
                    <a:pt x="1202" y="708949"/>
                  </a:lnTo>
                  <a:lnTo>
                    <a:pt x="1202" y="707680"/>
                  </a:lnTo>
                  <a:lnTo>
                    <a:pt x="0" y="707056"/>
                  </a:lnTo>
                  <a:lnTo>
                    <a:pt x="1202" y="706433"/>
                  </a:lnTo>
                  <a:lnTo>
                    <a:pt x="1202" y="257537"/>
                  </a:lnTo>
                  <a:lnTo>
                    <a:pt x="866657" y="257537"/>
                  </a:lnTo>
                  <a:close/>
                </a:path>
              </a:pathLst>
            </a:custGeom>
            <a:solidFill>
              <a:schemeClr val="bg1">
                <a:lumMod val="95000"/>
              </a:schemeClr>
            </a:solidFill>
            <a:ln w="12700" cap="flat">
              <a:solidFill>
                <a:schemeClr val="accent2"/>
              </a:solidFill>
              <a:bevel/>
              <a:headEnd/>
              <a:tailEn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Arial" charset="0"/>
                <a:ea typeface="Arial" charset="0"/>
                <a:cs typeface="Arial" charset="0"/>
              </a:endParaRPr>
            </a:p>
          </p:txBody>
        </p:sp>
        <p:sp>
          <p:nvSpPr>
            <p:cNvPr id="238" name="Diamond 237">
              <a:extLst>
                <a:ext uri="{FF2B5EF4-FFF2-40B4-BE49-F238E27FC236}">
                  <a16:creationId xmlns:a16="http://schemas.microsoft.com/office/drawing/2014/main" id="{A3A5CFFD-78AE-453D-87C0-189597333C86}"/>
                </a:ext>
              </a:extLst>
            </p:cNvPr>
            <p:cNvSpPr/>
            <p:nvPr/>
          </p:nvSpPr>
          <p:spPr bwMode="auto">
            <a:xfrm>
              <a:off x="9107216" y="4769179"/>
              <a:ext cx="312189" cy="161927"/>
            </a:xfrm>
            <a:prstGeom prst="diamond">
              <a:avLst/>
            </a:prstGeom>
            <a:solidFill>
              <a:schemeClr val="bg1">
                <a:lumMod val="95000"/>
              </a:schemeClr>
            </a:solidFill>
            <a:ln w="12700" cap="flat" cmpd="sng" algn="ctr">
              <a:solidFill>
                <a:schemeClr val="accent2"/>
              </a:solidFill>
              <a:prstDash val="solid"/>
              <a:bevel/>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tx1"/>
                </a:solidFill>
                <a:effectLst/>
                <a:uLnTx/>
                <a:uFillTx/>
                <a:latin typeface="Segoe UI Semilight"/>
                <a:ea typeface="Segoe UI" pitchFamily="34" charset="0"/>
                <a:cs typeface="Segoe UI" pitchFamily="34" charset="0"/>
              </a:endParaRPr>
            </a:p>
          </p:txBody>
        </p:sp>
        <p:sp>
          <p:nvSpPr>
            <p:cNvPr id="239" name="chip">
              <a:extLst>
                <a:ext uri="{FF2B5EF4-FFF2-40B4-BE49-F238E27FC236}">
                  <a16:creationId xmlns:a16="http://schemas.microsoft.com/office/drawing/2014/main" id="{89721CF1-028D-4C20-9C75-BA80A7BA632A}"/>
                </a:ext>
              </a:extLst>
            </p:cNvPr>
            <p:cNvSpPr>
              <a:spLocks noChangeAspect="1" noEditPoints="1"/>
            </p:cNvSpPr>
            <p:nvPr/>
          </p:nvSpPr>
          <p:spPr bwMode="auto">
            <a:xfrm>
              <a:off x="7402647" y="5733929"/>
              <a:ext cx="292091" cy="298125"/>
            </a:xfrm>
            <a:custGeom>
              <a:avLst/>
              <a:gdLst>
                <a:gd name="T0" fmla="*/ 267 w 334"/>
                <a:gd name="T1" fmla="*/ 298 h 341"/>
                <a:gd name="T2" fmla="*/ 60 w 334"/>
                <a:gd name="T3" fmla="*/ 298 h 341"/>
                <a:gd name="T4" fmla="*/ 36 w 334"/>
                <a:gd name="T5" fmla="*/ 273 h 341"/>
                <a:gd name="T6" fmla="*/ 36 w 334"/>
                <a:gd name="T7" fmla="*/ 61 h 341"/>
                <a:gd name="T8" fmla="*/ 60 w 334"/>
                <a:gd name="T9" fmla="*/ 36 h 341"/>
                <a:gd name="T10" fmla="*/ 267 w 334"/>
                <a:gd name="T11" fmla="*/ 36 h 341"/>
                <a:gd name="T12" fmla="*/ 291 w 334"/>
                <a:gd name="T13" fmla="*/ 61 h 341"/>
                <a:gd name="T14" fmla="*/ 291 w 334"/>
                <a:gd name="T15" fmla="*/ 273 h 341"/>
                <a:gd name="T16" fmla="*/ 267 w 334"/>
                <a:gd name="T17" fmla="*/ 298 h 341"/>
                <a:gd name="T18" fmla="*/ 78 w 334"/>
                <a:gd name="T19" fmla="*/ 36 h 341"/>
                <a:gd name="T20" fmla="*/ 78 w 334"/>
                <a:gd name="T21" fmla="*/ 0 h 341"/>
                <a:gd name="T22" fmla="*/ 121 w 334"/>
                <a:gd name="T23" fmla="*/ 36 h 341"/>
                <a:gd name="T24" fmla="*/ 121 w 334"/>
                <a:gd name="T25" fmla="*/ 0 h 341"/>
                <a:gd name="T26" fmla="*/ 163 w 334"/>
                <a:gd name="T27" fmla="*/ 0 h 341"/>
                <a:gd name="T28" fmla="*/ 163 w 334"/>
                <a:gd name="T29" fmla="*/ 36 h 341"/>
                <a:gd name="T30" fmla="*/ 206 w 334"/>
                <a:gd name="T31" fmla="*/ 0 h 341"/>
                <a:gd name="T32" fmla="*/ 206 w 334"/>
                <a:gd name="T33" fmla="*/ 36 h 341"/>
                <a:gd name="T34" fmla="*/ 256 w 334"/>
                <a:gd name="T35" fmla="*/ 0 h 341"/>
                <a:gd name="T36" fmla="*/ 256 w 334"/>
                <a:gd name="T37" fmla="*/ 36 h 341"/>
                <a:gd name="T38" fmla="*/ 334 w 334"/>
                <a:gd name="T39" fmla="*/ 78 h 341"/>
                <a:gd name="T40" fmla="*/ 291 w 334"/>
                <a:gd name="T41" fmla="*/ 78 h 341"/>
                <a:gd name="T42" fmla="*/ 334 w 334"/>
                <a:gd name="T43" fmla="*/ 121 h 341"/>
                <a:gd name="T44" fmla="*/ 291 w 334"/>
                <a:gd name="T45" fmla="*/ 121 h 341"/>
                <a:gd name="T46" fmla="*/ 334 w 334"/>
                <a:gd name="T47" fmla="*/ 163 h 341"/>
                <a:gd name="T48" fmla="*/ 291 w 334"/>
                <a:gd name="T49" fmla="*/ 163 h 341"/>
                <a:gd name="T50" fmla="*/ 334 w 334"/>
                <a:gd name="T51" fmla="*/ 213 h 341"/>
                <a:gd name="T52" fmla="*/ 291 w 334"/>
                <a:gd name="T53" fmla="*/ 213 h 341"/>
                <a:gd name="T54" fmla="*/ 334 w 334"/>
                <a:gd name="T55" fmla="*/ 256 h 341"/>
                <a:gd name="T56" fmla="*/ 291 w 334"/>
                <a:gd name="T57" fmla="*/ 256 h 341"/>
                <a:gd name="T58" fmla="*/ 36 w 334"/>
                <a:gd name="T59" fmla="*/ 78 h 341"/>
                <a:gd name="T60" fmla="*/ 0 w 334"/>
                <a:gd name="T61" fmla="*/ 78 h 341"/>
                <a:gd name="T62" fmla="*/ 36 w 334"/>
                <a:gd name="T63" fmla="*/ 121 h 341"/>
                <a:gd name="T64" fmla="*/ 0 w 334"/>
                <a:gd name="T65" fmla="*/ 121 h 341"/>
                <a:gd name="T66" fmla="*/ 36 w 334"/>
                <a:gd name="T67" fmla="*/ 163 h 341"/>
                <a:gd name="T68" fmla="*/ 0 w 334"/>
                <a:gd name="T69" fmla="*/ 163 h 341"/>
                <a:gd name="T70" fmla="*/ 36 w 334"/>
                <a:gd name="T71" fmla="*/ 213 h 341"/>
                <a:gd name="T72" fmla="*/ 0 w 334"/>
                <a:gd name="T73" fmla="*/ 213 h 341"/>
                <a:gd name="T74" fmla="*/ 36 w 334"/>
                <a:gd name="T75" fmla="*/ 256 h 341"/>
                <a:gd name="T76" fmla="*/ 0 w 334"/>
                <a:gd name="T77" fmla="*/ 256 h 341"/>
                <a:gd name="T78" fmla="*/ 78 w 334"/>
                <a:gd name="T79" fmla="*/ 298 h 341"/>
                <a:gd name="T80" fmla="*/ 78 w 334"/>
                <a:gd name="T81" fmla="*/ 341 h 341"/>
                <a:gd name="T82" fmla="*/ 121 w 334"/>
                <a:gd name="T83" fmla="*/ 298 h 341"/>
                <a:gd name="T84" fmla="*/ 121 w 334"/>
                <a:gd name="T85" fmla="*/ 341 h 341"/>
                <a:gd name="T86" fmla="*/ 163 w 334"/>
                <a:gd name="T87" fmla="*/ 341 h 341"/>
                <a:gd name="T88" fmla="*/ 163 w 334"/>
                <a:gd name="T89" fmla="*/ 298 h 341"/>
                <a:gd name="T90" fmla="*/ 206 w 334"/>
                <a:gd name="T91" fmla="*/ 298 h 341"/>
                <a:gd name="T92" fmla="*/ 206 w 334"/>
                <a:gd name="T93" fmla="*/ 341 h 341"/>
                <a:gd name="T94" fmla="*/ 256 w 334"/>
                <a:gd name="T95" fmla="*/ 298 h 341"/>
                <a:gd name="T96" fmla="*/ 256 w 334"/>
                <a:gd name="T9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4" h="341">
                  <a:moveTo>
                    <a:pt x="267" y="298"/>
                  </a:moveTo>
                  <a:cubicBezTo>
                    <a:pt x="60" y="298"/>
                    <a:pt x="60" y="298"/>
                    <a:pt x="60" y="298"/>
                  </a:cubicBezTo>
                  <a:cubicBezTo>
                    <a:pt x="48" y="298"/>
                    <a:pt x="36" y="286"/>
                    <a:pt x="36" y="273"/>
                  </a:cubicBezTo>
                  <a:cubicBezTo>
                    <a:pt x="36" y="61"/>
                    <a:pt x="36" y="61"/>
                    <a:pt x="36" y="61"/>
                  </a:cubicBezTo>
                  <a:cubicBezTo>
                    <a:pt x="36" y="45"/>
                    <a:pt x="48" y="36"/>
                    <a:pt x="60" y="36"/>
                  </a:cubicBezTo>
                  <a:cubicBezTo>
                    <a:pt x="267" y="36"/>
                    <a:pt x="267" y="36"/>
                    <a:pt x="267" y="36"/>
                  </a:cubicBezTo>
                  <a:cubicBezTo>
                    <a:pt x="282" y="36"/>
                    <a:pt x="291" y="45"/>
                    <a:pt x="291" y="61"/>
                  </a:cubicBezTo>
                  <a:cubicBezTo>
                    <a:pt x="291" y="273"/>
                    <a:pt x="291" y="273"/>
                    <a:pt x="291" y="273"/>
                  </a:cubicBezTo>
                  <a:cubicBezTo>
                    <a:pt x="291" y="286"/>
                    <a:pt x="282" y="298"/>
                    <a:pt x="267" y="298"/>
                  </a:cubicBezTo>
                  <a:close/>
                  <a:moveTo>
                    <a:pt x="78" y="36"/>
                  </a:moveTo>
                  <a:cubicBezTo>
                    <a:pt x="78" y="0"/>
                    <a:pt x="78" y="0"/>
                    <a:pt x="78" y="0"/>
                  </a:cubicBezTo>
                  <a:moveTo>
                    <a:pt x="121" y="36"/>
                  </a:moveTo>
                  <a:cubicBezTo>
                    <a:pt x="121" y="0"/>
                    <a:pt x="121" y="0"/>
                    <a:pt x="121" y="0"/>
                  </a:cubicBezTo>
                  <a:moveTo>
                    <a:pt x="163" y="0"/>
                  </a:moveTo>
                  <a:cubicBezTo>
                    <a:pt x="163" y="36"/>
                    <a:pt x="163" y="36"/>
                    <a:pt x="163" y="36"/>
                  </a:cubicBezTo>
                  <a:moveTo>
                    <a:pt x="206" y="0"/>
                  </a:moveTo>
                  <a:cubicBezTo>
                    <a:pt x="206" y="36"/>
                    <a:pt x="206" y="36"/>
                    <a:pt x="206" y="36"/>
                  </a:cubicBezTo>
                  <a:moveTo>
                    <a:pt x="256" y="0"/>
                  </a:moveTo>
                  <a:cubicBezTo>
                    <a:pt x="256" y="36"/>
                    <a:pt x="256" y="36"/>
                    <a:pt x="256" y="36"/>
                  </a:cubicBezTo>
                  <a:moveTo>
                    <a:pt x="334" y="78"/>
                  </a:moveTo>
                  <a:cubicBezTo>
                    <a:pt x="291" y="78"/>
                    <a:pt x="291" y="78"/>
                    <a:pt x="291" y="78"/>
                  </a:cubicBezTo>
                  <a:moveTo>
                    <a:pt x="334" y="121"/>
                  </a:moveTo>
                  <a:cubicBezTo>
                    <a:pt x="291" y="121"/>
                    <a:pt x="291" y="121"/>
                    <a:pt x="291" y="121"/>
                  </a:cubicBezTo>
                  <a:moveTo>
                    <a:pt x="334" y="163"/>
                  </a:moveTo>
                  <a:cubicBezTo>
                    <a:pt x="291" y="163"/>
                    <a:pt x="291" y="163"/>
                    <a:pt x="291" y="163"/>
                  </a:cubicBezTo>
                  <a:moveTo>
                    <a:pt x="334" y="213"/>
                  </a:moveTo>
                  <a:cubicBezTo>
                    <a:pt x="291" y="213"/>
                    <a:pt x="291" y="213"/>
                    <a:pt x="291" y="213"/>
                  </a:cubicBezTo>
                  <a:moveTo>
                    <a:pt x="334" y="256"/>
                  </a:moveTo>
                  <a:cubicBezTo>
                    <a:pt x="291" y="256"/>
                    <a:pt x="291" y="256"/>
                    <a:pt x="291" y="256"/>
                  </a:cubicBezTo>
                  <a:moveTo>
                    <a:pt x="36" y="78"/>
                  </a:moveTo>
                  <a:cubicBezTo>
                    <a:pt x="0" y="78"/>
                    <a:pt x="0" y="78"/>
                    <a:pt x="0" y="78"/>
                  </a:cubicBezTo>
                  <a:moveTo>
                    <a:pt x="36" y="121"/>
                  </a:moveTo>
                  <a:cubicBezTo>
                    <a:pt x="0" y="121"/>
                    <a:pt x="0" y="121"/>
                    <a:pt x="0" y="121"/>
                  </a:cubicBezTo>
                  <a:moveTo>
                    <a:pt x="36" y="163"/>
                  </a:moveTo>
                  <a:cubicBezTo>
                    <a:pt x="0" y="163"/>
                    <a:pt x="0" y="163"/>
                    <a:pt x="0" y="163"/>
                  </a:cubicBezTo>
                  <a:moveTo>
                    <a:pt x="36" y="213"/>
                  </a:moveTo>
                  <a:cubicBezTo>
                    <a:pt x="0" y="213"/>
                    <a:pt x="0" y="213"/>
                    <a:pt x="0" y="213"/>
                  </a:cubicBezTo>
                  <a:moveTo>
                    <a:pt x="36" y="256"/>
                  </a:moveTo>
                  <a:cubicBezTo>
                    <a:pt x="0" y="256"/>
                    <a:pt x="0" y="256"/>
                    <a:pt x="0" y="256"/>
                  </a:cubicBezTo>
                  <a:moveTo>
                    <a:pt x="78" y="298"/>
                  </a:moveTo>
                  <a:cubicBezTo>
                    <a:pt x="78" y="341"/>
                    <a:pt x="78" y="341"/>
                    <a:pt x="78" y="341"/>
                  </a:cubicBezTo>
                  <a:moveTo>
                    <a:pt x="121" y="298"/>
                  </a:moveTo>
                  <a:cubicBezTo>
                    <a:pt x="121" y="341"/>
                    <a:pt x="121" y="341"/>
                    <a:pt x="121" y="341"/>
                  </a:cubicBezTo>
                  <a:moveTo>
                    <a:pt x="163" y="341"/>
                  </a:moveTo>
                  <a:cubicBezTo>
                    <a:pt x="163" y="298"/>
                    <a:pt x="163" y="298"/>
                    <a:pt x="163" y="298"/>
                  </a:cubicBezTo>
                  <a:moveTo>
                    <a:pt x="206" y="298"/>
                  </a:moveTo>
                  <a:cubicBezTo>
                    <a:pt x="206" y="341"/>
                    <a:pt x="206" y="341"/>
                    <a:pt x="206" y="341"/>
                  </a:cubicBezTo>
                  <a:moveTo>
                    <a:pt x="256" y="298"/>
                  </a:moveTo>
                  <a:cubicBezTo>
                    <a:pt x="256" y="341"/>
                    <a:pt x="256" y="341"/>
                    <a:pt x="256" y="341"/>
                  </a:cubicBezTo>
                </a:path>
              </a:pathLst>
            </a:custGeom>
            <a:noFill/>
            <a:ln w="12700" cap="sq">
              <a:solidFill>
                <a:schemeClr val="accent2"/>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latin typeface="Segoe UI Semilight"/>
                <a:ea typeface="+mn-ea"/>
                <a:cs typeface="+mn-cs"/>
              </a:endParaRPr>
            </a:p>
          </p:txBody>
        </p:sp>
        <p:sp>
          <p:nvSpPr>
            <p:cNvPr id="240" name="TextBox 239">
              <a:extLst>
                <a:ext uri="{FF2B5EF4-FFF2-40B4-BE49-F238E27FC236}">
                  <a16:creationId xmlns:a16="http://schemas.microsoft.com/office/drawing/2014/main" id="{C265C2D3-A65B-4E48-8DA2-3B18FD5E1140}"/>
                </a:ext>
              </a:extLst>
            </p:cNvPr>
            <p:cNvSpPr txBox="1"/>
            <p:nvPr/>
          </p:nvSpPr>
          <p:spPr>
            <a:xfrm>
              <a:off x="7009704" y="6186408"/>
              <a:ext cx="1077976" cy="323165"/>
            </a:xfrm>
            <a:prstGeom prst="rect">
              <a:avLst/>
            </a:prstGeom>
            <a:noFill/>
            <a:ln>
              <a:noFill/>
            </a:ln>
          </p:spPr>
          <p:txBody>
            <a:bodyPr wrap="square" lIns="0" tIns="0" rIns="0" bIns="182880" rtlCol="0" anchor="b" anchorCtr="0">
              <a:spAutoFit/>
            </a:bodyPr>
            <a:lstStyle>
              <a:defPPr>
                <a:defRPr lang="en-US"/>
              </a:defPPr>
              <a:lvl1pPr marR="0" lvl="0" indent="0" algn="ctr" defTabSz="895870" fontAlgn="auto">
                <a:lnSpc>
                  <a:spcPct val="90000"/>
                </a:lnSpc>
                <a:spcBef>
                  <a:spcPts val="0"/>
                </a:spcBef>
                <a:spcAft>
                  <a:spcPts val="588"/>
                </a:spcAft>
                <a:buClrTx/>
                <a:buSzTx/>
                <a:buFontTx/>
                <a:buNone/>
                <a:tabLst/>
                <a:defRPr kumimoji="0" sz="1000" b="0" i="0" u="none" strike="noStrike" cap="none" spc="0" normalizeH="0" baseline="0">
                  <a:ln>
                    <a:noFill/>
                  </a:ln>
                  <a:gradFill>
                    <a:gsLst>
                      <a:gs pos="8108">
                        <a:schemeClr val="bg1"/>
                      </a:gs>
                      <a:gs pos="23423">
                        <a:schemeClr val="bg1"/>
                      </a:gs>
                    </a:gsLst>
                    <a:lin ang="5400000" scaled="0"/>
                  </a:gradFill>
                  <a:effectLst/>
                  <a:uLnTx/>
                  <a:uFillTx/>
                  <a:latin typeface="Segoe UI Semibold" panose="020B0702040204020203" pitchFamily="34" charset="0"/>
                  <a:cs typeface="Segoe UI Semibold" panose="020B0702040204020203" pitchFamily="34" charset="0"/>
                </a:defRPr>
              </a:lvl1pPr>
            </a:lstStyle>
            <a:p>
              <a:pPr marL="0" marR="0" lvl="0" indent="0" algn="ctr" defTabSz="895870" rtl="0" eaLnBrk="1" fontAlgn="auto" latinLnBrk="0" hangingPunct="1">
                <a:lnSpc>
                  <a:spcPct val="90000"/>
                </a:lnSpc>
                <a:spcBef>
                  <a:spcPts val="0"/>
                </a:spcBef>
                <a:spcAft>
                  <a:spcPts val="588"/>
                </a:spcAft>
                <a:buClrTx/>
                <a:buSzTx/>
                <a:buFontTx/>
                <a:buNone/>
                <a:tabLst/>
                <a:defRPr/>
              </a:pPr>
              <a:r>
                <a:rPr kumimoji="0" lang="en-US" sz="1000" b="0" i="0" u="none" strike="noStrike" kern="0" cap="none" spc="0" normalizeH="0" baseline="0" noProof="0">
                  <a:ln>
                    <a:noFill/>
                  </a:ln>
                  <a:solidFill>
                    <a:schemeClr val="tx1"/>
                  </a:solidFill>
                  <a:effectLst/>
                  <a:uLnTx/>
                  <a:uFillTx/>
                  <a:latin typeface="Segoe UI Semibold" panose="020B0702040204020203" pitchFamily="34" charset="0"/>
                  <a:ea typeface="+mn-ea"/>
                  <a:cs typeface="Segoe UI Semibold" panose="020B0702040204020203" pitchFamily="34" charset="0"/>
                </a:rPr>
                <a:t>CPU</a:t>
              </a:r>
            </a:p>
          </p:txBody>
        </p:sp>
        <p:sp>
          <p:nvSpPr>
            <p:cNvPr id="242" name="Rectangle: Single Corner Rounded 196">
              <a:extLst>
                <a:ext uri="{FF2B5EF4-FFF2-40B4-BE49-F238E27FC236}">
                  <a16:creationId xmlns:a16="http://schemas.microsoft.com/office/drawing/2014/main" id="{42E8C75B-A073-4277-A09A-0B9081A63442}"/>
                </a:ext>
              </a:extLst>
            </p:cNvPr>
            <p:cNvSpPr/>
            <p:nvPr/>
          </p:nvSpPr>
          <p:spPr bwMode="auto">
            <a:xfrm>
              <a:off x="9109255" y="5784339"/>
              <a:ext cx="309263" cy="169998"/>
            </a:xfrm>
            <a:prstGeom prst="round1Rect">
              <a:avLst>
                <a:gd name="adj" fmla="val 19322"/>
              </a:avLst>
            </a:prstGeom>
            <a:noFill/>
            <a:ln w="12700" cap="sq">
              <a:solidFill>
                <a:schemeClr val="accent2"/>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latin typeface="Segoe UI Semilight"/>
                <a:ea typeface="+mn-ea"/>
                <a:cs typeface="+mn-cs"/>
              </a:endParaRPr>
            </a:p>
          </p:txBody>
        </p:sp>
        <p:grpSp>
          <p:nvGrpSpPr>
            <p:cNvPr id="246" name="Group 245">
              <a:extLst>
                <a:ext uri="{FF2B5EF4-FFF2-40B4-BE49-F238E27FC236}">
                  <a16:creationId xmlns:a16="http://schemas.microsoft.com/office/drawing/2014/main" id="{F9A253F9-4336-4B6B-ABF9-261228E89C22}"/>
                </a:ext>
              </a:extLst>
            </p:cNvPr>
            <p:cNvGrpSpPr/>
            <p:nvPr/>
          </p:nvGrpSpPr>
          <p:grpSpPr>
            <a:xfrm>
              <a:off x="9135958" y="5954337"/>
              <a:ext cx="82088" cy="27307"/>
              <a:chOff x="685111" y="5810249"/>
              <a:chExt cx="304800" cy="356348"/>
            </a:xfrm>
          </p:grpSpPr>
          <p:cxnSp>
            <p:nvCxnSpPr>
              <p:cNvPr id="251" name="Straight Connector 250">
                <a:extLst>
                  <a:ext uri="{FF2B5EF4-FFF2-40B4-BE49-F238E27FC236}">
                    <a16:creationId xmlns:a16="http://schemas.microsoft.com/office/drawing/2014/main" id="{E63A9A4C-7899-4C6A-A0D1-1EF75F2F5C02}"/>
                  </a:ext>
                </a:extLst>
              </p:cNvPr>
              <p:cNvCxnSpPr/>
              <p:nvPr/>
            </p:nvCxnSpPr>
            <p:spPr>
              <a:xfrm>
                <a:off x="685111" y="5810249"/>
                <a:ext cx="0" cy="356348"/>
              </a:xfrm>
              <a:prstGeom prst="line">
                <a:avLst/>
              </a:prstGeom>
              <a:noFill/>
              <a:ln w="12700" cap="sq">
                <a:solidFill>
                  <a:schemeClr val="accent2"/>
                </a:solidFill>
                <a:prstDash val="solid"/>
                <a:miter lim="800000"/>
                <a:headEnd/>
                <a:tailEnd/>
              </a:ln>
            </p:spPr>
          </p:cxnSp>
          <p:cxnSp>
            <p:nvCxnSpPr>
              <p:cNvPr id="252" name="Straight Connector 251">
                <a:extLst>
                  <a:ext uri="{FF2B5EF4-FFF2-40B4-BE49-F238E27FC236}">
                    <a16:creationId xmlns:a16="http://schemas.microsoft.com/office/drawing/2014/main" id="{D9928284-031D-430F-8DC1-BB3BAFC8931E}"/>
                  </a:ext>
                </a:extLst>
              </p:cNvPr>
              <p:cNvCxnSpPr/>
              <p:nvPr/>
            </p:nvCxnSpPr>
            <p:spPr>
              <a:xfrm>
                <a:off x="837511" y="5810249"/>
                <a:ext cx="0" cy="356348"/>
              </a:xfrm>
              <a:prstGeom prst="line">
                <a:avLst/>
              </a:prstGeom>
              <a:noFill/>
              <a:ln w="12700" cap="sq">
                <a:solidFill>
                  <a:schemeClr val="accent2"/>
                </a:solidFill>
                <a:prstDash val="solid"/>
                <a:miter lim="800000"/>
                <a:headEnd/>
                <a:tailEnd/>
              </a:ln>
            </p:spPr>
          </p:cxnSp>
          <p:cxnSp>
            <p:nvCxnSpPr>
              <p:cNvPr id="253" name="Straight Connector 252">
                <a:extLst>
                  <a:ext uri="{FF2B5EF4-FFF2-40B4-BE49-F238E27FC236}">
                    <a16:creationId xmlns:a16="http://schemas.microsoft.com/office/drawing/2014/main" id="{04E02272-508F-4BBA-8353-55CB62DFFB39}"/>
                  </a:ext>
                </a:extLst>
              </p:cNvPr>
              <p:cNvCxnSpPr/>
              <p:nvPr/>
            </p:nvCxnSpPr>
            <p:spPr>
              <a:xfrm>
                <a:off x="989911" y="5810249"/>
                <a:ext cx="0" cy="356348"/>
              </a:xfrm>
              <a:prstGeom prst="line">
                <a:avLst/>
              </a:prstGeom>
              <a:noFill/>
              <a:ln w="12700" cap="sq">
                <a:solidFill>
                  <a:schemeClr val="accent2"/>
                </a:solidFill>
                <a:prstDash val="solid"/>
                <a:miter lim="800000"/>
                <a:headEnd/>
                <a:tailEnd/>
              </a:ln>
            </p:spPr>
          </p:cxnSp>
        </p:grpSp>
        <p:grpSp>
          <p:nvGrpSpPr>
            <p:cNvPr id="247" name="Group 246">
              <a:extLst>
                <a:ext uri="{FF2B5EF4-FFF2-40B4-BE49-F238E27FC236}">
                  <a16:creationId xmlns:a16="http://schemas.microsoft.com/office/drawing/2014/main" id="{F91EF27E-1616-4603-8141-C0600B3FA119}"/>
                </a:ext>
              </a:extLst>
            </p:cNvPr>
            <p:cNvGrpSpPr/>
            <p:nvPr/>
          </p:nvGrpSpPr>
          <p:grpSpPr>
            <a:xfrm>
              <a:off x="9306331" y="5954337"/>
              <a:ext cx="82088" cy="27307"/>
              <a:chOff x="685111" y="5810249"/>
              <a:chExt cx="304800" cy="356348"/>
            </a:xfrm>
          </p:grpSpPr>
          <p:cxnSp>
            <p:nvCxnSpPr>
              <p:cNvPr id="248" name="Straight Connector 247">
                <a:extLst>
                  <a:ext uri="{FF2B5EF4-FFF2-40B4-BE49-F238E27FC236}">
                    <a16:creationId xmlns:a16="http://schemas.microsoft.com/office/drawing/2014/main" id="{1A01C2E4-7D8E-4624-9A51-EBD32A010478}"/>
                  </a:ext>
                </a:extLst>
              </p:cNvPr>
              <p:cNvCxnSpPr/>
              <p:nvPr/>
            </p:nvCxnSpPr>
            <p:spPr>
              <a:xfrm>
                <a:off x="685111" y="5810249"/>
                <a:ext cx="0" cy="356348"/>
              </a:xfrm>
              <a:prstGeom prst="line">
                <a:avLst/>
              </a:prstGeom>
              <a:noFill/>
              <a:ln w="12700" cap="sq">
                <a:solidFill>
                  <a:schemeClr val="accent2"/>
                </a:solidFill>
                <a:prstDash val="solid"/>
                <a:miter lim="800000"/>
                <a:headEnd/>
                <a:tailEnd/>
              </a:ln>
            </p:spPr>
          </p:cxnSp>
          <p:cxnSp>
            <p:nvCxnSpPr>
              <p:cNvPr id="249" name="Straight Connector 248">
                <a:extLst>
                  <a:ext uri="{FF2B5EF4-FFF2-40B4-BE49-F238E27FC236}">
                    <a16:creationId xmlns:a16="http://schemas.microsoft.com/office/drawing/2014/main" id="{466ABD96-8756-4603-960A-4A8EE15BE80F}"/>
                  </a:ext>
                </a:extLst>
              </p:cNvPr>
              <p:cNvCxnSpPr/>
              <p:nvPr/>
            </p:nvCxnSpPr>
            <p:spPr>
              <a:xfrm>
                <a:off x="837511" y="5810249"/>
                <a:ext cx="0" cy="356348"/>
              </a:xfrm>
              <a:prstGeom prst="line">
                <a:avLst/>
              </a:prstGeom>
              <a:noFill/>
              <a:ln w="12700" cap="sq">
                <a:solidFill>
                  <a:schemeClr val="accent2"/>
                </a:solidFill>
                <a:prstDash val="solid"/>
                <a:miter lim="800000"/>
                <a:headEnd/>
                <a:tailEnd/>
              </a:ln>
            </p:spPr>
          </p:cxnSp>
          <p:cxnSp>
            <p:nvCxnSpPr>
              <p:cNvPr id="250" name="Straight Connector 249">
                <a:extLst>
                  <a:ext uri="{FF2B5EF4-FFF2-40B4-BE49-F238E27FC236}">
                    <a16:creationId xmlns:a16="http://schemas.microsoft.com/office/drawing/2014/main" id="{1A97EAEC-9EC0-4371-B697-8B7AC66DD8FC}"/>
                  </a:ext>
                </a:extLst>
              </p:cNvPr>
              <p:cNvCxnSpPr/>
              <p:nvPr/>
            </p:nvCxnSpPr>
            <p:spPr>
              <a:xfrm>
                <a:off x="989911" y="5810249"/>
                <a:ext cx="0" cy="356348"/>
              </a:xfrm>
              <a:prstGeom prst="line">
                <a:avLst/>
              </a:prstGeom>
              <a:noFill/>
              <a:ln w="12700" cap="sq">
                <a:solidFill>
                  <a:schemeClr val="accent2"/>
                </a:solidFill>
                <a:prstDash val="solid"/>
                <a:miter lim="800000"/>
                <a:headEnd/>
                <a:tailEnd/>
              </a:ln>
            </p:spPr>
          </p:cxnSp>
        </p:grpSp>
        <p:sp>
          <p:nvSpPr>
            <p:cNvPr id="244" name="Oval 243">
              <a:extLst>
                <a:ext uri="{FF2B5EF4-FFF2-40B4-BE49-F238E27FC236}">
                  <a16:creationId xmlns:a16="http://schemas.microsoft.com/office/drawing/2014/main" id="{B4CBBDD2-A096-4C68-A408-F67D6D1EE94E}"/>
                </a:ext>
              </a:extLst>
            </p:cNvPr>
            <p:cNvSpPr/>
            <p:nvPr/>
          </p:nvSpPr>
          <p:spPr bwMode="auto">
            <a:xfrm>
              <a:off x="9284168" y="5820405"/>
              <a:ext cx="94345" cy="97867"/>
            </a:xfrm>
            <a:prstGeom prst="ellipse">
              <a:avLst/>
            </a:prstGeom>
            <a:noFill/>
            <a:ln w="12700" cap="sq">
              <a:solidFill>
                <a:schemeClr val="accent2"/>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latin typeface="Segoe UI Semilight"/>
                <a:ea typeface="+mn-ea"/>
                <a:cs typeface="+mn-cs"/>
              </a:endParaRPr>
            </a:p>
          </p:txBody>
        </p:sp>
        <p:sp>
          <p:nvSpPr>
            <p:cNvPr id="245" name="Rectangle 244">
              <a:extLst>
                <a:ext uri="{FF2B5EF4-FFF2-40B4-BE49-F238E27FC236}">
                  <a16:creationId xmlns:a16="http://schemas.microsoft.com/office/drawing/2014/main" id="{A63440DC-26F1-497A-AC64-38A853EC2A1C}"/>
                </a:ext>
              </a:extLst>
            </p:cNvPr>
            <p:cNvSpPr/>
            <p:nvPr/>
          </p:nvSpPr>
          <p:spPr bwMode="auto">
            <a:xfrm>
              <a:off x="9150977" y="5847717"/>
              <a:ext cx="93187" cy="47754"/>
            </a:xfrm>
            <a:prstGeom prst="rect">
              <a:avLst/>
            </a:prstGeom>
            <a:noFill/>
            <a:ln w="12700" cap="sq">
              <a:solidFill>
                <a:schemeClr val="accent2"/>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effectLst/>
                <a:uLnTx/>
                <a:uFillTx/>
                <a:latin typeface="Segoe UI Semilight"/>
                <a:ea typeface="+mn-ea"/>
                <a:cs typeface="+mn-cs"/>
              </a:endParaRPr>
            </a:p>
          </p:txBody>
        </p:sp>
        <p:sp>
          <p:nvSpPr>
            <p:cNvPr id="254" name="TextBox 253">
              <a:extLst>
                <a:ext uri="{FF2B5EF4-FFF2-40B4-BE49-F238E27FC236}">
                  <a16:creationId xmlns:a16="http://schemas.microsoft.com/office/drawing/2014/main" id="{0D572CBC-CCCB-429C-A474-BD4613BD9591}"/>
                </a:ext>
              </a:extLst>
            </p:cNvPr>
            <p:cNvSpPr txBox="1"/>
            <p:nvPr/>
          </p:nvSpPr>
          <p:spPr>
            <a:xfrm>
              <a:off x="8372441" y="6186408"/>
              <a:ext cx="1782890" cy="323165"/>
            </a:xfrm>
            <a:prstGeom prst="rect">
              <a:avLst/>
            </a:prstGeom>
            <a:noFill/>
            <a:ln>
              <a:noFill/>
            </a:ln>
          </p:spPr>
          <p:txBody>
            <a:bodyPr wrap="square" lIns="0" tIns="0" rIns="0" bIns="182880" rtlCol="0" anchor="b" anchorCtr="0">
              <a:spAutoFit/>
            </a:bodyPr>
            <a:lstStyle>
              <a:defPPr>
                <a:defRPr lang="en-US"/>
              </a:defPPr>
              <a:lvl1pPr marR="0" lvl="0" indent="0" algn="ctr" defTabSz="895870" fontAlgn="auto">
                <a:lnSpc>
                  <a:spcPct val="90000"/>
                </a:lnSpc>
                <a:spcBef>
                  <a:spcPts val="0"/>
                </a:spcBef>
                <a:spcAft>
                  <a:spcPts val="588"/>
                </a:spcAft>
                <a:buClrTx/>
                <a:buSzTx/>
                <a:buFontTx/>
                <a:buNone/>
                <a:tabLst/>
                <a:defRPr kumimoji="0" sz="1000" b="0" i="0" u="none" strike="noStrike" cap="none" spc="0" normalizeH="0" baseline="0">
                  <a:ln>
                    <a:noFill/>
                  </a:ln>
                  <a:gradFill>
                    <a:gsLst>
                      <a:gs pos="8108">
                        <a:schemeClr val="bg1"/>
                      </a:gs>
                      <a:gs pos="23423">
                        <a:schemeClr val="bg1"/>
                      </a:gs>
                    </a:gsLst>
                    <a:lin ang="5400000" scaled="0"/>
                  </a:gradFill>
                  <a:effectLst/>
                  <a:uLnTx/>
                  <a:uFillTx/>
                  <a:latin typeface="Segoe UI Semibold" panose="020B0702040204020203" pitchFamily="34" charset="0"/>
                  <a:cs typeface="Segoe UI Semibold" panose="020B0702040204020203" pitchFamily="34" charset="0"/>
                </a:defRPr>
              </a:lvl1pPr>
            </a:lstStyle>
            <a:p>
              <a:pPr marL="0" marR="0" lvl="0" indent="0" algn="ctr" defTabSz="895870" rtl="0" eaLnBrk="1" fontAlgn="auto" latinLnBrk="0" hangingPunct="1">
                <a:lnSpc>
                  <a:spcPct val="90000"/>
                </a:lnSpc>
                <a:spcBef>
                  <a:spcPts val="0"/>
                </a:spcBef>
                <a:spcAft>
                  <a:spcPts val="588"/>
                </a:spcAft>
                <a:buClrTx/>
                <a:buSzTx/>
                <a:buFontTx/>
                <a:buNone/>
                <a:tabLst/>
                <a:defRPr/>
              </a:pPr>
              <a:r>
                <a:rPr kumimoji="0" lang="en-US" sz="1000" b="0" i="0" u="none" strike="noStrike" kern="0" cap="none" spc="0" normalizeH="0" baseline="0" noProof="0">
                  <a:ln>
                    <a:noFill/>
                  </a:ln>
                  <a:solidFill>
                    <a:schemeClr val="tx1"/>
                  </a:solidFill>
                  <a:effectLst/>
                  <a:uLnTx/>
                  <a:uFillTx/>
                  <a:latin typeface="Segoe UI Semibold" panose="020B0702040204020203" pitchFamily="34" charset="0"/>
                  <a:ea typeface="+mn-ea"/>
                  <a:cs typeface="Segoe UI Semibold" panose="020B0702040204020203" pitchFamily="34" charset="0"/>
                </a:rPr>
                <a:t>GPU</a:t>
              </a:r>
            </a:p>
          </p:txBody>
        </p:sp>
        <p:sp>
          <p:nvSpPr>
            <p:cNvPr id="258" name="Rectangle 257">
              <a:extLst>
                <a:ext uri="{FF2B5EF4-FFF2-40B4-BE49-F238E27FC236}">
                  <a16:creationId xmlns:a16="http://schemas.microsoft.com/office/drawing/2014/main" id="{7B1FB912-05BC-43C1-9C1B-DF344619AA48}"/>
                </a:ext>
              </a:extLst>
            </p:cNvPr>
            <p:cNvSpPr/>
            <p:nvPr/>
          </p:nvSpPr>
          <p:spPr bwMode="auto">
            <a:xfrm>
              <a:off x="10990327" y="5767467"/>
              <a:ext cx="231050" cy="231050"/>
            </a:xfrm>
            <a:prstGeom prst="rect">
              <a:avLst/>
            </a:prstGeom>
            <a:noFill/>
            <a:ln w="12700" cap="flat" cmpd="sng" algn="ctr">
              <a:solidFill>
                <a:schemeClr val="accent2"/>
              </a:solid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effectLst/>
                <a:uLnTx/>
                <a:uFillTx/>
                <a:latin typeface="Segoe UI"/>
                <a:ea typeface="Segoe UI" pitchFamily="34" charset="0"/>
                <a:cs typeface="Segoe UI" pitchFamily="34" charset="0"/>
              </a:endParaRPr>
            </a:p>
          </p:txBody>
        </p:sp>
        <p:grpSp>
          <p:nvGrpSpPr>
            <p:cNvPr id="259" name="Group 258">
              <a:extLst>
                <a:ext uri="{FF2B5EF4-FFF2-40B4-BE49-F238E27FC236}">
                  <a16:creationId xmlns:a16="http://schemas.microsoft.com/office/drawing/2014/main" id="{84702B78-3FF8-4287-9EE9-4C6B56ABB8A3}"/>
                </a:ext>
              </a:extLst>
            </p:cNvPr>
            <p:cNvGrpSpPr/>
            <p:nvPr/>
          </p:nvGrpSpPr>
          <p:grpSpPr>
            <a:xfrm>
              <a:off x="10956789" y="5805975"/>
              <a:ext cx="298125" cy="154033"/>
              <a:chOff x="3485441" y="4677750"/>
              <a:chExt cx="712494" cy="368126"/>
            </a:xfrm>
          </p:grpSpPr>
          <p:grpSp>
            <p:nvGrpSpPr>
              <p:cNvPr id="271" name="Group 270">
                <a:extLst>
                  <a:ext uri="{FF2B5EF4-FFF2-40B4-BE49-F238E27FC236}">
                    <a16:creationId xmlns:a16="http://schemas.microsoft.com/office/drawing/2014/main" id="{76B7DF4A-E4EC-4D8C-BFCD-ACAC4639E776}"/>
                  </a:ext>
                </a:extLst>
              </p:cNvPr>
              <p:cNvGrpSpPr/>
              <p:nvPr/>
            </p:nvGrpSpPr>
            <p:grpSpPr>
              <a:xfrm>
                <a:off x="4117783" y="4677750"/>
                <a:ext cx="80152" cy="368126"/>
                <a:chOff x="4117783" y="4677750"/>
                <a:chExt cx="129006" cy="368126"/>
              </a:xfrm>
            </p:grpSpPr>
            <p:cxnSp>
              <p:nvCxnSpPr>
                <p:cNvPr id="277" name="Straight Connector 276">
                  <a:extLst>
                    <a:ext uri="{FF2B5EF4-FFF2-40B4-BE49-F238E27FC236}">
                      <a16:creationId xmlns:a16="http://schemas.microsoft.com/office/drawing/2014/main" id="{0424FB4C-707D-4A4A-A27E-BA370D25F0D7}"/>
                    </a:ext>
                  </a:extLst>
                </p:cNvPr>
                <p:cNvCxnSpPr/>
                <p:nvPr/>
              </p:nvCxnSpPr>
              <p:spPr>
                <a:xfrm>
                  <a:off x="4117783" y="4677750"/>
                  <a:ext cx="129006" cy="0"/>
                </a:xfrm>
                <a:prstGeom prst="line">
                  <a:avLst/>
                </a:prstGeom>
                <a:noFill/>
                <a:ln w="12700" cap="flat" cmpd="sng" algn="ctr">
                  <a:solidFill>
                    <a:schemeClr val="accent2"/>
                  </a:solidFill>
                  <a:prstDash val="solid"/>
                  <a:headEnd type="none" w="lg" len="med"/>
                  <a:tailEnd type="none" w="lg" len="med"/>
                </a:ln>
                <a:effectLst/>
              </p:spPr>
            </p:cxnSp>
            <p:cxnSp>
              <p:nvCxnSpPr>
                <p:cNvPr id="278" name="Straight Connector 277">
                  <a:extLst>
                    <a:ext uri="{FF2B5EF4-FFF2-40B4-BE49-F238E27FC236}">
                      <a16:creationId xmlns:a16="http://schemas.microsoft.com/office/drawing/2014/main" id="{CFD88EB3-764B-4BA0-8B62-E3C0563FE7DB}"/>
                    </a:ext>
                  </a:extLst>
                </p:cNvPr>
                <p:cNvCxnSpPr/>
                <p:nvPr/>
              </p:nvCxnSpPr>
              <p:spPr>
                <a:xfrm>
                  <a:off x="4117783" y="4769781"/>
                  <a:ext cx="129006" cy="0"/>
                </a:xfrm>
                <a:prstGeom prst="line">
                  <a:avLst/>
                </a:prstGeom>
                <a:noFill/>
                <a:ln w="12700" cap="flat" cmpd="sng" algn="ctr">
                  <a:solidFill>
                    <a:schemeClr val="accent2"/>
                  </a:solidFill>
                  <a:prstDash val="solid"/>
                  <a:headEnd type="none" w="lg" len="med"/>
                  <a:tailEnd type="none" w="lg" len="med"/>
                </a:ln>
                <a:effectLst/>
              </p:spPr>
            </p:cxnSp>
            <p:cxnSp>
              <p:nvCxnSpPr>
                <p:cNvPr id="279" name="Straight Connector 278">
                  <a:extLst>
                    <a:ext uri="{FF2B5EF4-FFF2-40B4-BE49-F238E27FC236}">
                      <a16:creationId xmlns:a16="http://schemas.microsoft.com/office/drawing/2014/main" id="{CE7096E3-4DF5-42CA-9BF7-1EAB9588C242}"/>
                    </a:ext>
                  </a:extLst>
                </p:cNvPr>
                <p:cNvCxnSpPr/>
                <p:nvPr/>
              </p:nvCxnSpPr>
              <p:spPr>
                <a:xfrm>
                  <a:off x="4117783" y="4953845"/>
                  <a:ext cx="129006" cy="0"/>
                </a:xfrm>
                <a:prstGeom prst="line">
                  <a:avLst/>
                </a:prstGeom>
                <a:noFill/>
                <a:ln w="12700" cap="flat" cmpd="sng" algn="ctr">
                  <a:solidFill>
                    <a:schemeClr val="accent2"/>
                  </a:solidFill>
                  <a:prstDash val="solid"/>
                  <a:headEnd type="none" w="lg" len="med"/>
                  <a:tailEnd type="none" w="lg" len="med"/>
                </a:ln>
                <a:effectLst/>
              </p:spPr>
            </p:cxnSp>
            <p:cxnSp>
              <p:nvCxnSpPr>
                <p:cNvPr id="280" name="Straight Connector 279">
                  <a:extLst>
                    <a:ext uri="{FF2B5EF4-FFF2-40B4-BE49-F238E27FC236}">
                      <a16:creationId xmlns:a16="http://schemas.microsoft.com/office/drawing/2014/main" id="{3372A96B-16B5-46C8-802F-4F0A197D66B4}"/>
                    </a:ext>
                  </a:extLst>
                </p:cNvPr>
                <p:cNvCxnSpPr/>
                <p:nvPr/>
              </p:nvCxnSpPr>
              <p:spPr>
                <a:xfrm>
                  <a:off x="4117783" y="5045876"/>
                  <a:ext cx="129006" cy="0"/>
                </a:xfrm>
                <a:prstGeom prst="line">
                  <a:avLst/>
                </a:prstGeom>
                <a:noFill/>
                <a:ln w="12700" cap="flat" cmpd="sng" algn="ctr">
                  <a:solidFill>
                    <a:schemeClr val="accent2"/>
                  </a:solidFill>
                  <a:prstDash val="solid"/>
                  <a:headEnd type="none" w="lg" len="med"/>
                  <a:tailEnd type="none" w="lg" len="med"/>
                </a:ln>
                <a:effectLst/>
              </p:spPr>
            </p:cxnSp>
          </p:grpSp>
          <p:grpSp>
            <p:nvGrpSpPr>
              <p:cNvPr id="272" name="Group 271">
                <a:extLst>
                  <a:ext uri="{FF2B5EF4-FFF2-40B4-BE49-F238E27FC236}">
                    <a16:creationId xmlns:a16="http://schemas.microsoft.com/office/drawing/2014/main" id="{E07FF78A-1730-4E93-9296-CFA531585F6D}"/>
                  </a:ext>
                </a:extLst>
              </p:cNvPr>
              <p:cNvGrpSpPr/>
              <p:nvPr/>
            </p:nvGrpSpPr>
            <p:grpSpPr>
              <a:xfrm>
                <a:off x="3485441" y="4677750"/>
                <a:ext cx="80152" cy="368126"/>
                <a:chOff x="4117783" y="4677750"/>
                <a:chExt cx="129006" cy="368126"/>
              </a:xfrm>
            </p:grpSpPr>
            <p:cxnSp>
              <p:nvCxnSpPr>
                <p:cNvPr id="273" name="Straight Connector 272">
                  <a:extLst>
                    <a:ext uri="{FF2B5EF4-FFF2-40B4-BE49-F238E27FC236}">
                      <a16:creationId xmlns:a16="http://schemas.microsoft.com/office/drawing/2014/main" id="{2B96F46D-28EB-40E9-BC2E-DD1EDBDFFB6C}"/>
                    </a:ext>
                  </a:extLst>
                </p:cNvPr>
                <p:cNvCxnSpPr/>
                <p:nvPr/>
              </p:nvCxnSpPr>
              <p:spPr>
                <a:xfrm>
                  <a:off x="4117783" y="4677750"/>
                  <a:ext cx="129006" cy="0"/>
                </a:xfrm>
                <a:prstGeom prst="line">
                  <a:avLst/>
                </a:prstGeom>
                <a:noFill/>
                <a:ln w="12700" cap="flat" cmpd="sng" algn="ctr">
                  <a:solidFill>
                    <a:schemeClr val="accent2"/>
                  </a:solidFill>
                  <a:prstDash val="solid"/>
                  <a:headEnd type="none" w="lg" len="med"/>
                  <a:tailEnd type="none" w="lg" len="med"/>
                </a:ln>
                <a:effectLst/>
              </p:spPr>
            </p:cxnSp>
            <p:cxnSp>
              <p:nvCxnSpPr>
                <p:cNvPr id="274" name="Straight Connector 273">
                  <a:extLst>
                    <a:ext uri="{FF2B5EF4-FFF2-40B4-BE49-F238E27FC236}">
                      <a16:creationId xmlns:a16="http://schemas.microsoft.com/office/drawing/2014/main" id="{5F05227C-A0EE-4A91-9A71-465D463747A0}"/>
                    </a:ext>
                  </a:extLst>
                </p:cNvPr>
                <p:cNvCxnSpPr/>
                <p:nvPr/>
              </p:nvCxnSpPr>
              <p:spPr>
                <a:xfrm>
                  <a:off x="4117783" y="4769781"/>
                  <a:ext cx="129006" cy="0"/>
                </a:xfrm>
                <a:prstGeom prst="line">
                  <a:avLst/>
                </a:prstGeom>
                <a:noFill/>
                <a:ln w="12700" cap="flat" cmpd="sng" algn="ctr">
                  <a:solidFill>
                    <a:schemeClr val="accent2"/>
                  </a:solidFill>
                  <a:prstDash val="solid"/>
                  <a:headEnd type="none" w="lg" len="med"/>
                  <a:tailEnd type="none" w="lg" len="med"/>
                </a:ln>
                <a:effectLst/>
              </p:spPr>
            </p:cxnSp>
            <p:cxnSp>
              <p:nvCxnSpPr>
                <p:cNvPr id="275" name="Straight Connector 274">
                  <a:extLst>
                    <a:ext uri="{FF2B5EF4-FFF2-40B4-BE49-F238E27FC236}">
                      <a16:creationId xmlns:a16="http://schemas.microsoft.com/office/drawing/2014/main" id="{F8298859-BB13-4B7D-BE01-E7712F7707A2}"/>
                    </a:ext>
                  </a:extLst>
                </p:cNvPr>
                <p:cNvCxnSpPr/>
                <p:nvPr/>
              </p:nvCxnSpPr>
              <p:spPr>
                <a:xfrm>
                  <a:off x="4117783" y="4953845"/>
                  <a:ext cx="129006" cy="0"/>
                </a:xfrm>
                <a:prstGeom prst="line">
                  <a:avLst/>
                </a:prstGeom>
                <a:noFill/>
                <a:ln w="12700" cap="flat" cmpd="sng" algn="ctr">
                  <a:solidFill>
                    <a:schemeClr val="accent2"/>
                  </a:solidFill>
                  <a:prstDash val="solid"/>
                  <a:headEnd type="none" w="lg" len="med"/>
                  <a:tailEnd type="none" w="lg" len="med"/>
                </a:ln>
                <a:effectLst/>
              </p:spPr>
            </p:cxnSp>
            <p:cxnSp>
              <p:nvCxnSpPr>
                <p:cNvPr id="276" name="Straight Connector 275">
                  <a:extLst>
                    <a:ext uri="{FF2B5EF4-FFF2-40B4-BE49-F238E27FC236}">
                      <a16:creationId xmlns:a16="http://schemas.microsoft.com/office/drawing/2014/main" id="{CFFD2A13-B7D7-45D9-B1E3-82FDE50FDD3E}"/>
                    </a:ext>
                  </a:extLst>
                </p:cNvPr>
                <p:cNvCxnSpPr/>
                <p:nvPr/>
              </p:nvCxnSpPr>
              <p:spPr>
                <a:xfrm>
                  <a:off x="4117783" y="5045876"/>
                  <a:ext cx="129006" cy="0"/>
                </a:xfrm>
                <a:prstGeom prst="line">
                  <a:avLst/>
                </a:prstGeom>
                <a:noFill/>
                <a:ln w="12700" cap="flat" cmpd="sng" algn="ctr">
                  <a:solidFill>
                    <a:schemeClr val="accent2"/>
                  </a:solidFill>
                  <a:prstDash val="solid"/>
                  <a:headEnd type="none" w="lg" len="med"/>
                  <a:tailEnd type="none" w="lg" len="med"/>
                </a:ln>
                <a:effectLst/>
              </p:spPr>
            </p:cxnSp>
          </p:grpSp>
        </p:grpSp>
        <p:grpSp>
          <p:nvGrpSpPr>
            <p:cNvPr id="260" name="Group 259">
              <a:extLst>
                <a:ext uri="{FF2B5EF4-FFF2-40B4-BE49-F238E27FC236}">
                  <a16:creationId xmlns:a16="http://schemas.microsoft.com/office/drawing/2014/main" id="{E0B9B57C-4FB4-4734-AC9D-F71C8216A4C6}"/>
                </a:ext>
              </a:extLst>
            </p:cNvPr>
            <p:cNvGrpSpPr/>
            <p:nvPr/>
          </p:nvGrpSpPr>
          <p:grpSpPr>
            <a:xfrm rot="5400000">
              <a:off x="10954678" y="5805975"/>
              <a:ext cx="298125" cy="154033"/>
              <a:chOff x="3485441" y="4677750"/>
              <a:chExt cx="712494" cy="368126"/>
            </a:xfrm>
          </p:grpSpPr>
          <p:grpSp>
            <p:nvGrpSpPr>
              <p:cNvPr id="261" name="Group 260">
                <a:extLst>
                  <a:ext uri="{FF2B5EF4-FFF2-40B4-BE49-F238E27FC236}">
                    <a16:creationId xmlns:a16="http://schemas.microsoft.com/office/drawing/2014/main" id="{7BB061C7-CA5D-4DD7-9996-F73F9FA4B865}"/>
                  </a:ext>
                </a:extLst>
              </p:cNvPr>
              <p:cNvGrpSpPr/>
              <p:nvPr/>
            </p:nvGrpSpPr>
            <p:grpSpPr>
              <a:xfrm>
                <a:off x="4117783" y="4677750"/>
                <a:ext cx="80152" cy="368126"/>
                <a:chOff x="4117783" y="4677750"/>
                <a:chExt cx="129006" cy="368126"/>
              </a:xfrm>
            </p:grpSpPr>
            <p:cxnSp>
              <p:nvCxnSpPr>
                <p:cNvPr id="267" name="Straight Connector 266">
                  <a:extLst>
                    <a:ext uri="{FF2B5EF4-FFF2-40B4-BE49-F238E27FC236}">
                      <a16:creationId xmlns:a16="http://schemas.microsoft.com/office/drawing/2014/main" id="{90C03710-FF48-436D-AF89-0EDDDDA6ABEE}"/>
                    </a:ext>
                  </a:extLst>
                </p:cNvPr>
                <p:cNvCxnSpPr/>
                <p:nvPr/>
              </p:nvCxnSpPr>
              <p:spPr>
                <a:xfrm>
                  <a:off x="4117783" y="4677750"/>
                  <a:ext cx="129006" cy="0"/>
                </a:xfrm>
                <a:prstGeom prst="line">
                  <a:avLst/>
                </a:prstGeom>
                <a:noFill/>
                <a:ln w="12700" cap="flat" cmpd="sng" algn="ctr">
                  <a:solidFill>
                    <a:schemeClr val="accent2"/>
                  </a:solidFill>
                  <a:prstDash val="solid"/>
                  <a:headEnd type="none" w="lg" len="med"/>
                  <a:tailEnd type="none" w="lg" len="med"/>
                </a:ln>
                <a:effectLst/>
              </p:spPr>
            </p:cxnSp>
            <p:cxnSp>
              <p:nvCxnSpPr>
                <p:cNvPr id="268" name="Straight Connector 267">
                  <a:extLst>
                    <a:ext uri="{FF2B5EF4-FFF2-40B4-BE49-F238E27FC236}">
                      <a16:creationId xmlns:a16="http://schemas.microsoft.com/office/drawing/2014/main" id="{AD7253A4-F9CC-4239-BE58-5F71EDBB01DF}"/>
                    </a:ext>
                  </a:extLst>
                </p:cNvPr>
                <p:cNvCxnSpPr/>
                <p:nvPr/>
              </p:nvCxnSpPr>
              <p:spPr>
                <a:xfrm>
                  <a:off x="4117783" y="4769781"/>
                  <a:ext cx="129006" cy="0"/>
                </a:xfrm>
                <a:prstGeom prst="line">
                  <a:avLst/>
                </a:prstGeom>
                <a:noFill/>
                <a:ln w="12700" cap="flat" cmpd="sng" algn="ctr">
                  <a:solidFill>
                    <a:schemeClr val="accent2"/>
                  </a:solidFill>
                  <a:prstDash val="solid"/>
                  <a:headEnd type="none" w="lg" len="med"/>
                  <a:tailEnd type="none" w="lg" len="med"/>
                </a:ln>
                <a:effectLst/>
              </p:spPr>
            </p:cxnSp>
            <p:cxnSp>
              <p:nvCxnSpPr>
                <p:cNvPr id="269" name="Straight Connector 268">
                  <a:extLst>
                    <a:ext uri="{FF2B5EF4-FFF2-40B4-BE49-F238E27FC236}">
                      <a16:creationId xmlns:a16="http://schemas.microsoft.com/office/drawing/2014/main" id="{05D5602E-7CB2-4B71-ABFA-B142CB5B2802}"/>
                    </a:ext>
                  </a:extLst>
                </p:cNvPr>
                <p:cNvCxnSpPr/>
                <p:nvPr/>
              </p:nvCxnSpPr>
              <p:spPr>
                <a:xfrm>
                  <a:off x="4117783" y="4953845"/>
                  <a:ext cx="129006" cy="0"/>
                </a:xfrm>
                <a:prstGeom prst="line">
                  <a:avLst/>
                </a:prstGeom>
                <a:noFill/>
                <a:ln w="12700" cap="flat" cmpd="sng" algn="ctr">
                  <a:solidFill>
                    <a:schemeClr val="accent2"/>
                  </a:solidFill>
                  <a:prstDash val="solid"/>
                  <a:headEnd type="none" w="lg" len="med"/>
                  <a:tailEnd type="none" w="lg" len="med"/>
                </a:ln>
                <a:effectLst/>
              </p:spPr>
            </p:cxnSp>
            <p:cxnSp>
              <p:nvCxnSpPr>
                <p:cNvPr id="270" name="Straight Connector 269">
                  <a:extLst>
                    <a:ext uri="{FF2B5EF4-FFF2-40B4-BE49-F238E27FC236}">
                      <a16:creationId xmlns:a16="http://schemas.microsoft.com/office/drawing/2014/main" id="{6A1733BC-76E9-445A-BEB8-1807321C911C}"/>
                    </a:ext>
                  </a:extLst>
                </p:cNvPr>
                <p:cNvCxnSpPr/>
                <p:nvPr/>
              </p:nvCxnSpPr>
              <p:spPr>
                <a:xfrm>
                  <a:off x="4117783" y="5045876"/>
                  <a:ext cx="129006" cy="0"/>
                </a:xfrm>
                <a:prstGeom prst="line">
                  <a:avLst/>
                </a:prstGeom>
                <a:noFill/>
                <a:ln w="12700" cap="flat" cmpd="sng" algn="ctr">
                  <a:solidFill>
                    <a:schemeClr val="accent2"/>
                  </a:solidFill>
                  <a:prstDash val="solid"/>
                  <a:headEnd type="none" w="lg" len="med"/>
                  <a:tailEnd type="none" w="lg" len="med"/>
                </a:ln>
                <a:effectLst/>
              </p:spPr>
            </p:cxnSp>
          </p:grpSp>
          <p:grpSp>
            <p:nvGrpSpPr>
              <p:cNvPr id="262" name="Group 261">
                <a:extLst>
                  <a:ext uri="{FF2B5EF4-FFF2-40B4-BE49-F238E27FC236}">
                    <a16:creationId xmlns:a16="http://schemas.microsoft.com/office/drawing/2014/main" id="{5770536F-F0BF-467B-9899-C005DA187294}"/>
                  </a:ext>
                </a:extLst>
              </p:cNvPr>
              <p:cNvGrpSpPr/>
              <p:nvPr/>
            </p:nvGrpSpPr>
            <p:grpSpPr>
              <a:xfrm>
                <a:off x="3485441" y="4677750"/>
                <a:ext cx="80152" cy="368126"/>
                <a:chOff x="4117783" y="4677750"/>
                <a:chExt cx="129006" cy="368126"/>
              </a:xfrm>
            </p:grpSpPr>
            <p:cxnSp>
              <p:nvCxnSpPr>
                <p:cNvPr id="263" name="Straight Connector 262">
                  <a:extLst>
                    <a:ext uri="{FF2B5EF4-FFF2-40B4-BE49-F238E27FC236}">
                      <a16:creationId xmlns:a16="http://schemas.microsoft.com/office/drawing/2014/main" id="{182DA8B4-E80E-4175-A024-FE58320CF169}"/>
                    </a:ext>
                  </a:extLst>
                </p:cNvPr>
                <p:cNvCxnSpPr/>
                <p:nvPr/>
              </p:nvCxnSpPr>
              <p:spPr>
                <a:xfrm>
                  <a:off x="4117783" y="4677750"/>
                  <a:ext cx="129006" cy="0"/>
                </a:xfrm>
                <a:prstGeom prst="line">
                  <a:avLst/>
                </a:prstGeom>
                <a:noFill/>
                <a:ln w="12700" cap="flat" cmpd="sng" algn="ctr">
                  <a:solidFill>
                    <a:schemeClr val="accent2"/>
                  </a:solidFill>
                  <a:prstDash val="solid"/>
                  <a:headEnd type="none" w="lg" len="med"/>
                  <a:tailEnd type="none" w="lg" len="med"/>
                </a:ln>
                <a:effectLst/>
              </p:spPr>
            </p:cxnSp>
            <p:cxnSp>
              <p:nvCxnSpPr>
                <p:cNvPr id="264" name="Straight Connector 263">
                  <a:extLst>
                    <a:ext uri="{FF2B5EF4-FFF2-40B4-BE49-F238E27FC236}">
                      <a16:creationId xmlns:a16="http://schemas.microsoft.com/office/drawing/2014/main" id="{81522A88-975F-4044-8DF9-BB4D58E4BE8F}"/>
                    </a:ext>
                  </a:extLst>
                </p:cNvPr>
                <p:cNvCxnSpPr/>
                <p:nvPr/>
              </p:nvCxnSpPr>
              <p:spPr>
                <a:xfrm>
                  <a:off x="4117783" y="4769781"/>
                  <a:ext cx="129006" cy="0"/>
                </a:xfrm>
                <a:prstGeom prst="line">
                  <a:avLst/>
                </a:prstGeom>
                <a:noFill/>
                <a:ln w="12700" cap="flat" cmpd="sng" algn="ctr">
                  <a:solidFill>
                    <a:schemeClr val="accent2"/>
                  </a:solidFill>
                  <a:prstDash val="solid"/>
                  <a:headEnd type="none" w="lg" len="med"/>
                  <a:tailEnd type="none" w="lg" len="med"/>
                </a:ln>
                <a:effectLst/>
              </p:spPr>
            </p:cxnSp>
            <p:cxnSp>
              <p:nvCxnSpPr>
                <p:cNvPr id="265" name="Straight Connector 264">
                  <a:extLst>
                    <a:ext uri="{FF2B5EF4-FFF2-40B4-BE49-F238E27FC236}">
                      <a16:creationId xmlns:a16="http://schemas.microsoft.com/office/drawing/2014/main" id="{9EE2D95D-955D-4CE7-A23F-8E81F03639C0}"/>
                    </a:ext>
                  </a:extLst>
                </p:cNvPr>
                <p:cNvCxnSpPr/>
                <p:nvPr/>
              </p:nvCxnSpPr>
              <p:spPr>
                <a:xfrm>
                  <a:off x="4117783" y="4953845"/>
                  <a:ext cx="129006" cy="0"/>
                </a:xfrm>
                <a:prstGeom prst="line">
                  <a:avLst/>
                </a:prstGeom>
                <a:noFill/>
                <a:ln w="12700" cap="flat" cmpd="sng" algn="ctr">
                  <a:solidFill>
                    <a:schemeClr val="accent2"/>
                  </a:solidFill>
                  <a:prstDash val="solid"/>
                  <a:headEnd type="none" w="lg" len="med"/>
                  <a:tailEnd type="none" w="lg" len="med"/>
                </a:ln>
                <a:effectLst/>
              </p:spPr>
            </p:cxnSp>
            <p:cxnSp>
              <p:nvCxnSpPr>
                <p:cNvPr id="266" name="Straight Connector 265">
                  <a:extLst>
                    <a:ext uri="{FF2B5EF4-FFF2-40B4-BE49-F238E27FC236}">
                      <a16:creationId xmlns:a16="http://schemas.microsoft.com/office/drawing/2014/main" id="{FCA04DFE-C8A7-4E48-9212-898C82257BB8}"/>
                    </a:ext>
                  </a:extLst>
                </p:cNvPr>
                <p:cNvCxnSpPr/>
                <p:nvPr/>
              </p:nvCxnSpPr>
              <p:spPr>
                <a:xfrm>
                  <a:off x="4117783" y="5045876"/>
                  <a:ext cx="129006" cy="0"/>
                </a:xfrm>
                <a:prstGeom prst="line">
                  <a:avLst/>
                </a:prstGeom>
                <a:noFill/>
                <a:ln w="12700" cap="flat" cmpd="sng" algn="ctr">
                  <a:solidFill>
                    <a:schemeClr val="accent2"/>
                  </a:solidFill>
                  <a:prstDash val="solid"/>
                  <a:headEnd type="none" w="lg" len="med"/>
                  <a:tailEnd type="none" w="lg" len="med"/>
                </a:ln>
                <a:effectLst/>
              </p:spPr>
            </p:cxnSp>
          </p:grpSp>
        </p:grpSp>
        <p:sp>
          <p:nvSpPr>
            <p:cNvPr id="257" name="Freeform: Shape 520">
              <a:extLst>
                <a:ext uri="{FF2B5EF4-FFF2-40B4-BE49-F238E27FC236}">
                  <a16:creationId xmlns:a16="http://schemas.microsoft.com/office/drawing/2014/main" id="{614E19B5-76FE-4104-B6D8-0F025FC739C8}"/>
                </a:ext>
              </a:extLst>
            </p:cNvPr>
            <p:cNvSpPr/>
            <p:nvPr/>
          </p:nvSpPr>
          <p:spPr bwMode="auto">
            <a:xfrm>
              <a:off x="11064129" y="5824189"/>
              <a:ext cx="86304" cy="110054"/>
            </a:xfrm>
            <a:custGeom>
              <a:avLst/>
              <a:gdLst>
                <a:gd name="connsiteX0" fmla="*/ 699778 w 974972"/>
                <a:gd name="connsiteY0" fmla="*/ 0 h 1504393"/>
                <a:gd name="connsiteX1" fmla="*/ 502371 w 974972"/>
                <a:gd name="connsiteY1" fmla="*/ 571355 h 1504393"/>
                <a:gd name="connsiteX2" fmla="*/ 597565 w 974972"/>
                <a:gd name="connsiteY2" fmla="*/ 571355 h 1504393"/>
                <a:gd name="connsiteX3" fmla="*/ 629015 w 974972"/>
                <a:gd name="connsiteY3" fmla="*/ 571355 h 1504393"/>
                <a:gd name="connsiteX4" fmla="*/ 974972 w 974972"/>
                <a:gd name="connsiteY4" fmla="*/ 571355 h 1504393"/>
                <a:gd name="connsiteX5" fmla="*/ 275193 w 974972"/>
                <a:gd name="connsiteY5" fmla="*/ 1504393 h 1504393"/>
                <a:gd name="connsiteX6" fmla="*/ 472601 w 974972"/>
                <a:gd name="connsiteY6" fmla="*/ 933038 h 1504393"/>
                <a:gd name="connsiteX7" fmla="*/ 377407 w 974972"/>
                <a:gd name="connsiteY7" fmla="*/ 933038 h 1504393"/>
                <a:gd name="connsiteX8" fmla="*/ 349889 w 974972"/>
                <a:gd name="connsiteY8" fmla="*/ 933038 h 1504393"/>
                <a:gd name="connsiteX9" fmla="*/ 0 w 974972"/>
                <a:gd name="connsiteY9" fmla="*/ 933038 h 1504393"/>
                <a:gd name="connsiteX10" fmla="*/ 699778 w 974972"/>
                <a:gd name="connsiteY10" fmla="*/ 0 h 150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4972" h="1504393">
                  <a:moveTo>
                    <a:pt x="699778" y="0"/>
                  </a:moveTo>
                  <a:lnTo>
                    <a:pt x="502371" y="571355"/>
                  </a:lnTo>
                  <a:lnTo>
                    <a:pt x="597565" y="571355"/>
                  </a:lnTo>
                  <a:lnTo>
                    <a:pt x="629015" y="571355"/>
                  </a:lnTo>
                  <a:lnTo>
                    <a:pt x="974972" y="571355"/>
                  </a:lnTo>
                  <a:lnTo>
                    <a:pt x="275193" y="1504393"/>
                  </a:lnTo>
                  <a:lnTo>
                    <a:pt x="472601" y="933038"/>
                  </a:lnTo>
                  <a:lnTo>
                    <a:pt x="377407" y="933038"/>
                  </a:lnTo>
                  <a:lnTo>
                    <a:pt x="349889" y="933038"/>
                  </a:lnTo>
                  <a:lnTo>
                    <a:pt x="0" y="933038"/>
                  </a:lnTo>
                  <a:lnTo>
                    <a:pt x="699778" y="0"/>
                  </a:lnTo>
                  <a:close/>
                </a:path>
              </a:pathLst>
            </a:custGeom>
            <a:noFill/>
            <a:ln w="12700" cap="flat" cmpd="sng" algn="ctr">
              <a:solidFill>
                <a:schemeClr val="accent2"/>
              </a:solid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effectLst/>
                <a:uLnTx/>
                <a:uFillTx/>
                <a:latin typeface="Segoe UI"/>
                <a:ea typeface="+mn-ea"/>
                <a:cs typeface="Segoe UI" pitchFamily="34" charset="0"/>
              </a:endParaRPr>
            </a:p>
          </p:txBody>
        </p:sp>
        <p:sp>
          <p:nvSpPr>
            <p:cNvPr id="281" name="TextBox 280">
              <a:extLst>
                <a:ext uri="{FF2B5EF4-FFF2-40B4-BE49-F238E27FC236}">
                  <a16:creationId xmlns:a16="http://schemas.microsoft.com/office/drawing/2014/main" id="{160900EA-AD1F-4049-A7DA-AFC84DB1E84D}"/>
                </a:ext>
              </a:extLst>
            </p:cNvPr>
            <p:cNvSpPr txBox="1"/>
            <p:nvPr/>
          </p:nvSpPr>
          <p:spPr>
            <a:xfrm>
              <a:off x="10914134" y="6186408"/>
              <a:ext cx="383435" cy="323165"/>
            </a:xfrm>
            <a:prstGeom prst="rect">
              <a:avLst/>
            </a:prstGeom>
            <a:noFill/>
            <a:ln>
              <a:noFill/>
            </a:ln>
          </p:spPr>
          <p:txBody>
            <a:bodyPr wrap="square" lIns="0" tIns="0" rIns="0" bIns="182880" rtlCol="0" anchor="b" anchorCtr="0">
              <a:spAutoFit/>
            </a:bodyPr>
            <a:lstStyle>
              <a:defPPr>
                <a:defRPr lang="en-US"/>
              </a:defPPr>
              <a:lvl1pPr marR="0" lvl="0" indent="0" algn="ctr" defTabSz="895870" fontAlgn="auto">
                <a:lnSpc>
                  <a:spcPct val="90000"/>
                </a:lnSpc>
                <a:spcBef>
                  <a:spcPts val="0"/>
                </a:spcBef>
                <a:spcAft>
                  <a:spcPts val="588"/>
                </a:spcAft>
                <a:buClrTx/>
                <a:buSzTx/>
                <a:buFontTx/>
                <a:buNone/>
                <a:tabLst/>
                <a:defRPr kumimoji="0" sz="1000" b="0" i="0" u="none" strike="noStrike" cap="none" spc="0" normalizeH="0" baseline="0">
                  <a:ln>
                    <a:noFill/>
                  </a:ln>
                  <a:gradFill>
                    <a:gsLst>
                      <a:gs pos="8108">
                        <a:schemeClr val="bg1"/>
                      </a:gs>
                      <a:gs pos="23423">
                        <a:schemeClr val="bg1"/>
                      </a:gs>
                    </a:gsLst>
                    <a:lin ang="5400000" scaled="0"/>
                  </a:gradFill>
                  <a:effectLst/>
                  <a:uLnTx/>
                  <a:uFillTx/>
                  <a:latin typeface="Segoe UI Semibold" panose="020B0702040204020203" pitchFamily="34" charset="0"/>
                  <a:cs typeface="Segoe UI Semibold" panose="020B0702040204020203" pitchFamily="34" charset="0"/>
                </a:defRPr>
              </a:lvl1pPr>
            </a:lstStyle>
            <a:p>
              <a:pPr marL="0" marR="0" lvl="0" indent="0" algn="ctr" defTabSz="895870" rtl="0" eaLnBrk="1" fontAlgn="auto" latinLnBrk="0" hangingPunct="1">
                <a:lnSpc>
                  <a:spcPct val="90000"/>
                </a:lnSpc>
                <a:spcBef>
                  <a:spcPts val="0"/>
                </a:spcBef>
                <a:spcAft>
                  <a:spcPts val="588"/>
                </a:spcAft>
                <a:buClrTx/>
                <a:buSzTx/>
                <a:buFontTx/>
                <a:buNone/>
                <a:tabLst/>
                <a:defRPr/>
              </a:pPr>
              <a:r>
                <a:rPr kumimoji="0" lang="en-US" sz="1000" b="0" i="0" u="none" strike="noStrike" kern="0" cap="none" spc="0" normalizeH="0" baseline="0" noProof="0">
                  <a:ln>
                    <a:noFill/>
                  </a:ln>
                  <a:solidFill>
                    <a:schemeClr val="tx1"/>
                  </a:solidFill>
                  <a:effectLst/>
                  <a:uLnTx/>
                  <a:uFillTx/>
                  <a:latin typeface="Segoe UI Semibold" panose="020B0702040204020203" pitchFamily="34" charset="0"/>
                  <a:ea typeface="+mn-ea"/>
                  <a:cs typeface="Segoe UI Semibold" panose="020B0702040204020203" pitchFamily="34" charset="0"/>
                </a:rPr>
                <a:t>FPGA</a:t>
              </a:r>
            </a:p>
          </p:txBody>
        </p:sp>
        <p:sp>
          <p:nvSpPr>
            <p:cNvPr id="291" name="Rectangle 9">
              <a:extLst>
                <a:ext uri="{FF2B5EF4-FFF2-40B4-BE49-F238E27FC236}">
                  <a16:creationId xmlns:a16="http://schemas.microsoft.com/office/drawing/2014/main" id="{7E4F921F-65FC-4EAD-97CF-02729FF6CDA5}"/>
                </a:ext>
              </a:extLst>
            </p:cNvPr>
            <p:cNvSpPr>
              <a:spLocks noChangeArrowheads="1"/>
            </p:cNvSpPr>
            <p:nvPr/>
          </p:nvSpPr>
          <p:spPr bwMode="auto">
            <a:xfrm>
              <a:off x="10931204" y="2724285"/>
              <a:ext cx="349295" cy="297138"/>
            </a:xfrm>
            <a:prstGeom prst="rect">
              <a:avLst/>
            </a:pr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Segoe UI"/>
                <a:ea typeface="+mn-ea"/>
                <a:cs typeface="+mn-cs"/>
              </a:endParaRPr>
            </a:p>
          </p:txBody>
        </p:sp>
        <p:sp>
          <p:nvSpPr>
            <p:cNvPr id="292" name="Line 10">
              <a:extLst>
                <a:ext uri="{FF2B5EF4-FFF2-40B4-BE49-F238E27FC236}">
                  <a16:creationId xmlns:a16="http://schemas.microsoft.com/office/drawing/2014/main" id="{AFB3E17F-224F-4C6E-BCDE-CCA959C677A0}"/>
                </a:ext>
              </a:extLst>
            </p:cNvPr>
            <p:cNvSpPr>
              <a:spLocks noChangeShapeType="1"/>
            </p:cNvSpPr>
            <p:nvPr/>
          </p:nvSpPr>
          <p:spPr bwMode="auto">
            <a:xfrm flipH="1">
              <a:off x="10931204" y="2804892"/>
              <a:ext cx="349295" cy="0"/>
            </a:xfrm>
            <a:prstGeom prst="line">
              <a:avLst/>
            </a:prstGeom>
            <a:noFill/>
            <a:ln w="12700"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Segoe UI"/>
                <a:ea typeface="+mn-ea"/>
                <a:cs typeface="+mn-cs"/>
              </a:endParaRPr>
            </a:p>
          </p:txBody>
        </p:sp>
        <p:sp>
          <p:nvSpPr>
            <p:cNvPr id="288" name="Oval 11">
              <a:extLst>
                <a:ext uri="{FF2B5EF4-FFF2-40B4-BE49-F238E27FC236}">
                  <a16:creationId xmlns:a16="http://schemas.microsoft.com/office/drawing/2014/main" id="{6B82FB99-8DA7-429A-A214-7DB7DB03FF5E}"/>
                </a:ext>
              </a:extLst>
            </p:cNvPr>
            <p:cNvSpPr>
              <a:spLocks noChangeArrowheads="1"/>
            </p:cNvSpPr>
            <p:nvPr/>
          </p:nvSpPr>
          <p:spPr bwMode="auto">
            <a:xfrm>
              <a:off x="11133511" y="2751154"/>
              <a:ext cx="26869" cy="26869"/>
            </a:xfrm>
            <a:prstGeom prst="ellipse">
              <a:avLst/>
            </a:prstGeom>
            <a:solidFill>
              <a:schemeClr val="bg1"/>
            </a:solidFill>
            <a:ln w="12700">
              <a:solidFill>
                <a:schemeClr val="accent2"/>
              </a:solidFill>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Segoe UI"/>
                <a:ea typeface="+mn-ea"/>
                <a:cs typeface="+mn-cs"/>
              </a:endParaRPr>
            </a:p>
          </p:txBody>
        </p:sp>
        <p:sp>
          <p:nvSpPr>
            <p:cNvPr id="289" name="Oval 12">
              <a:extLst>
                <a:ext uri="{FF2B5EF4-FFF2-40B4-BE49-F238E27FC236}">
                  <a16:creationId xmlns:a16="http://schemas.microsoft.com/office/drawing/2014/main" id="{4C373637-0291-4A9E-8C3F-EBE08F326515}"/>
                </a:ext>
              </a:extLst>
            </p:cNvPr>
            <p:cNvSpPr>
              <a:spLocks noChangeArrowheads="1"/>
            </p:cNvSpPr>
            <p:nvPr/>
          </p:nvSpPr>
          <p:spPr bwMode="auto">
            <a:xfrm>
              <a:off x="11173024" y="2751154"/>
              <a:ext cx="26869" cy="26869"/>
            </a:xfrm>
            <a:prstGeom prst="ellipse">
              <a:avLst/>
            </a:prstGeom>
            <a:solidFill>
              <a:schemeClr val="bg1"/>
            </a:solidFill>
            <a:ln w="12700">
              <a:solidFill>
                <a:schemeClr val="accent2"/>
              </a:solidFill>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Segoe UI"/>
                <a:ea typeface="+mn-ea"/>
                <a:cs typeface="+mn-cs"/>
              </a:endParaRPr>
            </a:p>
          </p:txBody>
        </p:sp>
        <p:sp>
          <p:nvSpPr>
            <p:cNvPr id="290" name="Oval 13">
              <a:extLst>
                <a:ext uri="{FF2B5EF4-FFF2-40B4-BE49-F238E27FC236}">
                  <a16:creationId xmlns:a16="http://schemas.microsoft.com/office/drawing/2014/main" id="{C5F2E3E4-7044-4994-8913-9C1D2920FF9F}"/>
                </a:ext>
              </a:extLst>
            </p:cNvPr>
            <p:cNvSpPr>
              <a:spLocks noChangeArrowheads="1"/>
            </p:cNvSpPr>
            <p:nvPr/>
          </p:nvSpPr>
          <p:spPr bwMode="auto">
            <a:xfrm>
              <a:off x="11214117" y="2751154"/>
              <a:ext cx="26869" cy="26869"/>
            </a:xfrm>
            <a:prstGeom prst="ellipse">
              <a:avLst/>
            </a:prstGeom>
            <a:solidFill>
              <a:schemeClr val="bg1"/>
            </a:solidFill>
            <a:ln w="12700">
              <a:solidFill>
                <a:schemeClr val="accent2"/>
              </a:solidFill>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Segoe UI"/>
                <a:ea typeface="+mn-ea"/>
                <a:cs typeface="+mn-cs"/>
              </a:endParaRPr>
            </a:p>
          </p:txBody>
        </p:sp>
        <p:sp>
          <p:nvSpPr>
            <p:cNvPr id="284" name="Freeform 422">
              <a:extLst>
                <a:ext uri="{FF2B5EF4-FFF2-40B4-BE49-F238E27FC236}">
                  <a16:creationId xmlns:a16="http://schemas.microsoft.com/office/drawing/2014/main" id="{CFD38540-4009-4EEA-80EF-70F7C6743214}"/>
                </a:ext>
              </a:extLst>
            </p:cNvPr>
            <p:cNvSpPr/>
            <p:nvPr/>
          </p:nvSpPr>
          <p:spPr bwMode="auto">
            <a:xfrm flipH="1">
              <a:off x="10978931" y="2848200"/>
              <a:ext cx="75154" cy="123462"/>
            </a:xfrm>
            <a:custGeom>
              <a:avLst/>
              <a:gdLst>
                <a:gd name="connsiteX0" fmla="*/ 250825 w 250825"/>
                <a:gd name="connsiteY0" fmla="*/ 0 h 269875"/>
                <a:gd name="connsiteX1" fmla="*/ 0 w 250825"/>
                <a:gd name="connsiteY1" fmla="*/ 142875 h 269875"/>
                <a:gd name="connsiteX2" fmla="*/ 250825 w 250825"/>
                <a:gd name="connsiteY2" fmla="*/ 269875 h 269875"/>
              </a:gdLst>
              <a:ahLst/>
              <a:cxnLst>
                <a:cxn ang="0">
                  <a:pos x="connsiteX0" y="connsiteY0"/>
                </a:cxn>
                <a:cxn ang="0">
                  <a:pos x="connsiteX1" y="connsiteY1"/>
                </a:cxn>
                <a:cxn ang="0">
                  <a:pos x="connsiteX2" y="connsiteY2"/>
                </a:cxn>
              </a:cxnLst>
              <a:rect l="l" t="t" r="r" b="b"/>
              <a:pathLst>
                <a:path w="250825" h="269875">
                  <a:moveTo>
                    <a:pt x="250825" y="0"/>
                  </a:moveTo>
                  <a:lnTo>
                    <a:pt x="0" y="142875"/>
                  </a:lnTo>
                  <a:lnTo>
                    <a:pt x="250825" y="269875"/>
                  </a:lnTo>
                </a:path>
              </a:pathLst>
            </a:custGeom>
            <a:noFill/>
            <a:ln w="127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egoe UI"/>
                <a:ea typeface="+mn-ea"/>
                <a:cs typeface="+mn-cs"/>
              </a:endParaRPr>
            </a:p>
          </p:txBody>
        </p:sp>
        <p:cxnSp>
          <p:nvCxnSpPr>
            <p:cNvPr id="285" name="Straight Connector 284">
              <a:extLst>
                <a:ext uri="{FF2B5EF4-FFF2-40B4-BE49-F238E27FC236}">
                  <a16:creationId xmlns:a16="http://schemas.microsoft.com/office/drawing/2014/main" id="{0B219368-6707-4B57-AFB4-8A5BD86DE779}"/>
                </a:ext>
              </a:extLst>
            </p:cNvPr>
            <p:cNvCxnSpPr>
              <a:cxnSpLocks/>
            </p:cNvCxnSpPr>
            <p:nvPr/>
          </p:nvCxnSpPr>
          <p:spPr>
            <a:xfrm>
              <a:off x="11067736" y="2971661"/>
              <a:ext cx="105289" cy="0"/>
            </a:xfrm>
            <a:prstGeom prst="line">
              <a:avLst/>
            </a:prstGeom>
            <a:ln w="127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94" name="Picture 293" descr="A picture containing vector graphics&#10;&#10;Description automatically generated">
              <a:extLst>
                <a:ext uri="{FF2B5EF4-FFF2-40B4-BE49-F238E27FC236}">
                  <a16:creationId xmlns:a16="http://schemas.microsoft.com/office/drawing/2014/main" id="{10705A88-576F-4C61-9C05-B307AC5D88E3}"/>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762814" y="2724285"/>
              <a:ext cx="349296" cy="399412"/>
            </a:xfrm>
            <a:prstGeom prst="rect">
              <a:avLst/>
            </a:prstGeom>
            <a:ln>
              <a:noFill/>
            </a:ln>
          </p:spPr>
        </p:pic>
        <p:pic>
          <p:nvPicPr>
            <p:cNvPr id="295" name="Picture 294" descr="A close up of a sign&#10;&#10;Description automatically generated">
              <a:extLst>
                <a:ext uri="{FF2B5EF4-FFF2-40B4-BE49-F238E27FC236}">
                  <a16:creationId xmlns:a16="http://schemas.microsoft.com/office/drawing/2014/main" id="{EF4AC3AA-913D-4FDA-B32D-DDD5D79D754D}"/>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592432" y="3728324"/>
              <a:ext cx="298830" cy="323165"/>
            </a:xfrm>
            <a:prstGeom prst="rect">
              <a:avLst/>
            </a:prstGeom>
            <a:ln>
              <a:noFill/>
            </a:ln>
          </p:spPr>
        </p:pic>
        <p:pic>
          <p:nvPicPr>
            <p:cNvPr id="296" name="Picture 295">
              <a:extLst>
                <a:ext uri="{FF2B5EF4-FFF2-40B4-BE49-F238E27FC236}">
                  <a16:creationId xmlns:a16="http://schemas.microsoft.com/office/drawing/2014/main" id="{64AC1572-171B-4DEF-BB91-03FF922AF9D5}"/>
                </a:ext>
              </a:extLst>
            </p:cNvPr>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402643" y="3726180"/>
              <a:ext cx="292099" cy="343181"/>
            </a:xfrm>
            <a:prstGeom prst="rect">
              <a:avLst/>
            </a:prstGeom>
            <a:ln>
              <a:noFill/>
            </a:ln>
          </p:spPr>
        </p:pic>
        <p:pic>
          <p:nvPicPr>
            <p:cNvPr id="297" name="Picture 296" descr="A close up of a sign&#10;&#10;Description automatically generated">
              <a:extLst>
                <a:ext uri="{FF2B5EF4-FFF2-40B4-BE49-F238E27FC236}">
                  <a16:creationId xmlns:a16="http://schemas.microsoft.com/office/drawing/2014/main" id="{5FD072B9-B557-4C04-B8A6-A43336C5901C}"/>
                </a:ext>
              </a:extLst>
            </p:cNvPr>
            <p:cNvPicPr>
              <a:picLocks noChangeAspect="1"/>
            </p:cNvPicPr>
            <p:nvPr/>
          </p:nvPicPr>
          <p:blipFill>
            <a:blip r:embed="rId8">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384679" y="2724285"/>
              <a:ext cx="328027" cy="327573"/>
            </a:xfrm>
            <a:prstGeom prst="rect">
              <a:avLst/>
            </a:prstGeom>
            <a:ln>
              <a:noFill/>
            </a:ln>
          </p:spPr>
        </p:pic>
        <p:pic>
          <p:nvPicPr>
            <p:cNvPr id="298" name="Picture 297">
              <a:extLst>
                <a:ext uri="{FF2B5EF4-FFF2-40B4-BE49-F238E27FC236}">
                  <a16:creationId xmlns:a16="http://schemas.microsoft.com/office/drawing/2014/main" id="{F614E0D5-A205-4CC7-954C-646B0E91C2D8}"/>
                </a:ext>
              </a:extLst>
            </p:cNvPr>
            <p:cNvPicPr>
              <a:picLocks noChangeAspect="1"/>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660726" y="3775148"/>
              <a:ext cx="553473" cy="294200"/>
            </a:xfrm>
            <a:prstGeom prst="rect">
              <a:avLst/>
            </a:prstGeom>
            <a:ln>
              <a:noFill/>
            </a:ln>
          </p:spPr>
        </p:pic>
        <p:sp>
          <p:nvSpPr>
            <p:cNvPr id="300" name="Freeform: Shape 299">
              <a:extLst>
                <a:ext uri="{FF2B5EF4-FFF2-40B4-BE49-F238E27FC236}">
                  <a16:creationId xmlns:a16="http://schemas.microsoft.com/office/drawing/2014/main" id="{6C6B22CF-5D04-4A7D-ABCC-1C6231FB251F}"/>
                </a:ext>
              </a:extLst>
            </p:cNvPr>
            <p:cNvSpPr/>
            <p:nvPr/>
          </p:nvSpPr>
          <p:spPr bwMode="auto">
            <a:xfrm>
              <a:off x="8554129" y="2778389"/>
              <a:ext cx="211922" cy="262389"/>
            </a:xfrm>
            <a:custGeom>
              <a:avLst/>
              <a:gdLst>
                <a:gd name="connsiteX0" fmla="*/ 1033494 w 1033494"/>
                <a:gd name="connsiteY0" fmla="*/ 0 h 1283793"/>
                <a:gd name="connsiteX1" fmla="*/ 468302 w 1033494"/>
                <a:gd name="connsiteY1" fmla="*/ 458209 h 1283793"/>
                <a:gd name="connsiteX2" fmla="*/ 0 w 1033494"/>
                <a:gd name="connsiteY2" fmla="*/ 1283793 h 1283793"/>
                <a:gd name="connsiteX3" fmla="*/ 446098 w 1033494"/>
                <a:gd name="connsiteY3" fmla="*/ 1283793 h 1283793"/>
                <a:gd name="connsiteX4" fmla="*/ 1033494 w 1033494"/>
                <a:gd name="connsiteY4" fmla="*/ 0 h 1283793"/>
                <a:gd name="connsiteX0" fmla="*/ 1047475 w 1047475"/>
                <a:gd name="connsiteY0" fmla="*/ 0 h 1283793"/>
                <a:gd name="connsiteX1" fmla="*/ 482283 w 1047475"/>
                <a:gd name="connsiteY1" fmla="*/ 458209 h 1283793"/>
                <a:gd name="connsiteX2" fmla="*/ 0 w 1047475"/>
                <a:gd name="connsiteY2" fmla="*/ 1281817 h 1283793"/>
                <a:gd name="connsiteX3" fmla="*/ 460079 w 1047475"/>
                <a:gd name="connsiteY3" fmla="*/ 1283793 h 1283793"/>
                <a:gd name="connsiteX4" fmla="*/ 1047475 w 1047475"/>
                <a:gd name="connsiteY4" fmla="*/ 0 h 1283793"/>
                <a:gd name="connsiteX0" fmla="*/ 1049473 w 1049473"/>
                <a:gd name="connsiteY0" fmla="*/ 0 h 1297628"/>
                <a:gd name="connsiteX1" fmla="*/ 482283 w 1049473"/>
                <a:gd name="connsiteY1" fmla="*/ 472044 h 1297628"/>
                <a:gd name="connsiteX2" fmla="*/ 0 w 1049473"/>
                <a:gd name="connsiteY2" fmla="*/ 1295652 h 1297628"/>
                <a:gd name="connsiteX3" fmla="*/ 460079 w 1049473"/>
                <a:gd name="connsiteY3" fmla="*/ 1297628 h 1297628"/>
                <a:gd name="connsiteX4" fmla="*/ 1049473 w 1049473"/>
                <a:gd name="connsiteY4" fmla="*/ 0 h 1297628"/>
                <a:gd name="connsiteX0" fmla="*/ 1057462 w 1057462"/>
                <a:gd name="connsiteY0" fmla="*/ 0 h 1295651"/>
                <a:gd name="connsiteX1" fmla="*/ 482283 w 1057462"/>
                <a:gd name="connsiteY1" fmla="*/ 470067 h 1295651"/>
                <a:gd name="connsiteX2" fmla="*/ 0 w 1057462"/>
                <a:gd name="connsiteY2" fmla="*/ 1293675 h 1295651"/>
                <a:gd name="connsiteX3" fmla="*/ 460079 w 1057462"/>
                <a:gd name="connsiteY3" fmla="*/ 1295651 h 1295651"/>
                <a:gd name="connsiteX4" fmla="*/ 1057462 w 1057462"/>
                <a:gd name="connsiteY4" fmla="*/ 0 h 129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462" h="1295651">
                  <a:moveTo>
                    <a:pt x="1057462" y="0"/>
                  </a:moveTo>
                  <a:lnTo>
                    <a:pt x="482283" y="470067"/>
                  </a:lnTo>
                  <a:lnTo>
                    <a:pt x="0" y="1293675"/>
                  </a:lnTo>
                  <a:lnTo>
                    <a:pt x="460079" y="1295651"/>
                  </a:lnTo>
                  <a:lnTo>
                    <a:pt x="1057462" y="0"/>
                  </a:lnTo>
                  <a:close/>
                </a:path>
              </a:pathLst>
            </a:custGeom>
            <a:no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solidFill>
                  <a:schemeClr val="tx1"/>
                </a:solidFill>
                <a:effectLst/>
                <a:uLnTx/>
                <a:uFillTx/>
                <a:latin typeface="Segoe UI Semilight"/>
                <a:ea typeface="Segoe UI" pitchFamily="34" charset="0"/>
                <a:cs typeface="Segoe UI" pitchFamily="34" charset="0"/>
              </a:endParaRPr>
            </a:p>
          </p:txBody>
        </p:sp>
        <p:sp>
          <p:nvSpPr>
            <p:cNvPr id="301" name="Freeform: Shape 300">
              <a:extLst>
                <a:ext uri="{FF2B5EF4-FFF2-40B4-BE49-F238E27FC236}">
                  <a16:creationId xmlns:a16="http://schemas.microsoft.com/office/drawing/2014/main" id="{924753D0-8511-4FCE-8EBD-A149AF25A7D3}"/>
                </a:ext>
              </a:extLst>
            </p:cNvPr>
            <p:cNvSpPr/>
            <p:nvPr/>
          </p:nvSpPr>
          <p:spPr bwMode="auto">
            <a:xfrm>
              <a:off x="8639783" y="2796222"/>
              <a:ext cx="289782" cy="273371"/>
            </a:xfrm>
            <a:custGeom>
              <a:avLst/>
              <a:gdLst>
                <a:gd name="connsiteX0" fmla="*/ 672175 w 1461426"/>
                <a:gd name="connsiteY0" fmla="*/ 0 h 1358480"/>
                <a:gd name="connsiteX1" fmla="*/ 440043 w 1461426"/>
                <a:gd name="connsiteY1" fmla="*/ 658045 h 1358480"/>
                <a:gd name="connsiteX2" fmla="*/ 876048 w 1461426"/>
                <a:gd name="connsiteY2" fmla="*/ 1186904 h 1358480"/>
                <a:gd name="connsiteX3" fmla="*/ 0 w 1461426"/>
                <a:gd name="connsiteY3" fmla="*/ 1336276 h 1358480"/>
                <a:gd name="connsiteX4" fmla="*/ 1439222 w 1461426"/>
                <a:gd name="connsiteY4" fmla="*/ 1358480 h 1358480"/>
                <a:gd name="connsiteX5" fmla="*/ 1461426 w 1461426"/>
                <a:gd name="connsiteY5" fmla="*/ 1344350 h 1358480"/>
                <a:gd name="connsiteX6" fmla="*/ 672175 w 1461426"/>
                <a:gd name="connsiteY6" fmla="*/ 0 h 1358480"/>
                <a:gd name="connsiteX0" fmla="*/ 672175 w 1461426"/>
                <a:gd name="connsiteY0" fmla="*/ 0 h 1358480"/>
                <a:gd name="connsiteX1" fmla="*/ 440043 w 1461426"/>
                <a:gd name="connsiteY1" fmla="*/ 658045 h 1358480"/>
                <a:gd name="connsiteX2" fmla="*/ 876048 w 1461426"/>
                <a:gd name="connsiteY2" fmla="*/ 1186904 h 1358480"/>
                <a:gd name="connsiteX3" fmla="*/ 0 w 1461426"/>
                <a:gd name="connsiteY3" fmla="*/ 1348387 h 1358480"/>
                <a:gd name="connsiteX4" fmla="*/ 1439222 w 1461426"/>
                <a:gd name="connsiteY4" fmla="*/ 1358480 h 1358480"/>
                <a:gd name="connsiteX5" fmla="*/ 1461426 w 1461426"/>
                <a:gd name="connsiteY5" fmla="*/ 1344350 h 1358480"/>
                <a:gd name="connsiteX6" fmla="*/ 672175 w 1461426"/>
                <a:gd name="connsiteY6" fmla="*/ 0 h 1358480"/>
                <a:gd name="connsiteX0" fmla="*/ 682268 w 1461426"/>
                <a:gd name="connsiteY0" fmla="*/ 0 h 1378666"/>
                <a:gd name="connsiteX1" fmla="*/ 440043 w 1461426"/>
                <a:gd name="connsiteY1" fmla="*/ 678231 h 1378666"/>
                <a:gd name="connsiteX2" fmla="*/ 876048 w 1461426"/>
                <a:gd name="connsiteY2" fmla="*/ 1207090 h 1378666"/>
                <a:gd name="connsiteX3" fmla="*/ 0 w 1461426"/>
                <a:gd name="connsiteY3" fmla="*/ 1368573 h 1378666"/>
                <a:gd name="connsiteX4" fmla="*/ 1439222 w 1461426"/>
                <a:gd name="connsiteY4" fmla="*/ 1378666 h 1378666"/>
                <a:gd name="connsiteX5" fmla="*/ 1461426 w 1461426"/>
                <a:gd name="connsiteY5" fmla="*/ 1364536 h 1378666"/>
                <a:gd name="connsiteX6" fmla="*/ 682268 w 1461426"/>
                <a:gd name="connsiteY6" fmla="*/ 0 h 137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426" h="1378666">
                  <a:moveTo>
                    <a:pt x="682268" y="0"/>
                  </a:moveTo>
                  <a:lnTo>
                    <a:pt x="440043" y="678231"/>
                  </a:lnTo>
                  <a:lnTo>
                    <a:pt x="876048" y="1207090"/>
                  </a:lnTo>
                  <a:lnTo>
                    <a:pt x="0" y="1368573"/>
                  </a:lnTo>
                  <a:lnTo>
                    <a:pt x="1439222" y="1378666"/>
                  </a:lnTo>
                  <a:lnTo>
                    <a:pt x="1461426" y="1364536"/>
                  </a:lnTo>
                  <a:lnTo>
                    <a:pt x="682268" y="0"/>
                  </a:lnTo>
                  <a:close/>
                </a:path>
              </a:pathLst>
            </a:custGeom>
            <a:no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solidFill>
                  <a:schemeClr val="tx1"/>
                </a:solidFill>
                <a:effectLst/>
                <a:uLnTx/>
                <a:uFillTx/>
                <a:latin typeface="Segoe UI Semilight"/>
                <a:ea typeface="Segoe UI" pitchFamily="34" charset="0"/>
                <a:cs typeface="Segoe UI" pitchFamily="34" charset="0"/>
              </a:endParaRPr>
            </a:p>
          </p:txBody>
        </p:sp>
        <p:cxnSp>
          <p:nvCxnSpPr>
            <p:cNvPr id="138" name="Straight Connector 137">
              <a:extLst>
                <a:ext uri="{FF2B5EF4-FFF2-40B4-BE49-F238E27FC236}">
                  <a16:creationId xmlns:a16="http://schemas.microsoft.com/office/drawing/2014/main" id="{04FB0738-DD67-47B4-AF3D-AFAFF5D73BD8}"/>
                </a:ext>
              </a:extLst>
            </p:cNvPr>
            <p:cNvCxnSpPr>
              <a:cxnSpLocks/>
            </p:cNvCxnSpPr>
            <p:nvPr/>
          </p:nvCxnSpPr>
          <p:spPr>
            <a:xfrm>
              <a:off x="562359" y="3479072"/>
              <a:ext cx="11018520" cy="0"/>
            </a:xfrm>
            <a:prstGeom prst="line">
              <a:avLst/>
            </a:prstGeom>
            <a:noFill/>
            <a:ln w="19050" cap="rnd" cmpd="sng" algn="ctr">
              <a:solidFill>
                <a:schemeClr val="accent4">
                  <a:lumMod val="75000"/>
                </a:schemeClr>
              </a:solidFill>
              <a:prstDash val="solid"/>
              <a:headEnd type="none"/>
              <a:tailEnd type="none"/>
            </a:ln>
            <a:effectLst/>
          </p:spPr>
        </p:cxnSp>
        <p:cxnSp>
          <p:nvCxnSpPr>
            <p:cNvPr id="139" name="Straight Connector 138">
              <a:extLst>
                <a:ext uri="{FF2B5EF4-FFF2-40B4-BE49-F238E27FC236}">
                  <a16:creationId xmlns:a16="http://schemas.microsoft.com/office/drawing/2014/main" id="{3853A8C4-8DD1-46BB-8DA4-804B11305629}"/>
                </a:ext>
              </a:extLst>
            </p:cNvPr>
            <p:cNvCxnSpPr>
              <a:cxnSpLocks/>
            </p:cNvCxnSpPr>
            <p:nvPr/>
          </p:nvCxnSpPr>
          <p:spPr>
            <a:xfrm>
              <a:off x="562359" y="4473547"/>
              <a:ext cx="11018520" cy="0"/>
            </a:xfrm>
            <a:prstGeom prst="line">
              <a:avLst/>
            </a:prstGeom>
            <a:noFill/>
            <a:ln w="19050" cap="rnd" cmpd="sng" algn="ctr">
              <a:solidFill>
                <a:schemeClr val="accent4">
                  <a:lumMod val="75000"/>
                </a:schemeClr>
              </a:solidFill>
              <a:prstDash val="solid"/>
              <a:headEnd type="none"/>
              <a:tailEnd type="none"/>
            </a:ln>
            <a:effectLst/>
          </p:spPr>
        </p:cxnSp>
        <p:cxnSp>
          <p:nvCxnSpPr>
            <p:cNvPr id="140" name="Straight Connector 139">
              <a:extLst>
                <a:ext uri="{FF2B5EF4-FFF2-40B4-BE49-F238E27FC236}">
                  <a16:creationId xmlns:a16="http://schemas.microsoft.com/office/drawing/2014/main" id="{68F7C64B-BFE7-48BA-9DE8-96F7358CD3DD}"/>
                </a:ext>
              </a:extLst>
            </p:cNvPr>
            <p:cNvCxnSpPr>
              <a:cxnSpLocks/>
            </p:cNvCxnSpPr>
            <p:nvPr/>
          </p:nvCxnSpPr>
          <p:spPr>
            <a:xfrm>
              <a:off x="562359" y="5508216"/>
              <a:ext cx="11018520" cy="0"/>
            </a:xfrm>
            <a:prstGeom prst="line">
              <a:avLst/>
            </a:prstGeom>
            <a:noFill/>
            <a:ln w="19050" cap="rnd" cmpd="sng" algn="ctr">
              <a:solidFill>
                <a:schemeClr val="accent4">
                  <a:lumMod val="75000"/>
                </a:schemeClr>
              </a:solidFill>
              <a:prstDash val="solid"/>
              <a:headEnd type="none"/>
              <a:tailEnd type="none"/>
            </a:ln>
            <a:effectLst/>
          </p:spPr>
        </p:cxnSp>
        <p:pic>
          <p:nvPicPr>
            <p:cNvPr id="136" name="Picture 135">
              <a:extLst>
                <a:ext uri="{FF2B5EF4-FFF2-40B4-BE49-F238E27FC236}">
                  <a16:creationId xmlns:a16="http://schemas.microsoft.com/office/drawing/2014/main" id="{B3DA8392-3E13-4D2B-9992-CE9EFB8CC0EE}"/>
                </a:ext>
              </a:extLst>
            </p:cNvPr>
            <p:cNvPicPr>
              <a:picLocks noChangeAspect="1"/>
            </p:cNvPicPr>
            <p:nvPr/>
          </p:nvPicPr>
          <p:blipFill>
            <a:blip r:embed="rId10">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934296" y="1802208"/>
              <a:ext cx="341228" cy="321023"/>
            </a:xfrm>
            <a:prstGeom prst="rect">
              <a:avLst/>
            </a:prstGeom>
          </p:spPr>
        </p:pic>
        <p:sp>
          <p:nvSpPr>
            <p:cNvPr id="142" name="TextBox 141">
              <a:extLst>
                <a:ext uri="{FF2B5EF4-FFF2-40B4-BE49-F238E27FC236}">
                  <a16:creationId xmlns:a16="http://schemas.microsoft.com/office/drawing/2014/main" id="{EA04C8F5-1276-45CE-9866-B60D5A658684}"/>
                </a:ext>
              </a:extLst>
            </p:cNvPr>
            <p:cNvSpPr txBox="1"/>
            <p:nvPr/>
          </p:nvSpPr>
          <p:spPr>
            <a:xfrm>
              <a:off x="9887913" y="2164937"/>
              <a:ext cx="809910" cy="216982"/>
            </a:xfrm>
            <a:prstGeom prst="rect">
              <a:avLst/>
            </a:prstGeom>
            <a:noFill/>
          </p:spPr>
          <p:txBody>
            <a:bodyPr wrap="square" lIns="91440" tIns="45720" rIns="91440" bIns="45720" rtlCol="0" anchor="t">
              <a:spAutoFit/>
            </a:bodyPr>
            <a:lstStyle/>
            <a:p>
              <a:pPr marL="0" marR="0" lvl="0" indent="0" algn="ctr" defTabSz="895870" rtl="0" eaLnBrk="1" fontAlgn="auto" latinLnBrk="0" hangingPunct="1">
                <a:lnSpc>
                  <a:spcPct val="90000"/>
                </a:lnSpc>
                <a:spcBef>
                  <a:spcPts val="0"/>
                </a:spcBef>
                <a:spcAft>
                  <a:spcPts val="588"/>
                </a:spcAft>
                <a:buClrTx/>
                <a:buSzTx/>
                <a:buFontTx/>
                <a:buNone/>
                <a:tabLst/>
                <a:defRPr/>
              </a:pPr>
              <a:r>
                <a:rPr kumimoji="0" lang="en-US" sz="9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Web search</a:t>
              </a:r>
            </a:p>
          </p:txBody>
        </p:sp>
        <p:sp>
          <p:nvSpPr>
            <p:cNvPr id="143" name="Freeform 5">
              <a:extLst>
                <a:ext uri="{FF2B5EF4-FFF2-40B4-BE49-F238E27FC236}">
                  <a16:creationId xmlns:a16="http://schemas.microsoft.com/office/drawing/2014/main" id="{7A97F4D7-79A9-4581-82EC-F28A186F46F3}"/>
                </a:ext>
              </a:extLst>
            </p:cNvPr>
            <p:cNvSpPr>
              <a:spLocks noChangeAspect="1" noEditPoints="1"/>
            </p:cNvSpPr>
            <p:nvPr/>
          </p:nvSpPr>
          <p:spPr bwMode="auto">
            <a:xfrm>
              <a:off x="10115360" y="1811326"/>
              <a:ext cx="289723" cy="284187"/>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27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Segoe UI"/>
                <a:ea typeface="+mn-ea"/>
                <a:cs typeface="+mn-cs"/>
              </a:endParaRPr>
            </a:p>
          </p:txBody>
        </p:sp>
      </p:grpSp>
    </p:spTree>
    <p:extLst>
      <p:ext uri="{BB962C8B-B14F-4D97-AF65-F5344CB8AC3E}">
        <p14:creationId xmlns:p14="http://schemas.microsoft.com/office/powerpoint/2010/main" val="157205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xmlns:pslz="http://schemas.microsoft.com/office/powerpoint/2016/slidezoom" xmlns:p166="http://schemas.microsoft.com/office/powerpoint/2016/6/main">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MICROSOFT_TRANSLATOR_CLM_SLIDEINFO" val="{&quot;Guid&quot;:&quot;eb21b54b-0a0f-45c1-a5c5-fdfd586ec978&quot;,&quot;TimeStamp&quot;:&quot;2018-04-06T14:21:19.5655885-07:00&quot;}"/>
</p:tagLst>
</file>

<file path=ppt/theme/theme1.xml><?xml version="1.0" encoding="utf-8"?>
<a:theme xmlns:a="http://schemas.openxmlformats.org/drawingml/2006/main" name="Solliance Theme 1">
  <a:themeElements>
    <a:clrScheme name="Solliance Palette">
      <a:dk1>
        <a:srgbClr val="000000"/>
      </a:dk1>
      <a:lt1>
        <a:srgbClr val="FEFFFE"/>
      </a:lt1>
      <a:dk2>
        <a:srgbClr val="6D6D71"/>
      </a:dk2>
      <a:lt2>
        <a:srgbClr val="E7E6E6"/>
      </a:lt2>
      <a:accent1>
        <a:srgbClr val="0077C7"/>
      </a:accent1>
      <a:accent2>
        <a:srgbClr val="008FD9"/>
      </a:accent2>
      <a:accent3>
        <a:srgbClr val="7DCBED"/>
      </a:accent3>
      <a:accent4>
        <a:srgbClr val="44C966"/>
      </a:accent4>
      <a:accent5>
        <a:srgbClr val="9CE89F"/>
      </a:accent5>
      <a:accent6>
        <a:srgbClr val="EDE100"/>
      </a:accent6>
      <a:hlink>
        <a:srgbClr val="008FD9"/>
      </a:hlink>
      <a:folHlink>
        <a:srgbClr val="FFF4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lliance PPT TEMPLATE" id="{09743B6F-0BA1-427F-94B9-5644EEFAB8D9}" vid="{5A189CC8-9CF4-4D38-985F-B205766AB936}"/>
    </a:ext>
  </a:extLst>
</a:theme>
</file>

<file path=ppt/theme/theme2.xml><?xml version="1.0" encoding="utf-8"?>
<a:theme xmlns:a="http://schemas.openxmlformats.org/drawingml/2006/main" name="Solliance Theme 2">
  <a:themeElements>
    <a:clrScheme name="Solliance Palette">
      <a:dk1>
        <a:srgbClr val="000000"/>
      </a:dk1>
      <a:lt1>
        <a:srgbClr val="FEFFFE"/>
      </a:lt1>
      <a:dk2>
        <a:srgbClr val="6D6D71"/>
      </a:dk2>
      <a:lt2>
        <a:srgbClr val="E7E6E6"/>
      </a:lt2>
      <a:accent1>
        <a:srgbClr val="0077C7"/>
      </a:accent1>
      <a:accent2>
        <a:srgbClr val="008FD9"/>
      </a:accent2>
      <a:accent3>
        <a:srgbClr val="7DCBED"/>
      </a:accent3>
      <a:accent4>
        <a:srgbClr val="44C966"/>
      </a:accent4>
      <a:accent5>
        <a:srgbClr val="9CE89F"/>
      </a:accent5>
      <a:accent6>
        <a:srgbClr val="EDE100"/>
      </a:accent6>
      <a:hlink>
        <a:srgbClr val="008FD9"/>
      </a:hlink>
      <a:folHlink>
        <a:srgbClr val="FFF4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lliance PPT TEMPLATE" id="{09743B6F-0BA1-427F-94B9-5644EEFAB8D9}" vid="{C8F6F6F4-EF66-4794-9E76-E7CDA54135ED}"/>
    </a:ext>
  </a:extLst>
</a:theme>
</file>

<file path=ppt/theme/theme3.xml><?xml version="1.0" encoding="utf-8"?>
<a:theme xmlns:a="http://schemas.openxmlformats.org/drawingml/2006/main" name="1_Solliance Theme 2">
  <a:themeElements>
    <a:clrScheme name="Solliance Palette">
      <a:dk1>
        <a:srgbClr val="000000"/>
      </a:dk1>
      <a:lt1>
        <a:srgbClr val="FEFFFE"/>
      </a:lt1>
      <a:dk2>
        <a:srgbClr val="6D6D71"/>
      </a:dk2>
      <a:lt2>
        <a:srgbClr val="E7E6E6"/>
      </a:lt2>
      <a:accent1>
        <a:srgbClr val="0077C7"/>
      </a:accent1>
      <a:accent2>
        <a:srgbClr val="008FD9"/>
      </a:accent2>
      <a:accent3>
        <a:srgbClr val="7DCBED"/>
      </a:accent3>
      <a:accent4>
        <a:srgbClr val="44C966"/>
      </a:accent4>
      <a:accent5>
        <a:srgbClr val="9CE89F"/>
      </a:accent5>
      <a:accent6>
        <a:srgbClr val="EDE100"/>
      </a:accent6>
      <a:hlink>
        <a:srgbClr val="008FD9"/>
      </a:hlink>
      <a:folHlink>
        <a:srgbClr val="FFF4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lliance PPT TEMPLATE" id="{09743B6F-0BA1-427F-94B9-5644EEFAB8D9}" vid="{564CCC55-2D94-4F6F-AFA9-D6859A4B495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2217</Words>
  <Application>Microsoft Office PowerPoint</Application>
  <PresentationFormat>Widescreen</PresentationFormat>
  <Paragraphs>431</Paragraphs>
  <Slides>43</Slides>
  <Notes>32</Notes>
  <HiddenSlides>0</HiddenSlides>
  <MMClips>3</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43</vt:i4>
      </vt:variant>
    </vt:vector>
  </HeadingPairs>
  <TitlesOfParts>
    <vt:vector size="57" baseType="lpstr">
      <vt:lpstr>Arial</vt:lpstr>
      <vt:lpstr>Calibri</vt:lpstr>
      <vt:lpstr>Calibri Light</vt:lpstr>
      <vt:lpstr>Consolas</vt:lpstr>
      <vt:lpstr>Helvetica Neue</vt:lpstr>
      <vt:lpstr>Montserrat Semi</vt:lpstr>
      <vt:lpstr>Segoe UI</vt:lpstr>
      <vt:lpstr>Segoe UI Light</vt:lpstr>
      <vt:lpstr>Segoe UI Semibold</vt:lpstr>
      <vt:lpstr>Segoe UI Semilight</vt:lpstr>
      <vt:lpstr>Wingdings</vt:lpstr>
      <vt:lpstr>Solliance Theme 1</vt:lpstr>
      <vt:lpstr>Solliance Theme 2</vt:lpstr>
      <vt:lpstr>1_Solliance Theme 2</vt:lpstr>
      <vt:lpstr>Deploying and using ML models across the AI Spectrum</vt:lpstr>
      <vt:lpstr>PowerPoint Presentation</vt:lpstr>
      <vt:lpstr>What is Artificial Intelligence?</vt:lpstr>
      <vt:lpstr>What is machine learning?</vt:lpstr>
      <vt:lpstr>What is a machine learning model?</vt:lpstr>
      <vt:lpstr>PowerPoint Presentation</vt:lpstr>
      <vt:lpstr>The Pre-built and Custom AI Spectrum</vt:lpstr>
      <vt:lpstr>Azure AI </vt:lpstr>
      <vt:lpstr>Machine Learning on Azure</vt:lpstr>
      <vt:lpstr>Azure Cognitive Services</vt:lpstr>
      <vt:lpstr>Azure Cognitive Services</vt:lpstr>
      <vt:lpstr>Text Analytics</vt:lpstr>
      <vt:lpstr>Vision APIs</vt:lpstr>
      <vt:lpstr>Demo: Pre-built AI Solutions</vt:lpstr>
      <vt:lpstr>Azure Cognitive Search*</vt:lpstr>
      <vt:lpstr>Azure Cognitive Search Pipeline</vt:lpstr>
      <vt:lpstr>AI Enrichment</vt:lpstr>
      <vt:lpstr>AI Enrichment</vt:lpstr>
      <vt:lpstr>Demo: Azure Cognitive Search</vt:lpstr>
      <vt:lpstr>Custom Vision Service</vt:lpstr>
      <vt:lpstr>Deploy Custom Vision Docker image to ACI</vt:lpstr>
      <vt:lpstr>Customized Pre-built AI demo</vt:lpstr>
      <vt:lpstr>How can we do Custom AI on Azure?</vt:lpstr>
      <vt:lpstr>The Data Science Process</vt:lpstr>
      <vt:lpstr>Data Wrangling</vt:lpstr>
      <vt:lpstr>Azure Databricks</vt:lpstr>
      <vt:lpstr>What is Apache Spark?</vt:lpstr>
      <vt:lpstr>Azure Machine Learning service</vt:lpstr>
      <vt:lpstr>Simplify machine learning for any skill level</vt:lpstr>
      <vt:lpstr>What are Azure ML pipelines?</vt:lpstr>
      <vt:lpstr>Deploying a trained model – the traditional way</vt:lpstr>
      <vt:lpstr>Deploying with Azure Machine Learning</vt:lpstr>
      <vt:lpstr>Deploying AML models to AKS</vt:lpstr>
      <vt:lpstr>Azure Container Instances</vt:lpstr>
      <vt:lpstr>Demo: Deploy Custom ML Model</vt:lpstr>
      <vt:lpstr>What is the Edge?</vt:lpstr>
      <vt:lpstr>What’s driving AI to the Edge</vt:lpstr>
      <vt:lpstr>IoT Edge Devices</vt:lpstr>
      <vt:lpstr>Device Management with IoT Hub</vt:lpstr>
      <vt:lpstr>Microsoft Embedded Learning Library (ELL)</vt:lpstr>
      <vt:lpstr>Microsoft Embedded Learning Library (ELL)</vt:lpstr>
      <vt:lpstr>Helpful resources for getting started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2019-11-25T21:03:33Z</dcterms:created>
  <dcterms:modified xsi:type="dcterms:W3CDTF">2019-11-25T21:13:01Z</dcterms:modified>
</cp:coreProperties>
</file>