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2" r:id="rId5"/>
  </p:sldMasterIdLst>
  <p:notesMasterIdLst>
    <p:notesMasterId r:id="rId40"/>
  </p:notesMasterIdLst>
  <p:handoutMasterIdLst>
    <p:handoutMasterId r:id="rId41"/>
  </p:handoutMasterIdLst>
  <p:sldIdLst>
    <p:sldId id="463" r:id="rId6"/>
    <p:sldId id="1589" r:id="rId7"/>
    <p:sldId id="551" r:id="rId8"/>
    <p:sldId id="1962" r:id="rId9"/>
    <p:sldId id="4487" r:id="rId10"/>
    <p:sldId id="357" r:id="rId11"/>
    <p:sldId id="1963" r:id="rId12"/>
    <p:sldId id="4307" r:id="rId13"/>
    <p:sldId id="4308" r:id="rId14"/>
    <p:sldId id="1964" r:id="rId15"/>
    <p:sldId id="4486" r:id="rId16"/>
    <p:sldId id="1965" r:id="rId17"/>
    <p:sldId id="1966" r:id="rId18"/>
    <p:sldId id="4497" r:id="rId19"/>
    <p:sldId id="1967" r:id="rId20"/>
    <p:sldId id="4488" r:id="rId21"/>
    <p:sldId id="4490" r:id="rId22"/>
    <p:sldId id="4491" r:id="rId23"/>
    <p:sldId id="4492" r:id="rId24"/>
    <p:sldId id="4493" r:id="rId25"/>
    <p:sldId id="1969" r:id="rId26"/>
    <p:sldId id="4489" r:id="rId27"/>
    <p:sldId id="4494" r:id="rId28"/>
    <p:sldId id="4495" r:id="rId29"/>
    <p:sldId id="4496" r:id="rId30"/>
    <p:sldId id="1968" r:id="rId31"/>
    <p:sldId id="544" r:id="rId32"/>
    <p:sldId id="546" r:id="rId33"/>
    <p:sldId id="543" r:id="rId34"/>
    <p:sldId id="346" r:id="rId35"/>
    <p:sldId id="1922" r:id="rId36"/>
    <p:sldId id="1924" r:id="rId37"/>
    <p:sldId id="294" r:id="rId38"/>
    <p:sldId id="1923" r:id="rId39"/>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7FF1CEDE-8733-465F-987F-CD4C7D145846}">
          <p14:sldIdLst>
            <p14:sldId id="463"/>
            <p14:sldId id="1589"/>
            <p14:sldId id="551"/>
            <p14:sldId id="1962"/>
            <p14:sldId id="4487"/>
            <p14:sldId id="357"/>
            <p14:sldId id="1963"/>
            <p14:sldId id="4307"/>
            <p14:sldId id="4308"/>
            <p14:sldId id="1964"/>
            <p14:sldId id="4486"/>
            <p14:sldId id="1965"/>
            <p14:sldId id="1966"/>
            <p14:sldId id="4497"/>
            <p14:sldId id="1967"/>
            <p14:sldId id="4488"/>
            <p14:sldId id="4490"/>
            <p14:sldId id="4491"/>
            <p14:sldId id="4492"/>
            <p14:sldId id="4493"/>
            <p14:sldId id="1969"/>
            <p14:sldId id="4489"/>
            <p14:sldId id="4494"/>
            <p14:sldId id="4495"/>
            <p14:sldId id="4496"/>
            <p14:sldId id="1968"/>
            <p14:sldId id="544"/>
            <p14:sldId id="546"/>
            <p14:sldId id="543"/>
          </p14:sldIdLst>
        </p14:section>
        <p14:section name="Appendix" id="{6323AB2F-8116-8842-972D-49841FB5F9F5}">
          <p14:sldIdLst>
            <p14:sldId id="346"/>
            <p14:sldId id="1922"/>
            <p14:sldId id="1924"/>
            <p14:sldId id="294"/>
            <p14:sldId id="19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53F32"/>
    <a:srgbClr val="418F89"/>
    <a:srgbClr val="133D80"/>
    <a:srgbClr val="882483"/>
    <a:srgbClr val="8935C8"/>
    <a:srgbClr val="22AFE7"/>
    <a:srgbClr val="005087"/>
    <a:srgbClr val="336699"/>
    <a:srgbClr val="FFFFCC"/>
    <a:srgbClr val="EF8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DB528-376C-6547-8B67-7902166CADB9}" v="64" dt="2019-06-12T14:32:33.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3" autoAdjust="0"/>
    <p:restoredTop sz="83810" autoAdjust="0"/>
  </p:normalViewPr>
  <p:slideViewPr>
    <p:cSldViewPr>
      <p:cViewPr varScale="1">
        <p:scale>
          <a:sx n="168" d="100"/>
          <a:sy n="168" d="100"/>
        </p:scale>
        <p:origin x="1480"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Hollan" userId="eeefd95a-b7c9-4c6b-9601-7f3decd90f5a" providerId="ADAL" clId="{AD9DB528-376C-6547-8B67-7902166CADB9}"/>
    <pc:docChg chg="custSel addSld delSld modSld sldOrd modSection modShowInfo">
      <pc:chgData name="Jeff Hollan" userId="eeefd95a-b7c9-4c6b-9601-7f3decd90f5a" providerId="ADAL" clId="{AD9DB528-376C-6547-8B67-7902166CADB9}" dt="2019-06-12T14:33:05.161" v="1193" actId="1076"/>
      <pc:docMkLst>
        <pc:docMk/>
      </pc:docMkLst>
      <pc:sldChg chg="add">
        <pc:chgData name="Jeff Hollan" userId="eeefd95a-b7c9-4c6b-9601-7f3decd90f5a" providerId="ADAL" clId="{AD9DB528-376C-6547-8B67-7902166CADB9}" dt="2019-06-11T13:58:14.532" v="364"/>
        <pc:sldMkLst>
          <pc:docMk/>
          <pc:sldMk cId="2838174879" sldId="294"/>
        </pc:sldMkLst>
      </pc:sldChg>
      <pc:sldChg chg="add del">
        <pc:chgData name="Jeff Hollan" userId="eeefd95a-b7c9-4c6b-9601-7f3decd90f5a" providerId="ADAL" clId="{AD9DB528-376C-6547-8B67-7902166CADB9}" dt="2019-06-11T13:58:07.657" v="363"/>
        <pc:sldMkLst>
          <pc:docMk/>
          <pc:sldMk cId="4037678717" sldId="294"/>
        </pc:sldMkLst>
      </pc:sldChg>
      <pc:sldChg chg="add del">
        <pc:chgData name="Jeff Hollan" userId="eeefd95a-b7c9-4c6b-9601-7f3decd90f5a" providerId="ADAL" clId="{AD9DB528-376C-6547-8B67-7902166CADB9}" dt="2019-06-11T13:58:07.657" v="363"/>
        <pc:sldMkLst>
          <pc:docMk/>
          <pc:sldMk cId="2684440535" sldId="346"/>
        </pc:sldMkLst>
      </pc:sldChg>
      <pc:sldChg chg="add">
        <pc:chgData name="Jeff Hollan" userId="eeefd95a-b7c9-4c6b-9601-7f3decd90f5a" providerId="ADAL" clId="{AD9DB528-376C-6547-8B67-7902166CADB9}" dt="2019-06-11T13:58:14.532" v="364"/>
        <pc:sldMkLst>
          <pc:docMk/>
          <pc:sldMk cId="3962770962" sldId="346"/>
        </pc:sldMkLst>
      </pc:sldChg>
      <pc:sldChg chg="modSp">
        <pc:chgData name="Jeff Hollan" userId="eeefd95a-b7c9-4c6b-9601-7f3decd90f5a" providerId="ADAL" clId="{AD9DB528-376C-6547-8B67-7902166CADB9}" dt="2019-06-11T13:49:39.083" v="32" actId="20577"/>
        <pc:sldMkLst>
          <pc:docMk/>
          <pc:sldMk cId="1455365664" sldId="357"/>
        </pc:sldMkLst>
        <pc:spChg chg="mod">
          <ac:chgData name="Jeff Hollan" userId="eeefd95a-b7c9-4c6b-9601-7f3decd90f5a" providerId="ADAL" clId="{AD9DB528-376C-6547-8B67-7902166CADB9}" dt="2019-06-11T13:49:25.932" v="24" actId="20577"/>
          <ac:spMkLst>
            <pc:docMk/>
            <pc:sldMk cId="1455365664" sldId="357"/>
            <ac:spMk id="2" creationId="{00000000-0000-0000-0000-000000000000}"/>
          </ac:spMkLst>
        </pc:spChg>
        <pc:spChg chg="mod">
          <ac:chgData name="Jeff Hollan" userId="eeefd95a-b7c9-4c6b-9601-7f3decd90f5a" providerId="ADAL" clId="{AD9DB528-376C-6547-8B67-7902166CADB9}" dt="2019-06-11T13:49:39.083" v="32" actId="20577"/>
          <ac:spMkLst>
            <pc:docMk/>
            <pc:sldMk cId="1455365664" sldId="357"/>
            <ac:spMk id="3" creationId="{00000000-0000-0000-0000-000000000000}"/>
          </ac:spMkLst>
        </pc:spChg>
      </pc:sldChg>
      <pc:sldChg chg="modSp">
        <pc:chgData name="Jeff Hollan" userId="eeefd95a-b7c9-4c6b-9601-7f3decd90f5a" providerId="ADAL" clId="{AD9DB528-376C-6547-8B67-7902166CADB9}" dt="2019-06-11T23:24:35.455" v="1092" actId="20577"/>
        <pc:sldMkLst>
          <pc:docMk/>
          <pc:sldMk cId="2528160651" sldId="544"/>
        </pc:sldMkLst>
        <pc:spChg chg="mod">
          <ac:chgData name="Jeff Hollan" userId="eeefd95a-b7c9-4c6b-9601-7f3decd90f5a" providerId="ADAL" clId="{AD9DB528-376C-6547-8B67-7902166CADB9}" dt="2019-06-11T23:24:35.455" v="1092" actId="20577"/>
          <ac:spMkLst>
            <pc:docMk/>
            <pc:sldMk cId="2528160651" sldId="544"/>
            <ac:spMk id="5" creationId="{00000000-0000-0000-0000-000000000000}"/>
          </ac:spMkLst>
        </pc:spChg>
      </pc:sldChg>
      <pc:sldChg chg="ord">
        <pc:chgData name="Jeff Hollan" userId="eeefd95a-b7c9-4c6b-9601-7f3decd90f5a" providerId="ADAL" clId="{AD9DB528-376C-6547-8B67-7902166CADB9}" dt="2019-06-11T23:24:39.995" v="1093"/>
        <pc:sldMkLst>
          <pc:docMk/>
          <pc:sldMk cId="2303931549" sldId="546"/>
        </pc:sldMkLst>
      </pc:sldChg>
      <pc:sldChg chg="add del">
        <pc:chgData name="Jeff Hollan" userId="eeefd95a-b7c9-4c6b-9601-7f3decd90f5a" providerId="ADAL" clId="{AD9DB528-376C-6547-8B67-7902166CADB9}" dt="2019-06-11T13:58:07.657" v="363"/>
        <pc:sldMkLst>
          <pc:docMk/>
          <pc:sldMk cId="869299010" sldId="1922"/>
        </pc:sldMkLst>
      </pc:sldChg>
      <pc:sldChg chg="add">
        <pc:chgData name="Jeff Hollan" userId="eeefd95a-b7c9-4c6b-9601-7f3decd90f5a" providerId="ADAL" clId="{AD9DB528-376C-6547-8B67-7902166CADB9}" dt="2019-06-11T13:58:14.532" v="364"/>
        <pc:sldMkLst>
          <pc:docMk/>
          <pc:sldMk cId="875980957" sldId="1922"/>
        </pc:sldMkLst>
      </pc:sldChg>
      <pc:sldChg chg="add">
        <pc:chgData name="Jeff Hollan" userId="eeefd95a-b7c9-4c6b-9601-7f3decd90f5a" providerId="ADAL" clId="{AD9DB528-376C-6547-8B67-7902166CADB9}" dt="2019-06-11T13:58:14.532" v="364"/>
        <pc:sldMkLst>
          <pc:docMk/>
          <pc:sldMk cId="2325948912" sldId="1923"/>
        </pc:sldMkLst>
      </pc:sldChg>
      <pc:sldChg chg="add del">
        <pc:chgData name="Jeff Hollan" userId="eeefd95a-b7c9-4c6b-9601-7f3decd90f5a" providerId="ADAL" clId="{AD9DB528-376C-6547-8B67-7902166CADB9}" dt="2019-06-11T13:58:07.657" v="363"/>
        <pc:sldMkLst>
          <pc:docMk/>
          <pc:sldMk cId="2664921634" sldId="1923"/>
        </pc:sldMkLst>
      </pc:sldChg>
      <pc:sldChg chg="add del">
        <pc:chgData name="Jeff Hollan" userId="eeefd95a-b7c9-4c6b-9601-7f3decd90f5a" providerId="ADAL" clId="{AD9DB528-376C-6547-8B67-7902166CADB9}" dt="2019-06-11T13:58:07.657" v="363"/>
        <pc:sldMkLst>
          <pc:docMk/>
          <pc:sldMk cId="972454280" sldId="1924"/>
        </pc:sldMkLst>
      </pc:sldChg>
      <pc:sldChg chg="add">
        <pc:chgData name="Jeff Hollan" userId="eeefd95a-b7c9-4c6b-9601-7f3decd90f5a" providerId="ADAL" clId="{AD9DB528-376C-6547-8B67-7902166CADB9}" dt="2019-06-11T13:58:14.532" v="364"/>
        <pc:sldMkLst>
          <pc:docMk/>
          <pc:sldMk cId="1873647200" sldId="1924"/>
        </pc:sldMkLst>
      </pc:sldChg>
      <pc:sldChg chg="modSp add">
        <pc:chgData name="Jeff Hollan" userId="eeefd95a-b7c9-4c6b-9601-7f3decd90f5a" providerId="ADAL" clId="{AD9DB528-376C-6547-8B67-7902166CADB9}" dt="2019-06-11T13:49:43.330" v="33" actId="20577"/>
        <pc:sldMkLst>
          <pc:docMk/>
          <pc:sldMk cId="1501122204" sldId="1963"/>
        </pc:sldMkLst>
        <pc:spChg chg="mod">
          <ac:chgData name="Jeff Hollan" userId="eeefd95a-b7c9-4c6b-9601-7f3decd90f5a" providerId="ADAL" clId="{AD9DB528-376C-6547-8B67-7902166CADB9}" dt="2019-06-11T13:49:43.330" v="33" actId="20577"/>
          <ac:spMkLst>
            <pc:docMk/>
            <pc:sldMk cId="1501122204" sldId="1963"/>
            <ac:spMk id="3" creationId="{00000000-0000-0000-0000-000000000000}"/>
          </ac:spMkLst>
        </pc:spChg>
      </pc:sldChg>
      <pc:sldChg chg="modSp add">
        <pc:chgData name="Jeff Hollan" userId="eeefd95a-b7c9-4c6b-9601-7f3decd90f5a" providerId="ADAL" clId="{AD9DB528-376C-6547-8B67-7902166CADB9}" dt="2019-06-11T13:49:49.558" v="36" actId="20577"/>
        <pc:sldMkLst>
          <pc:docMk/>
          <pc:sldMk cId="1669684451" sldId="1964"/>
        </pc:sldMkLst>
        <pc:spChg chg="mod">
          <ac:chgData name="Jeff Hollan" userId="eeefd95a-b7c9-4c6b-9601-7f3decd90f5a" providerId="ADAL" clId="{AD9DB528-376C-6547-8B67-7902166CADB9}" dt="2019-06-11T13:49:49.558" v="36" actId="20577"/>
          <ac:spMkLst>
            <pc:docMk/>
            <pc:sldMk cId="1669684451" sldId="1964"/>
            <ac:spMk id="3" creationId="{00000000-0000-0000-0000-000000000000}"/>
          </ac:spMkLst>
        </pc:spChg>
      </pc:sldChg>
      <pc:sldChg chg="modSp add">
        <pc:chgData name="Jeff Hollan" userId="eeefd95a-b7c9-4c6b-9601-7f3decd90f5a" providerId="ADAL" clId="{AD9DB528-376C-6547-8B67-7902166CADB9}" dt="2019-06-11T13:51:21.631" v="43" actId="20577"/>
        <pc:sldMkLst>
          <pc:docMk/>
          <pc:sldMk cId="310465693" sldId="1965"/>
        </pc:sldMkLst>
        <pc:spChg chg="mod">
          <ac:chgData name="Jeff Hollan" userId="eeefd95a-b7c9-4c6b-9601-7f3decd90f5a" providerId="ADAL" clId="{AD9DB528-376C-6547-8B67-7902166CADB9}" dt="2019-06-11T13:51:21.631" v="43" actId="20577"/>
          <ac:spMkLst>
            <pc:docMk/>
            <pc:sldMk cId="310465693" sldId="1965"/>
            <ac:spMk id="3" creationId="{00000000-0000-0000-0000-000000000000}"/>
          </ac:spMkLst>
        </pc:spChg>
      </pc:sldChg>
      <pc:sldChg chg="modSp add">
        <pc:chgData name="Jeff Hollan" userId="eeefd95a-b7c9-4c6b-9601-7f3decd90f5a" providerId="ADAL" clId="{AD9DB528-376C-6547-8B67-7902166CADB9}" dt="2019-06-11T13:51:50.928" v="58" actId="20577"/>
        <pc:sldMkLst>
          <pc:docMk/>
          <pc:sldMk cId="1878384368" sldId="1966"/>
        </pc:sldMkLst>
        <pc:spChg chg="mod">
          <ac:chgData name="Jeff Hollan" userId="eeefd95a-b7c9-4c6b-9601-7f3decd90f5a" providerId="ADAL" clId="{AD9DB528-376C-6547-8B67-7902166CADB9}" dt="2019-06-11T13:51:50.928" v="58" actId="20577"/>
          <ac:spMkLst>
            <pc:docMk/>
            <pc:sldMk cId="1878384368" sldId="1966"/>
            <ac:spMk id="3" creationId="{00000000-0000-0000-0000-000000000000}"/>
          </ac:spMkLst>
        </pc:spChg>
      </pc:sldChg>
      <pc:sldChg chg="modSp add">
        <pc:chgData name="Jeff Hollan" userId="eeefd95a-b7c9-4c6b-9601-7f3decd90f5a" providerId="ADAL" clId="{AD9DB528-376C-6547-8B67-7902166CADB9}" dt="2019-06-11T13:51:54.358" v="59" actId="20577"/>
        <pc:sldMkLst>
          <pc:docMk/>
          <pc:sldMk cId="2080920453" sldId="1967"/>
        </pc:sldMkLst>
        <pc:spChg chg="mod">
          <ac:chgData name="Jeff Hollan" userId="eeefd95a-b7c9-4c6b-9601-7f3decd90f5a" providerId="ADAL" clId="{AD9DB528-376C-6547-8B67-7902166CADB9}" dt="2019-06-11T13:51:54.358" v="59" actId="20577"/>
          <ac:spMkLst>
            <pc:docMk/>
            <pc:sldMk cId="2080920453" sldId="1967"/>
            <ac:spMk id="3" creationId="{00000000-0000-0000-0000-000000000000}"/>
          </ac:spMkLst>
        </pc:spChg>
      </pc:sldChg>
      <pc:sldChg chg="add del">
        <pc:chgData name="Jeff Hollan" userId="eeefd95a-b7c9-4c6b-9601-7f3decd90f5a" providerId="ADAL" clId="{AD9DB528-376C-6547-8B67-7902166CADB9}" dt="2019-06-11T13:51:43.261" v="52" actId="2696"/>
        <pc:sldMkLst>
          <pc:docMk/>
          <pc:sldMk cId="2864172377" sldId="1967"/>
        </pc:sldMkLst>
      </pc:sldChg>
      <pc:sldChg chg="add del">
        <pc:chgData name="Jeff Hollan" userId="eeefd95a-b7c9-4c6b-9601-7f3decd90f5a" providerId="ADAL" clId="{AD9DB528-376C-6547-8B67-7902166CADB9}" dt="2019-06-11T13:51:43.276" v="53" actId="2696"/>
        <pc:sldMkLst>
          <pc:docMk/>
          <pc:sldMk cId="628234589" sldId="1968"/>
        </pc:sldMkLst>
      </pc:sldChg>
      <pc:sldChg chg="add ord">
        <pc:chgData name="Jeff Hollan" userId="eeefd95a-b7c9-4c6b-9601-7f3decd90f5a" providerId="ADAL" clId="{AD9DB528-376C-6547-8B67-7902166CADB9}" dt="2019-06-11T13:52:10.694" v="61"/>
        <pc:sldMkLst>
          <pc:docMk/>
          <pc:sldMk cId="2963646931" sldId="1968"/>
        </pc:sldMkLst>
      </pc:sldChg>
      <pc:sldChg chg="modSp add">
        <pc:chgData name="Jeff Hollan" userId="eeefd95a-b7c9-4c6b-9601-7f3decd90f5a" providerId="ADAL" clId="{AD9DB528-376C-6547-8B67-7902166CADB9}" dt="2019-06-11T13:52:04.353" v="60" actId="20577"/>
        <pc:sldMkLst>
          <pc:docMk/>
          <pc:sldMk cId="460811211" sldId="1969"/>
        </pc:sldMkLst>
        <pc:spChg chg="mod">
          <ac:chgData name="Jeff Hollan" userId="eeefd95a-b7c9-4c6b-9601-7f3decd90f5a" providerId="ADAL" clId="{AD9DB528-376C-6547-8B67-7902166CADB9}" dt="2019-06-11T13:52:04.353" v="60" actId="20577"/>
          <ac:spMkLst>
            <pc:docMk/>
            <pc:sldMk cId="460811211" sldId="1969"/>
            <ac:spMk id="3" creationId="{00000000-0000-0000-0000-000000000000}"/>
          </ac:spMkLst>
        </pc:spChg>
      </pc:sldChg>
      <pc:sldChg chg="add del">
        <pc:chgData name="Jeff Hollan" userId="eeefd95a-b7c9-4c6b-9601-7f3decd90f5a" providerId="ADAL" clId="{AD9DB528-376C-6547-8B67-7902166CADB9}" dt="2019-06-11T13:51:43.285" v="54" actId="2696"/>
        <pc:sldMkLst>
          <pc:docMk/>
          <pc:sldMk cId="3799034933" sldId="1969"/>
        </pc:sldMkLst>
      </pc:sldChg>
      <pc:sldChg chg="add modAnim">
        <pc:chgData name="Jeff Hollan" userId="eeefd95a-b7c9-4c6b-9601-7f3decd90f5a" providerId="ADAL" clId="{AD9DB528-376C-6547-8B67-7902166CADB9}" dt="2019-06-11T14:28:48.300" v="366"/>
        <pc:sldMkLst>
          <pc:docMk/>
          <pc:sldMk cId="1402731701" sldId="4307"/>
        </pc:sldMkLst>
      </pc:sldChg>
      <pc:sldChg chg="modSp new">
        <pc:chgData name="Jeff Hollan" userId="eeefd95a-b7c9-4c6b-9601-7f3decd90f5a" providerId="ADAL" clId="{AD9DB528-376C-6547-8B67-7902166CADB9}" dt="2019-06-11T13:53:36.318" v="360" actId="20577"/>
        <pc:sldMkLst>
          <pc:docMk/>
          <pc:sldMk cId="3409564537" sldId="4308"/>
        </pc:sldMkLst>
        <pc:spChg chg="mod">
          <ac:chgData name="Jeff Hollan" userId="eeefd95a-b7c9-4c6b-9601-7f3decd90f5a" providerId="ADAL" clId="{AD9DB528-376C-6547-8B67-7902166CADB9}" dt="2019-06-11T13:52:50.863" v="72" actId="20577"/>
          <ac:spMkLst>
            <pc:docMk/>
            <pc:sldMk cId="3409564537" sldId="4308"/>
            <ac:spMk id="2" creationId="{1230C4AA-A585-7845-96BA-B01C68D8961F}"/>
          </ac:spMkLst>
        </pc:spChg>
        <pc:spChg chg="mod">
          <ac:chgData name="Jeff Hollan" userId="eeefd95a-b7c9-4c6b-9601-7f3decd90f5a" providerId="ADAL" clId="{AD9DB528-376C-6547-8B67-7902166CADB9}" dt="2019-06-11T13:53:36.318" v="360" actId="20577"/>
          <ac:spMkLst>
            <pc:docMk/>
            <pc:sldMk cId="3409564537" sldId="4308"/>
            <ac:spMk id="3" creationId="{93AC1E97-B171-6B4C-99F0-0C1BF8181A1B}"/>
          </ac:spMkLst>
        </pc:spChg>
      </pc:sldChg>
      <pc:sldChg chg="add">
        <pc:chgData name="Jeff Hollan" userId="eeefd95a-b7c9-4c6b-9601-7f3decd90f5a" providerId="ADAL" clId="{AD9DB528-376C-6547-8B67-7902166CADB9}" dt="2019-06-11T13:55:10.729" v="361"/>
        <pc:sldMkLst>
          <pc:docMk/>
          <pc:sldMk cId="733113945" sldId="4486"/>
        </pc:sldMkLst>
      </pc:sldChg>
      <pc:sldChg chg="add">
        <pc:chgData name="Jeff Hollan" userId="eeefd95a-b7c9-4c6b-9601-7f3decd90f5a" providerId="ADAL" clId="{AD9DB528-376C-6547-8B67-7902166CADB9}" dt="2019-06-11T14:28:39.399" v="365"/>
        <pc:sldMkLst>
          <pc:docMk/>
          <pc:sldMk cId="1767585851" sldId="4487"/>
        </pc:sldMkLst>
      </pc:sldChg>
      <pc:sldChg chg="add">
        <pc:chgData name="Jeff Hollan" userId="eeefd95a-b7c9-4c6b-9601-7f3decd90f5a" providerId="ADAL" clId="{AD9DB528-376C-6547-8B67-7902166CADB9}" dt="2019-06-11T14:29:16.913" v="367"/>
        <pc:sldMkLst>
          <pc:docMk/>
          <pc:sldMk cId="1561838500" sldId="4488"/>
        </pc:sldMkLst>
      </pc:sldChg>
      <pc:sldChg chg="addSp modSp new modTransition modAnim">
        <pc:chgData name="Jeff Hollan" userId="eeefd95a-b7c9-4c6b-9601-7f3decd90f5a" providerId="ADAL" clId="{AD9DB528-376C-6547-8B67-7902166CADB9}" dt="2019-06-11T14:43:19.947" v="910"/>
        <pc:sldMkLst>
          <pc:docMk/>
          <pc:sldMk cId="2523536861" sldId="4489"/>
        </pc:sldMkLst>
        <pc:spChg chg="mod">
          <ac:chgData name="Jeff Hollan" userId="eeefd95a-b7c9-4c6b-9601-7f3decd90f5a" providerId="ADAL" clId="{AD9DB528-376C-6547-8B67-7902166CADB9}" dt="2019-06-11T14:30:13.518" v="384" actId="20577"/>
          <ac:spMkLst>
            <pc:docMk/>
            <pc:sldMk cId="2523536861" sldId="4489"/>
            <ac:spMk id="2" creationId="{16D42CCC-814B-6F42-9050-08B5983A3A33}"/>
          </ac:spMkLst>
        </pc:spChg>
        <pc:spChg chg="mod">
          <ac:chgData name="Jeff Hollan" userId="eeefd95a-b7c9-4c6b-9601-7f3decd90f5a" providerId="ADAL" clId="{AD9DB528-376C-6547-8B67-7902166CADB9}" dt="2019-06-11T14:31:17.605" v="564" actId="20577"/>
          <ac:spMkLst>
            <pc:docMk/>
            <pc:sldMk cId="2523536861" sldId="4489"/>
            <ac:spMk id="3" creationId="{6CC651B1-171F-4A44-99A0-A37F77563328}"/>
          </ac:spMkLst>
        </pc:spChg>
        <pc:spChg chg="add mod">
          <ac:chgData name="Jeff Hollan" userId="eeefd95a-b7c9-4c6b-9601-7f3decd90f5a" providerId="ADAL" clId="{AD9DB528-376C-6547-8B67-7902166CADB9}" dt="2019-06-11T14:31:55.252" v="573" actId="1076"/>
          <ac:spMkLst>
            <pc:docMk/>
            <pc:sldMk cId="2523536861" sldId="4489"/>
            <ac:spMk id="4" creationId="{4F2A6894-4EBF-834F-82A3-887C738F65E4}"/>
          </ac:spMkLst>
        </pc:spChg>
        <pc:spChg chg="add mod">
          <ac:chgData name="Jeff Hollan" userId="eeefd95a-b7c9-4c6b-9601-7f3decd90f5a" providerId="ADAL" clId="{AD9DB528-376C-6547-8B67-7902166CADB9}" dt="2019-06-11T14:37:43.629" v="722" actId="1076"/>
          <ac:spMkLst>
            <pc:docMk/>
            <pc:sldMk cId="2523536861" sldId="4489"/>
            <ac:spMk id="8" creationId="{F97EFC15-468B-F04C-8179-C04F15FADF4F}"/>
          </ac:spMkLst>
        </pc:spChg>
        <pc:picChg chg="add mod">
          <ac:chgData name="Jeff Hollan" userId="eeefd95a-b7c9-4c6b-9601-7f3decd90f5a" providerId="ADAL" clId="{AD9DB528-376C-6547-8B67-7902166CADB9}" dt="2019-06-11T14:32:08.324" v="577" actId="1076"/>
          <ac:picMkLst>
            <pc:docMk/>
            <pc:sldMk cId="2523536861" sldId="4489"/>
            <ac:picMk id="5" creationId="{3BF8783C-7BC4-C14A-9A3B-59C0A9F451A3}"/>
          </ac:picMkLst>
        </pc:picChg>
        <pc:picChg chg="add mod">
          <ac:chgData name="Jeff Hollan" userId="eeefd95a-b7c9-4c6b-9601-7f3decd90f5a" providerId="ADAL" clId="{AD9DB528-376C-6547-8B67-7902166CADB9}" dt="2019-06-11T14:32:23.191" v="585" actId="1076"/>
          <ac:picMkLst>
            <pc:docMk/>
            <pc:sldMk cId="2523536861" sldId="4489"/>
            <ac:picMk id="6" creationId="{07CD1040-CABE-2A45-8BB6-5E77C19E9AEC}"/>
          </ac:picMkLst>
        </pc:picChg>
        <pc:picChg chg="add mod">
          <ac:chgData name="Jeff Hollan" userId="eeefd95a-b7c9-4c6b-9601-7f3decd90f5a" providerId="ADAL" clId="{AD9DB528-376C-6547-8B67-7902166CADB9}" dt="2019-06-11T14:32:21.453" v="584" actId="1076"/>
          <ac:picMkLst>
            <pc:docMk/>
            <pc:sldMk cId="2523536861" sldId="4489"/>
            <ac:picMk id="7" creationId="{EAF73362-C65B-794F-9ECF-0512766EF576}"/>
          </ac:picMkLst>
        </pc:picChg>
      </pc:sldChg>
      <pc:sldChg chg="addSp delSp modSp add ord modTransition addAnim delAnim modAnim">
        <pc:chgData name="Jeff Hollan" userId="eeefd95a-b7c9-4c6b-9601-7f3decd90f5a" providerId="ADAL" clId="{AD9DB528-376C-6547-8B67-7902166CADB9}" dt="2019-06-11T14:35:19.455" v="690"/>
        <pc:sldMkLst>
          <pc:docMk/>
          <pc:sldMk cId="201073352" sldId="4490"/>
        </pc:sldMkLst>
        <pc:spChg chg="mod">
          <ac:chgData name="Jeff Hollan" userId="eeefd95a-b7c9-4c6b-9601-7f3decd90f5a" providerId="ADAL" clId="{AD9DB528-376C-6547-8B67-7902166CADB9}" dt="2019-06-11T14:32:45.794" v="617" actId="20577"/>
          <ac:spMkLst>
            <pc:docMk/>
            <pc:sldMk cId="201073352" sldId="4490"/>
            <ac:spMk id="2" creationId="{16D42CCC-814B-6F42-9050-08B5983A3A33}"/>
          </ac:spMkLst>
        </pc:spChg>
        <pc:spChg chg="mod">
          <ac:chgData name="Jeff Hollan" userId="eeefd95a-b7c9-4c6b-9601-7f3decd90f5a" providerId="ADAL" clId="{AD9DB528-376C-6547-8B67-7902166CADB9}" dt="2019-06-11T14:32:53.328" v="628" actId="20577"/>
          <ac:spMkLst>
            <pc:docMk/>
            <pc:sldMk cId="201073352" sldId="4490"/>
            <ac:spMk id="3" creationId="{6CC651B1-171F-4A44-99A0-A37F77563328}"/>
          </ac:spMkLst>
        </pc:spChg>
        <pc:spChg chg="mod">
          <ac:chgData name="Jeff Hollan" userId="eeefd95a-b7c9-4c6b-9601-7f3decd90f5a" providerId="ADAL" clId="{AD9DB528-376C-6547-8B67-7902166CADB9}" dt="2019-06-11T14:32:57.203" v="629" actId="1076"/>
          <ac:spMkLst>
            <pc:docMk/>
            <pc:sldMk cId="201073352" sldId="4490"/>
            <ac:spMk id="4" creationId="{4F2A6894-4EBF-834F-82A3-887C738F65E4}"/>
          </ac:spMkLst>
        </pc:spChg>
        <pc:spChg chg="add mod">
          <ac:chgData name="Jeff Hollan" userId="eeefd95a-b7c9-4c6b-9601-7f3decd90f5a" providerId="ADAL" clId="{AD9DB528-376C-6547-8B67-7902166CADB9}" dt="2019-06-11T14:33:07.759" v="641" actId="20577"/>
          <ac:spMkLst>
            <pc:docMk/>
            <pc:sldMk cId="201073352" sldId="4490"/>
            <ac:spMk id="8" creationId="{6B8ABDA9-35E3-074F-8F68-39884956D0C8}"/>
          </ac:spMkLst>
        </pc:spChg>
        <pc:spChg chg="add mod">
          <ac:chgData name="Jeff Hollan" userId="eeefd95a-b7c9-4c6b-9601-7f3decd90f5a" providerId="ADAL" clId="{AD9DB528-376C-6547-8B67-7902166CADB9}" dt="2019-06-11T14:33:13.844" v="645" actId="20577"/>
          <ac:spMkLst>
            <pc:docMk/>
            <pc:sldMk cId="201073352" sldId="4490"/>
            <ac:spMk id="9" creationId="{7B61A168-BFB5-244D-9B84-8258BC4292F8}"/>
          </ac:spMkLst>
        </pc:spChg>
        <pc:spChg chg="add mod">
          <ac:chgData name="Jeff Hollan" userId="eeefd95a-b7c9-4c6b-9601-7f3decd90f5a" providerId="ADAL" clId="{AD9DB528-376C-6547-8B67-7902166CADB9}" dt="2019-06-11T14:33:20.625" v="649" actId="20577"/>
          <ac:spMkLst>
            <pc:docMk/>
            <pc:sldMk cId="201073352" sldId="4490"/>
            <ac:spMk id="10" creationId="{0A175B86-E0C7-9E40-9FC2-04E8CC2BDDF7}"/>
          </ac:spMkLst>
        </pc:spChg>
        <pc:spChg chg="add del mod">
          <ac:chgData name="Jeff Hollan" userId="eeefd95a-b7c9-4c6b-9601-7f3decd90f5a" providerId="ADAL" clId="{AD9DB528-376C-6547-8B67-7902166CADB9}" dt="2019-06-11T14:33:29.318" v="654" actId="478"/>
          <ac:spMkLst>
            <pc:docMk/>
            <pc:sldMk cId="201073352" sldId="4490"/>
            <ac:spMk id="11" creationId="{14331769-C794-9D4E-905B-EA915DAB3093}"/>
          </ac:spMkLst>
        </pc:spChg>
        <pc:picChg chg="mod">
          <ac:chgData name="Jeff Hollan" userId="eeefd95a-b7c9-4c6b-9601-7f3decd90f5a" providerId="ADAL" clId="{AD9DB528-376C-6547-8B67-7902166CADB9}" dt="2019-06-11T14:33:42.580" v="658" actId="1076"/>
          <ac:picMkLst>
            <pc:docMk/>
            <pc:sldMk cId="201073352" sldId="4490"/>
            <ac:picMk id="5" creationId="{3BF8783C-7BC4-C14A-9A3B-59C0A9F451A3}"/>
          </ac:picMkLst>
        </pc:picChg>
        <pc:picChg chg="del">
          <ac:chgData name="Jeff Hollan" userId="eeefd95a-b7c9-4c6b-9601-7f3decd90f5a" providerId="ADAL" clId="{AD9DB528-376C-6547-8B67-7902166CADB9}" dt="2019-06-11T14:33:35.945" v="656" actId="478"/>
          <ac:picMkLst>
            <pc:docMk/>
            <pc:sldMk cId="201073352" sldId="4490"/>
            <ac:picMk id="6" creationId="{07CD1040-CABE-2A45-8BB6-5E77C19E9AEC}"/>
          </ac:picMkLst>
        </pc:picChg>
        <pc:picChg chg="del">
          <ac:chgData name="Jeff Hollan" userId="eeefd95a-b7c9-4c6b-9601-7f3decd90f5a" providerId="ADAL" clId="{AD9DB528-376C-6547-8B67-7902166CADB9}" dt="2019-06-11T14:33:35.945" v="656" actId="478"/>
          <ac:picMkLst>
            <pc:docMk/>
            <pc:sldMk cId="201073352" sldId="4490"/>
            <ac:picMk id="7" creationId="{EAF73362-C65B-794F-9ECF-0512766EF576}"/>
          </ac:picMkLst>
        </pc:picChg>
        <pc:cxnChg chg="add">
          <ac:chgData name="Jeff Hollan" userId="eeefd95a-b7c9-4c6b-9601-7f3decd90f5a" providerId="ADAL" clId="{AD9DB528-376C-6547-8B67-7902166CADB9}" dt="2019-06-11T14:33:49.100" v="659" actId="11529"/>
          <ac:cxnSpMkLst>
            <pc:docMk/>
            <pc:sldMk cId="201073352" sldId="4490"/>
            <ac:cxnSpMk id="13" creationId="{FC4D9CF6-E9B8-6E44-973B-5E0FEAF38AC8}"/>
          </ac:cxnSpMkLst>
        </pc:cxnChg>
        <pc:cxnChg chg="add mod">
          <ac:chgData name="Jeff Hollan" userId="eeefd95a-b7c9-4c6b-9601-7f3decd90f5a" providerId="ADAL" clId="{AD9DB528-376C-6547-8B67-7902166CADB9}" dt="2019-06-11T14:33:55.861" v="662" actId="14100"/>
          <ac:cxnSpMkLst>
            <pc:docMk/>
            <pc:sldMk cId="201073352" sldId="4490"/>
            <ac:cxnSpMk id="14" creationId="{B43AF7AA-7823-7C46-9DAE-6EAC41D319B9}"/>
          </ac:cxnSpMkLst>
        </pc:cxnChg>
        <pc:cxnChg chg="add mod">
          <ac:chgData name="Jeff Hollan" userId="eeefd95a-b7c9-4c6b-9601-7f3decd90f5a" providerId="ADAL" clId="{AD9DB528-376C-6547-8B67-7902166CADB9}" dt="2019-06-11T14:34:02.590" v="665" actId="14100"/>
          <ac:cxnSpMkLst>
            <pc:docMk/>
            <pc:sldMk cId="201073352" sldId="4490"/>
            <ac:cxnSpMk id="16" creationId="{20A358A1-9A6B-A24E-A90C-ED6F84AFAA69}"/>
          </ac:cxnSpMkLst>
        </pc:cxnChg>
      </pc:sldChg>
      <pc:sldChg chg="addSp modSp add modTransition">
        <pc:chgData name="Jeff Hollan" userId="eeefd95a-b7c9-4c6b-9601-7f3decd90f5a" providerId="ADAL" clId="{AD9DB528-376C-6547-8B67-7902166CADB9}" dt="2019-06-11T14:35:19.455" v="690"/>
        <pc:sldMkLst>
          <pc:docMk/>
          <pc:sldMk cId="1443522643" sldId="4491"/>
        </pc:sldMkLst>
        <pc:picChg chg="mod">
          <ac:chgData name="Jeff Hollan" userId="eeefd95a-b7c9-4c6b-9601-7f3decd90f5a" providerId="ADAL" clId="{AD9DB528-376C-6547-8B67-7902166CADB9}" dt="2019-06-11T14:34:12.166" v="668" actId="1076"/>
          <ac:picMkLst>
            <pc:docMk/>
            <pc:sldMk cId="1443522643" sldId="4491"/>
            <ac:picMk id="5" creationId="{3BF8783C-7BC4-C14A-9A3B-59C0A9F451A3}"/>
          </ac:picMkLst>
        </pc:picChg>
        <pc:picChg chg="add mod">
          <ac:chgData name="Jeff Hollan" userId="eeefd95a-b7c9-4c6b-9601-7f3decd90f5a" providerId="ADAL" clId="{AD9DB528-376C-6547-8B67-7902166CADB9}" dt="2019-06-11T14:34:14.442" v="669" actId="1076"/>
          <ac:picMkLst>
            <pc:docMk/>
            <pc:sldMk cId="1443522643" sldId="4491"/>
            <ac:picMk id="12" creationId="{4617BD1A-5D67-2541-B786-02FD8A644155}"/>
          </ac:picMkLst>
        </pc:picChg>
        <pc:cxnChg chg="mod">
          <ac:chgData name="Jeff Hollan" userId="eeefd95a-b7c9-4c6b-9601-7f3decd90f5a" providerId="ADAL" clId="{AD9DB528-376C-6547-8B67-7902166CADB9}" dt="2019-06-11T14:34:17.921" v="670" actId="14100"/>
          <ac:cxnSpMkLst>
            <pc:docMk/>
            <pc:sldMk cId="1443522643" sldId="4491"/>
            <ac:cxnSpMk id="13" creationId="{FC4D9CF6-E9B8-6E44-973B-5E0FEAF38AC8}"/>
          </ac:cxnSpMkLst>
        </pc:cxnChg>
        <pc:cxnChg chg="mod">
          <ac:chgData name="Jeff Hollan" userId="eeefd95a-b7c9-4c6b-9601-7f3decd90f5a" providerId="ADAL" clId="{AD9DB528-376C-6547-8B67-7902166CADB9}" dt="2019-06-11T14:34:20.384" v="671" actId="14100"/>
          <ac:cxnSpMkLst>
            <pc:docMk/>
            <pc:sldMk cId="1443522643" sldId="4491"/>
            <ac:cxnSpMk id="14" creationId="{B43AF7AA-7823-7C46-9DAE-6EAC41D319B9}"/>
          </ac:cxnSpMkLst>
        </pc:cxnChg>
        <pc:cxnChg chg="mod">
          <ac:chgData name="Jeff Hollan" userId="eeefd95a-b7c9-4c6b-9601-7f3decd90f5a" providerId="ADAL" clId="{AD9DB528-376C-6547-8B67-7902166CADB9}" dt="2019-06-11T14:34:23.712" v="672" actId="14100"/>
          <ac:cxnSpMkLst>
            <pc:docMk/>
            <pc:sldMk cId="1443522643" sldId="4491"/>
            <ac:cxnSpMk id="16" creationId="{20A358A1-9A6B-A24E-A90C-ED6F84AFAA69}"/>
          </ac:cxnSpMkLst>
        </pc:cxnChg>
      </pc:sldChg>
      <pc:sldChg chg="addSp modSp add modTransition">
        <pc:chgData name="Jeff Hollan" userId="eeefd95a-b7c9-4c6b-9601-7f3decd90f5a" providerId="ADAL" clId="{AD9DB528-376C-6547-8B67-7902166CADB9}" dt="2019-06-11T14:35:19.455" v="690"/>
        <pc:sldMkLst>
          <pc:docMk/>
          <pc:sldMk cId="2109054790" sldId="4492"/>
        </pc:sldMkLst>
        <pc:picChg chg="mod">
          <ac:chgData name="Jeff Hollan" userId="eeefd95a-b7c9-4c6b-9601-7f3decd90f5a" providerId="ADAL" clId="{AD9DB528-376C-6547-8B67-7902166CADB9}" dt="2019-06-11T14:34:33.562" v="675" actId="1076"/>
          <ac:picMkLst>
            <pc:docMk/>
            <pc:sldMk cId="2109054790" sldId="4492"/>
            <ac:picMk id="12" creationId="{4617BD1A-5D67-2541-B786-02FD8A644155}"/>
          </ac:picMkLst>
        </pc:picChg>
        <pc:picChg chg="add mod">
          <ac:chgData name="Jeff Hollan" userId="eeefd95a-b7c9-4c6b-9601-7f3decd90f5a" providerId="ADAL" clId="{AD9DB528-376C-6547-8B67-7902166CADB9}" dt="2019-06-11T14:34:36.281" v="676" actId="1076"/>
          <ac:picMkLst>
            <pc:docMk/>
            <pc:sldMk cId="2109054790" sldId="4492"/>
            <ac:picMk id="15" creationId="{5E0A47DB-261F-CF48-AA75-7D20AB0A3F13}"/>
          </ac:picMkLst>
        </pc:picChg>
        <pc:cxnChg chg="mod">
          <ac:chgData name="Jeff Hollan" userId="eeefd95a-b7c9-4c6b-9601-7f3decd90f5a" providerId="ADAL" clId="{AD9DB528-376C-6547-8B67-7902166CADB9}" dt="2019-06-11T14:34:41.671" v="678" actId="14100"/>
          <ac:cxnSpMkLst>
            <pc:docMk/>
            <pc:sldMk cId="2109054790" sldId="4492"/>
            <ac:cxnSpMk id="14" creationId="{B43AF7AA-7823-7C46-9DAE-6EAC41D319B9}"/>
          </ac:cxnSpMkLst>
        </pc:cxnChg>
        <pc:cxnChg chg="mod">
          <ac:chgData name="Jeff Hollan" userId="eeefd95a-b7c9-4c6b-9601-7f3decd90f5a" providerId="ADAL" clId="{AD9DB528-376C-6547-8B67-7902166CADB9}" dt="2019-06-11T14:34:38.919" v="677" actId="14100"/>
          <ac:cxnSpMkLst>
            <pc:docMk/>
            <pc:sldMk cId="2109054790" sldId="4492"/>
            <ac:cxnSpMk id="16" creationId="{20A358A1-9A6B-A24E-A90C-ED6F84AFAA69}"/>
          </ac:cxnSpMkLst>
        </pc:cxnChg>
      </pc:sldChg>
      <pc:sldChg chg="addSp modSp add">
        <pc:chgData name="Jeff Hollan" userId="eeefd95a-b7c9-4c6b-9601-7f3decd90f5a" providerId="ADAL" clId="{AD9DB528-376C-6547-8B67-7902166CADB9}" dt="2019-06-11T14:36:12.680" v="695" actId="1076"/>
        <pc:sldMkLst>
          <pc:docMk/>
          <pc:sldMk cId="515109805" sldId="4493"/>
        </pc:sldMkLst>
        <pc:picChg chg="add mod">
          <ac:chgData name="Jeff Hollan" userId="eeefd95a-b7c9-4c6b-9601-7f3decd90f5a" providerId="ADAL" clId="{AD9DB528-376C-6547-8B67-7902166CADB9}" dt="2019-06-11T14:36:12.680" v="695" actId="1076"/>
          <ac:picMkLst>
            <pc:docMk/>
            <pc:sldMk cId="515109805" sldId="4493"/>
            <ac:picMk id="17" creationId="{24DD7849-7CEB-BA40-AB81-EFADBBA14706}"/>
          </ac:picMkLst>
        </pc:picChg>
      </pc:sldChg>
      <pc:sldChg chg="addSp modSp add del modTransition">
        <pc:chgData name="Jeff Hollan" userId="eeefd95a-b7c9-4c6b-9601-7f3decd90f5a" providerId="ADAL" clId="{AD9DB528-376C-6547-8B67-7902166CADB9}" dt="2019-06-11T14:35:57.533" v="691" actId="2696"/>
        <pc:sldMkLst>
          <pc:docMk/>
          <pc:sldMk cId="945869532" sldId="4493"/>
        </pc:sldMkLst>
        <pc:picChg chg="mod">
          <ac:chgData name="Jeff Hollan" userId="eeefd95a-b7c9-4c6b-9601-7f3decd90f5a" providerId="ADAL" clId="{AD9DB528-376C-6547-8B67-7902166CADB9}" dt="2019-06-11T14:34:49.855" v="681" actId="1076"/>
          <ac:picMkLst>
            <pc:docMk/>
            <pc:sldMk cId="945869532" sldId="4493"/>
            <ac:picMk id="5" creationId="{3BF8783C-7BC4-C14A-9A3B-59C0A9F451A3}"/>
          </ac:picMkLst>
        </pc:picChg>
        <pc:picChg chg="mod">
          <ac:chgData name="Jeff Hollan" userId="eeefd95a-b7c9-4c6b-9601-7f3decd90f5a" providerId="ADAL" clId="{AD9DB528-376C-6547-8B67-7902166CADB9}" dt="2019-06-11T14:34:55.453" v="684" actId="1076"/>
          <ac:picMkLst>
            <pc:docMk/>
            <pc:sldMk cId="945869532" sldId="4493"/>
            <ac:picMk id="12" creationId="{4617BD1A-5D67-2541-B786-02FD8A644155}"/>
          </ac:picMkLst>
        </pc:picChg>
        <pc:picChg chg="mod">
          <ac:chgData name="Jeff Hollan" userId="eeefd95a-b7c9-4c6b-9601-7f3decd90f5a" providerId="ADAL" clId="{AD9DB528-376C-6547-8B67-7902166CADB9}" dt="2019-06-11T14:34:57.338" v="685" actId="1076"/>
          <ac:picMkLst>
            <pc:docMk/>
            <pc:sldMk cId="945869532" sldId="4493"/>
            <ac:picMk id="15" creationId="{5E0A47DB-261F-CF48-AA75-7D20AB0A3F13}"/>
          </ac:picMkLst>
        </pc:picChg>
        <pc:picChg chg="add mod">
          <ac:chgData name="Jeff Hollan" userId="eeefd95a-b7c9-4c6b-9601-7f3decd90f5a" providerId="ADAL" clId="{AD9DB528-376C-6547-8B67-7902166CADB9}" dt="2019-06-11T14:34:58.757" v="686" actId="1076"/>
          <ac:picMkLst>
            <pc:docMk/>
            <pc:sldMk cId="945869532" sldId="4493"/>
            <ac:picMk id="17" creationId="{24463325-D466-BB48-A746-F3A2FCE0996B}"/>
          </ac:picMkLst>
        </pc:picChg>
        <pc:cxnChg chg="mod">
          <ac:chgData name="Jeff Hollan" userId="eeefd95a-b7c9-4c6b-9601-7f3decd90f5a" providerId="ADAL" clId="{AD9DB528-376C-6547-8B67-7902166CADB9}" dt="2019-06-11T14:35:01.470" v="687" actId="14100"/>
          <ac:cxnSpMkLst>
            <pc:docMk/>
            <pc:sldMk cId="945869532" sldId="4493"/>
            <ac:cxnSpMk id="13" creationId="{FC4D9CF6-E9B8-6E44-973B-5E0FEAF38AC8}"/>
          </ac:cxnSpMkLst>
        </pc:cxnChg>
        <pc:cxnChg chg="mod">
          <ac:chgData name="Jeff Hollan" userId="eeefd95a-b7c9-4c6b-9601-7f3decd90f5a" providerId="ADAL" clId="{AD9DB528-376C-6547-8B67-7902166CADB9}" dt="2019-06-11T14:35:06.313" v="689" actId="14100"/>
          <ac:cxnSpMkLst>
            <pc:docMk/>
            <pc:sldMk cId="945869532" sldId="4493"/>
            <ac:cxnSpMk id="14" creationId="{B43AF7AA-7823-7C46-9DAE-6EAC41D319B9}"/>
          </ac:cxnSpMkLst>
        </pc:cxnChg>
        <pc:cxnChg chg="mod">
          <ac:chgData name="Jeff Hollan" userId="eeefd95a-b7c9-4c6b-9601-7f3decd90f5a" providerId="ADAL" clId="{AD9DB528-376C-6547-8B67-7902166CADB9}" dt="2019-06-11T14:35:03.711" v="688" actId="14100"/>
          <ac:cxnSpMkLst>
            <pc:docMk/>
            <pc:sldMk cId="945869532" sldId="4493"/>
            <ac:cxnSpMk id="16" creationId="{20A358A1-9A6B-A24E-A90C-ED6F84AFAA69}"/>
          </ac:cxnSpMkLst>
        </pc:cxnChg>
      </pc:sldChg>
      <pc:sldChg chg="addSp modSp add modTransition addAnim">
        <pc:chgData name="Jeff Hollan" userId="eeefd95a-b7c9-4c6b-9601-7f3decd90f5a" providerId="ADAL" clId="{AD9DB528-376C-6547-8B67-7902166CADB9}" dt="2019-06-11T14:44:25.777" v="911"/>
        <pc:sldMkLst>
          <pc:docMk/>
          <pc:sldMk cId="4190395427" sldId="4494"/>
        </pc:sldMkLst>
        <pc:spChg chg="mod">
          <ac:chgData name="Jeff Hollan" userId="eeefd95a-b7c9-4c6b-9601-7f3decd90f5a" providerId="ADAL" clId="{AD9DB528-376C-6547-8B67-7902166CADB9}" dt="2019-06-11T14:39:25.792" v="798" actId="1076"/>
          <ac:spMkLst>
            <pc:docMk/>
            <pc:sldMk cId="4190395427" sldId="4494"/>
            <ac:spMk id="4" creationId="{4F2A6894-4EBF-834F-82A3-887C738F65E4}"/>
          </ac:spMkLst>
        </pc:spChg>
        <pc:spChg chg="mod">
          <ac:chgData name="Jeff Hollan" userId="eeefd95a-b7c9-4c6b-9601-7f3decd90f5a" providerId="ADAL" clId="{AD9DB528-376C-6547-8B67-7902166CADB9}" dt="2019-06-11T14:39:25.792" v="798" actId="1076"/>
          <ac:spMkLst>
            <pc:docMk/>
            <pc:sldMk cId="4190395427" sldId="4494"/>
            <ac:spMk id="8" creationId="{F97EFC15-468B-F04C-8179-C04F15FADF4F}"/>
          </ac:spMkLst>
        </pc:spChg>
        <pc:spChg chg="add mod">
          <ac:chgData name="Jeff Hollan" userId="eeefd95a-b7c9-4c6b-9601-7f3decd90f5a" providerId="ADAL" clId="{AD9DB528-376C-6547-8B67-7902166CADB9}" dt="2019-06-11T14:39:25.792" v="798" actId="1076"/>
          <ac:spMkLst>
            <pc:docMk/>
            <pc:sldMk cId="4190395427" sldId="4494"/>
            <ac:spMk id="9" creationId="{63419032-90CB-C241-A13C-3DB06AA286F4}"/>
          </ac:spMkLst>
        </pc:spChg>
        <pc:spChg chg="add mod">
          <ac:chgData name="Jeff Hollan" userId="eeefd95a-b7c9-4c6b-9601-7f3decd90f5a" providerId="ADAL" clId="{AD9DB528-376C-6547-8B67-7902166CADB9}" dt="2019-06-11T14:39:25.792" v="798" actId="1076"/>
          <ac:spMkLst>
            <pc:docMk/>
            <pc:sldMk cId="4190395427" sldId="4494"/>
            <ac:spMk id="10" creationId="{72E49A2C-4717-6540-8FD0-180E86E30988}"/>
          </ac:spMkLst>
        </pc:spChg>
        <pc:spChg chg="add mod">
          <ac:chgData name="Jeff Hollan" userId="eeefd95a-b7c9-4c6b-9601-7f3decd90f5a" providerId="ADAL" clId="{AD9DB528-376C-6547-8B67-7902166CADB9}" dt="2019-06-11T14:39:25.792" v="798" actId="1076"/>
          <ac:spMkLst>
            <pc:docMk/>
            <pc:sldMk cId="4190395427" sldId="4494"/>
            <ac:spMk id="11" creationId="{E1E88109-B67A-2B4F-A387-DB98C8852BBF}"/>
          </ac:spMkLst>
        </pc:spChg>
        <pc:spChg chg="add mod">
          <ac:chgData name="Jeff Hollan" userId="eeefd95a-b7c9-4c6b-9601-7f3decd90f5a" providerId="ADAL" clId="{AD9DB528-376C-6547-8B67-7902166CADB9}" dt="2019-06-11T14:39:15.873" v="797" actId="20577"/>
          <ac:spMkLst>
            <pc:docMk/>
            <pc:sldMk cId="4190395427" sldId="4494"/>
            <ac:spMk id="12" creationId="{958A7B64-C2E6-494C-8201-DD40071A5C42}"/>
          </ac:spMkLst>
        </pc:spChg>
        <pc:picChg chg="mod">
          <ac:chgData name="Jeff Hollan" userId="eeefd95a-b7c9-4c6b-9601-7f3decd90f5a" providerId="ADAL" clId="{AD9DB528-376C-6547-8B67-7902166CADB9}" dt="2019-06-11T14:39:25.792" v="798" actId="1076"/>
          <ac:picMkLst>
            <pc:docMk/>
            <pc:sldMk cId="4190395427" sldId="4494"/>
            <ac:picMk id="5" creationId="{3BF8783C-7BC4-C14A-9A3B-59C0A9F451A3}"/>
          </ac:picMkLst>
        </pc:picChg>
        <pc:picChg chg="mod">
          <ac:chgData name="Jeff Hollan" userId="eeefd95a-b7c9-4c6b-9601-7f3decd90f5a" providerId="ADAL" clId="{AD9DB528-376C-6547-8B67-7902166CADB9}" dt="2019-06-11T14:39:25.792" v="798" actId="1076"/>
          <ac:picMkLst>
            <pc:docMk/>
            <pc:sldMk cId="4190395427" sldId="4494"/>
            <ac:picMk id="6" creationId="{07CD1040-CABE-2A45-8BB6-5E77C19E9AEC}"/>
          </ac:picMkLst>
        </pc:picChg>
        <pc:picChg chg="mod">
          <ac:chgData name="Jeff Hollan" userId="eeefd95a-b7c9-4c6b-9601-7f3decd90f5a" providerId="ADAL" clId="{AD9DB528-376C-6547-8B67-7902166CADB9}" dt="2019-06-11T14:39:25.792" v="798" actId="1076"/>
          <ac:picMkLst>
            <pc:docMk/>
            <pc:sldMk cId="4190395427" sldId="4494"/>
            <ac:picMk id="7" creationId="{EAF73362-C65B-794F-9ECF-0512766EF576}"/>
          </ac:picMkLst>
        </pc:picChg>
      </pc:sldChg>
      <pc:sldChg chg="addSp delSp modSp add modTransition addAnim">
        <pc:chgData name="Jeff Hollan" userId="eeefd95a-b7c9-4c6b-9601-7f3decd90f5a" providerId="ADAL" clId="{AD9DB528-376C-6547-8B67-7902166CADB9}" dt="2019-06-11T14:46:02.745" v="912"/>
        <pc:sldMkLst>
          <pc:docMk/>
          <pc:sldMk cId="4173824262" sldId="4495"/>
        </pc:sldMkLst>
        <pc:spChg chg="mod">
          <ac:chgData name="Jeff Hollan" userId="eeefd95a-b7c9-4c6b-9601-7f3decd90f5a" providerId="ADAL" clId="{AD9DB528-376C-6547-8B67-7902166CADB9}" dt="2019-06-11T14:39:52.821" v="813" actId="20577"/>
          <ac:spMkLst>
            <pc:docMk/>
            <pc:sldMk cId="4173824262" sldId="4495"/>
            <ac:spMk id="2" creationId="{16D42CCC-814B-6F42-9050-08B5983A3A33}"/>
          </ac:spMkLst>
        </pc:spChg>
        <pc:spChg chg="mod">
          <ac:chgData name="Jeff Hollan" userId="eeefd95a-b7c9-4c6b-9601-7f3decd90f5a" providerId="ADAL" clId="{AD9DB528-376C-6547-8B67-7902166CADB9}" dt="2019-06-11T14:39:55.030" v="822" actId="20577"/>
          <ac:spMkLst>
            <pc:docMk/>
            <pc:sldMk cId="4173824262" sldId="4495"/>
            <ac:spMk id="4" creationId="{4F2A6894-4EBF-834F-82A3-887C738F65E4}"/>
          </ac:spMkLst>
        </pc:spChg>
        <pc:spChg chg="mod">
          <ac:chgData name="Jeff Hollan" userId="eeefd95a-b7c9-4c6b-9601-7f3decd90f5a" providerId="ADAL" clId="{AD9DB528-376C-6547-8B67-7902166CADB9}" dt="2019-06-11T14:40:27.725" v="836" actId="1076"/>
          <ac:spMkLst>
            <pc:docMk/>
            <pc:sldMk cId="4173824262" sldId="4495"/>
            <ac:spMk id="8" creationId="{F97EFC15-468B-F04C-8179-C04F15FADF4F}"/>
          </ac:spMkLst>
        </pc:spChg>
        <pc:spChg chg="del">
          <ac:chgData name="Jeff Hollan" userId="eeefd95a-b7c9-4c6b-9601-7f3decd90f5a" providerId="ADAL" clId="{AD9DB528-376C-6547-8B67-7902166CADB9}" dt="2019-06-11T14:40:11.737" v="825" actId="478"/>
          <ac:spMkLst>
            <pc:docMk/>
            <pc:sldMk cId="4173824262" sldId="4495"/>
            <ac:spMk id="9" creationId="{63419032-90CB-C241-A13C-3DB06AA286F4}"/>
          </ac:spMkLst>
        </pc:spChg>
        <pc:spChg chg="del">
          <ac:chgData name="Jeff Hollan" userId="eeefd95a-b7c9-4c6b-9601-7f3decd90f5a" providerId="ADAL" clId="{AD9DB528-376C-6547-8B67-7902166CADB9}" dt="2019-06-11T14:40:09.838" v="824" actId="478"/>
          <ac:spMkLst>
            <pc:docMk/>
            <pc:sldMk cId="4173824262" sldId="4495"/>
            <ac:spMk id="10" creationId="{72E49A2C-4717-6540-8FD0-180E86E30988}"/>
          </ac:spMkLst>
        </pc:spChg>
        <pc:spChg chg="del">
          <ac:chgData name="Jeff Hollan" userId="eeefd95a-b7c9-4c6b-9601-7f3decd90f5a" providerId="ADAL" clId="{AD9DB528-376C-6547-8B67-7902166CADB9}" dt="2019-06-11T14:40:01.856" v="823" actId="478"/>
          <ac:spMkLst>
            <pc:docMk/>
            <pc:sldMk cId="4173824262" sldId="4495"/>
            <ac:spMk id="11" creationId="{E1E88109-B67A-2B4F-A387-DB98C8852BBF}"/>
          </ac:spMkLst>
        </pc:spChg>
        <pc:spChg chg="mod">
          <ac:chgData name="Jeff Hollan" userId="eeefd95a-b7c9-4c6b-9601-7f3decd90f5a" providerId="ADAL" clId="{AD9DB528-376C-6547-8B67-7902166CADB9}" dt="2019-06-11T14:41:12.353" v="868" actId="20577"/>
          <ac:spMkLst>
            <pc:docMk/>
            <pc:sldMk cId="4173824262" sldId="4495"/>
            <ac:spMk id="12" creationId="{958A7B64-C2E6-494C-8201-DD40071A5C42}"/>
          </ac:spMkLst>
        </pc:spChg>
        <pc:spChg chg="add mod">
          <ac:chgData name="Jeff Hollan" userId="eeefd95a-b7c9-4c6b-9601-7f3decd90f5a" providerId="ADAL" clId="{AD9DB528-376C-6547-8B67-7902166CADB9}" dt="2019-06-11T14:40:44.857" v="847" actId="20577"/>
          <ac:spMkLst>
            <pc:docMk/>
            <pc:sldMk cId="4173824262" sldId="4495"/>
            <ac:spMk id="13" creationId="{A18CFCD7-0520-144A-BC47-77804AEC7419}"/>
          </ac:spMkLst>
        </pc:spChg>
        <pc:cxnChg chg="add mod">
          <ac:chgData name="Jeff Hollan" userId="eeefd95a-b7c9-4c6b-9601-7f3decd90f5a" providerId="ADAL" clId="{AD9DB528-376C-6547-8B67-7902166CADB9}" dt="2019-06-11T14:42:27.158" v="874" actId="14100"/>
          <ac:cxnSpMkLst>
            <pc:docMk/>
            <pc:sldMk cId="4173824262" sldId="4495"/>
            <ac:cxnSpMk id="15" creationId="{6C20EFE2-8BB0-714F-8F01-C43BB4891FE4}"/>
          </ac:cxnSpMkLst>
        </pc:cxnChg>
        <pc:cxnChg chg="add mod">
          <ac:chgData name="Jeff Hollan" userId="eeefd95a-b7c9-4c6b-9601-7f3decd90f5a" providerId="ADAL" clId="{AD9DB528-376C-6547-8B67-7902166CADB9}" dt="2019-06-11T14:42:00.849" v="873" actId="14100"/>
          <ac:cxnSpMkLst>
            <pc:docMk/>
            <pc:sldMk cId="4173824262" sldId="4495"/>
            <ac:cxnSpMk id="16" creationId="{BAB8F9D4-9002-3540-A064-5311D5CCF38D}"/>
          </ac:cxnSpMkLst>
        </pc:cxnChg>
      </pc:sldChg>
      <pc:sldChg chg="modSp add modTransition addAnim">
        <pc:chgData name="Jeff Hollan" userId="eeefd95a-b7c9-4c6b-9601-7f3decd90f5a" providerId="ADAL" clId="{AD9DB528-376C-6547-8B67-7902166CADB9}" dt="2019-06-11T14:46:10.700" v="913"/>
        <pc:sldMkLst>
          <pc:docMk/>
          <pc:sldMk cId="1305105714" sldId="4496"/>
        </pc:sldMkLst>
        <pc:spChg chg="mod">
          <ac:chgData name="Jeff Hollan" userId="eeefd95a-b7c9-4c6b-9601-7f3decd90f5a" providerId="ADAL" clId="{AD9DB528-376C-6547-8B67-7902166CADB9}" dt="2019-06-11T14:42:49.589" v="903" actId="20577"/>
          <ac:spMkLst>
            <pc:docMk/>
            <pc:sldMk cId="1305105714" sldId="4496"/>
            <ac:spMk id="2" creationId="{16D42CCC-814B-6F42-9050-08B5983A3A33}"/>
          </ac:spMkLst>
        </pc:spChg>
        <pc:spChg chg="mod">
          <ac:chgData name="Jeff Hollan" userId="eeefd95a-b7c9-4c6b-9601-7f3decd90f5a" providerId="ADAL" clId="{AD9DB528-376C-6547-8B67-7902166CADB9}" dt="2019-06-11T14:43:01.703" v="908" actId="20577"/>
          <ac:spMkLst>
            <pc:docMk/>
            <pc:sldMk cId="1305105714" sldId="4496"/>
            <ac:spMk id="4" creationId="{4F2A6894-4EBF-834F-82A3-887C738F65E4}"/>
          </ac:spMkLst>
        </pc:spChg>
      </pc:sldChg>
      <pc:sldChg chg="addSp delSp modSp new">
        <pc:chgData name="Jeff Hollan" userId="eeefd95a-b7c9-4c6b-9601-7f3decd90f5a" providerId="ADAL" clId="{AD9DB528-376C-6547-8B67-7902166CADB9}" dt="2019-06-12T14:33:05.161" v="1193" actId="1076"/>
        <pc:sldMkLst>
          <pc:docMk/>
          <pc:sldMk cId="3775484125" sldId="4497"/>
        </pc:sldMkLst>
        <pc:spChg chg="mod">
          <ac:chgData name="Jeff Hollan" userId="eeefd95a-b7c9-4c6b-9601-7f3decd90f5a" providerId="ADAL" clId="{AD9DB528-376C-6547-8B67-7902166CADB9}" dt="2019-06-12T14:30:02.675" v="1124" actId="20577"/>
          <ac:spMkLst>
            <pc:docMk/>
            <pc:sldMk cId="3775484125" sldId="4497"/>
            <ac:spMk id="2" creationId="{3D1144BB-31E8-554A-AE78-7B2E86A65B00}"/>
          </ac:spMkLst>
        </pc:spChg>
        <pc:spChg chg="del">
          <ac:chgData name="Jeff Hollan" userId="eeefd95a-b7c9-4c6b-9601-7f3decd90f5a" providerId="ADAL" clId="{AD9DB528-376C-6547-8B67-7902166CADB9}" dt="2019-06-12T14:30:04.815" v="1125" actId="478"/>
          <ac:spMkLst>
            <pc:docMk/>
            <pc:sldMk cId="3775484125" sldId="4497"/>
            <ac:spMk id="3" creationId="{7D00D2A3-BC57-7F4C-8167-4F72F6C1E79A}"/>
          </ac:spMkLst>
        </pc:spChg>
        <pc:spChg chg="add mod">
          <ac:chgData name="Jeff Hollan" userId="eeefd95a-b7c9-4c6b-9601-7f3decd90f5a" providerId="ADAL" clId="{AD9DB528-376C-6547-8B67-7902166CADB9}" dt="2019-06-12T14:33:05.161" v="1193" actId="1076"/>
          <ac:spMkLst>
            <pc:docMk/>
            <pc:sldMk cId="3775484125" sldId="4497"/>
            <ac:spMk id="4" creationId="{DA6DF2D0-8CBA-C844-BC75-7DAF2A7A66AB}"/>
          </ac:spMkLst>
        </pc:spChg>
        <pc:spChg chg="add mod">
          <ac:chgData name="Jeff Hollan" userId="eeefd95a-b7c9-4c6b-9601-7f3decd90f5a" providerId="ADAL" clId="{AD9DB528-376C-6547-8B67-7902166CADB9}" dt="2019-06-12T14:33:05.161" v="1193" actId="1076"/>
          <ac:spMkLst>
            <pc:docMk/>
            <pc:sldMk cId="3775484125" sldId="4497"/>
            <ac:spMk id="5" creationId="{A9C08798-3DCA-7C40-94CC-9CBE4FE6AC0F}"/>
          </ac:spMkLst>
        </pc:spChg>
        <pc:spChg chg="add mod">
          <ac:chgData name="Jeff Hollan" userId="eeefd95a-b7c9-4c6b-9601-7f3decd90f5a" providerId="ADAL" clId="{AD9DB528-376C-6547-8B67-7902166CADB9}" dt="2019-06-12T14:33:05.161" v="1193" actId="1076"/>
          <ac:spMkLst>
            <pc:docMk/>
            <pc:sldMk cId="3775484125" sldId="4497"/>
            <ac:spMk id="6" creationId="{79096C6E-618A-8944-9C8B-A90D81B30ACC}"/>
          </ac:spMkLst>
        </pc:spChg>
        <pc:spChg chg="add del">
          <ac:chgData name="Jeff Hollan" userId="eeefd95a-b7c9-4c6b-9601-7f3decd90f5a" providerId="ADAL" clId="{AD9DB528-376C-6547-8B67-7902166CADB9}" dt="2019-06-12T14:31:12.046" v="1173" actId="478"/>
          <ac:spMkLst>
            <pc:docMk/>
            <pc:sldMk cId="3775484125" sldId="4497"/>
            <ac:spMk id="7" creationId="{74CFAA00-C6DE-8C45-BB2A-D3B565908BED}"/>
          </ac:spMkLst>
        </pc:spChg>
        <pc:spChg chg="add mod">
          <ac:chgData name="Jeff Hollan" userId="eeefd95a-b7c9-4c6b-9601-7f3decd90f5a" providerId="ADAL" clId="{AD9DB528-376C-6547-8B67-7902166CADB9}" dt="2019-06-12T14:33:05.161" v="1193" actId="1076"/>
          <ac:spMkLst>
            <pc:docMk/>
            <pc:sldMk cId="3775484125" sldId="4497"/>
            <ac:spMk id="10" creationId="{532001DC-BDA1-1F4F-8406-345488557462}"/>
          </ac:spMkLst>
        </pc:spChg>
        <pc:spChg chg="add mod">
          <ac:chgData name="Jeff Hollan" userId="eeefd95a-b7c9-4c6b-9601-7f3decd90f5a" providerId="ADAL" clId="{AD9DB528-376C-6547-8B67-7902166CADB9}" dt="2019-06-12T14:33:05.161" v="1193" actId="1076"/>
          <ac:spMkLst>
            <pc:docMk/>
            <pc:sldMk cId="3775484125" sldId="4497"/>
            <ac:spMk id="11" creationId="{CDFCDAC1-091D-CC49-9E45-41FB9F0C2C5E}"/>
          </ac:spMkLst>
        </pc:spChg>
        <pc:spChg chg="add mod">
          <ac:chgData name="Jeff Hollan" userId="eeefd95a-b7c9-4c6b-9601-7f3decd90f5a" providerId="ADAL" clId="{AD9DB528-376C-6547-8B67-7902166CADB9}" dt="2019-06-12T14:33:05.161" v="1193" actId="1076"/>
          <ac:spMkLst>
            <pc:docMk/>
            <pc:sldMk cId="3775484125" sldId="4497"/>
            <ac:spMk id="12" creationId="{374A556B-10C4-EA46-A524-8F626A6FCD2C}"/>
          </ac:spMkLst>
        </pc:spChg>
        <pc:spChg chg="add mod">
          <ac:chgData name="Jeff Hollan" userId="eeefd95a-b7c9-4c6b-9601-7f3decd90f5a" providerId="ADAL" clId="{AD9DB528-376C-6547-8B67-7902166CADB9}" dt="2019-06-12T14:33:05.161" v="1193" actId="1076"/>
          <ac:spMkLst>
            <pc:docMk/>
            <pc:sldMk cId="3775484125" sldId="4497"/>
            <ac:spMk id="13" creationId="{CED330F0-EA59-6047-BB80-8094E74EB091}"/>
          </ac:spMkLst>
        </pc:spChg>
        <pc:spChg chg="add mod">
          <ac:chgData name="Jeff Hollan" userId="eeefd95a-b7c9-4c6b-9601-7f3decd90f5a" providerId="ADAL" clId="{AD9DB528-376C-6547-8B67-7902166CADB9}" dt="2019-06-12T14:33:05.161" v="1193" actId="1076"/>
          <ac:spMkLst>
            <pc:docMk/>
            <pc:sldMk cId="3775484125" sldId="4497"/>
            <ac:spMk id="14" creationId="{FF5CA27B-C754-144E-9087-1FE03AC6BCFA}"/>
          </ac:spMkLst>
        </pc:spChg>
        <pc:spChg chg="add mod">
          <ac:chgData name="Jeff Hollan" userId="eeefd95a-b7c9-4c6b-9601-7f3decd90f5a" providerId="ADAL" clId="{AD9DB528-376C-6547-8B67-7902166CADB9}" dt="2019-06-12T14:33:05.161" v="1193" actId="1076"/>
          <ac:spMkLst>
            <pc:docMk/>
            <pc:sldMk cId="3775484125" sldId="4497"/>
            <ac:spMk id="15" creationId="{4BB8767F-F913-8148-A8FA-5275E1533453}"/>
          </ac:spMkLst>
        </pc:spChg>
        <pc:cxnChg chg="add mod">
          <ac:chgData name="Jeff Hollan" userId="eeefd95a-b7c9-4c6b-9601-7f3decd90f5a" providerId="ADAL" clId="{AD9DB528-376C-6547-8B67-7902166CADB9}" dt="2019-06-12T14:33:05.161" v="1193" actId="1076"/>
          <ac:cxnSpMkLst>
            <pc:docMk/>
            <pc:sldMk cId="3775484125" sldId="4497"/>
            <ac:cxnSpMk id="9" creationId="{FB1E91B4-215A-964E-84C3-170887BB4FFB}"/>
          </ac:cxnSpMkLst>
        </pc:cxnChg>
        <pc:cxnChg chg="add mod">
          <ac:chgData name="Jeff Hollan" userId="eeefd95a-b7c9-4c6b-9601-7f3decd90f5a" providerId="ADAL" clId="{AD9DB528-376C-6547-8B67-7902166CADB9}" dt="2019-06-12T14:33:05.161" v="1193" actId="1076"/>
          <ac:cxnSpMkLst>
            <pc:docMk/>
            <pc:sldMk cId="3775484125" sldId="4497"/>
            <ac:cxnSpMk id="16" creationId="{AEF0788F-0318-F346-AD34-6604AC59CEE3}"/>
          </ac:cxnSpMkLst>
        </pc:cxnChg>
        <pc:cxnChg chg="add mod">
          <ac:chgData name="Jeff Hollan" userId="eeefd95a-b7c9-4c6b-9601-7f3decd90f5a" providerId="ADAL" clId="{AD9DB528-376C-6547-8B67-7902166CADB9}" dt="2019-06-12T14:33:05.161" v="1193" actId="1076"/>
          <ac:cxnSpMkLst>
            <pc:docMk/>
            <pc:sldMk cId="3775484125" sldId="4497"/>
            <ac:cxnSpMk id="18" creationId="{51DF9064-967F-EC40-99C8-1AFB4F5B33FD}"/>
          </ac:cxnSpMkLst>
        </pc:cxnChg>
      </pc:sldChg>
    </pc:docChg>
  </pc:docChgLst>
  <pc:docChgLst>
    <pc:chgData name="Jeff Hollan" userId="eeefd95a-b7c9-4c6b-9601-7f3decd90f5a" providerId="ADAL" clId="{D23E552F-C948-E54F-A834-6A493EF9CE32}"/>
    <pc:docChg chg="undo custSel addSld delSld modSld modSection">
      <pc:chgData name="Jeff Hollan" userId="eeefd95a-b7c9-4c6b-9601-7f3decd90f5a" providerId="ADAL" clId="{D23E552F-C948-E54F-A834-6A493EF9CE32}" dt="2019-06-08T18:53:08.510" v="685" actId="20577"/>
      <pc:docMkLst>
        <pc:docMk/>
      </pc:docMkLst>
      <pc:sldChg chg="modSp">
        <pc:chgData name="Jeff Hollan" userId="eeefd95a-b7c9-4c6b-9601-7f3decd90f5a" providerId="ADAL" clId="{D23E552F-C948-E54F-A834-6A493EF9CE32}" dt="2019-06-08T18:53:08.510" v="685" actId="20577"/>
        <pc:sldMkLst>
          <pc:docMk/>
          <pc:sldMk cId="1455365664" sldId="357"/>
        </pc:sldMkLst>
        <pc:spChg chg="mod">
          <ac:chgData name="Jeff Hollan" userId="eeefd95a-b7c9-4c6b-9601-7f3decd90f5a" providerId="ADAL" clId="{D23E552F-C948-E54F-A834-6A493EF9CE32}" dt="2019-06-01T07:40:28.604" v="79" actId="20577"/>
          <ac:spMkLst>
            <pc:docMk/>
            <pc:sldMk cId="1455365664" sldId="357"/>
            <ac:spMk id="2" creationId="{00000000-0000-0000-0000-000000000000}"/>
          </ac:spMkLst>
        </pc:spChg>
        <pc:spChg chg="mod">
          <ac:chgData name="Jeff Hollan" userId="eeefd95a-b7c9-4c6b-9601-7f3decd90f5a" providerId="ADAL" clId="{D23E552F-C948-E54F-A834-6A493EF9CE32}" dt="2019-06-08T18:53:08.510" v="685" actId="20577"/>
          <ac:spMkLst>
            <pc:docMk/>
            <pc:sldMk cId="1455365664" sldId="357"/>
            <ac:spMk id="3" creationId="{00000000-0000-0000-0000-000000000000}"/>
          </ac:spMkLst>
        </pc:spChg>
      </pc:sldChg>
      <pc:sldChg chg="modSp">
        <pc:chgData name="Jeff Hollan" userId="eeefd95a-b7c9-4c6b-9601-7f3decd90f5a" providerId="ADAL" clId="{D23E552F-C948-E54F-A834-6A493EF9CE32}" dt="2019-06-01T07:25:39.530" v="39" actId="20577"/>
        <pc:sldMkLst>
          <pc:docMk/>
          <pc:sldMk cId="202960849" sldId="463"/>
        </pc:sldMkLst>
        <pc:spChg chg="mod">
          <ac:chgData name="Jeff Hollan" userId="eeefd95a-b7c9-4c6b-9601-7f3decd90f5a" providerId="ADAL" clId="{D23E552F-C948-E54F-A834-6A493EF9CE32}" dt="2019-06-01T07:25:39.530" v="39" actId="20577"/>
          <ac:spMkLst>
            <pc:docMk/>
            <pc:sldMk cId="202960849" sldId="463"/>
            <ac:spMk id="3" creationId="{00000000-0000-0000-0000-000000000000}"/>
          </ac:spMkLst>
        </pc:spChg>
      </pc:sldChg>
      <pc:sldChg chg="del">
        <pc:chgData name="Jeff Hollan" userId="eeefd95a-b7c9-4c6b-9601-7f3decd90f5a" providerId="ADAL" clId="{D23E552F-C948-E54F-A834-6A493EF9CE32}" dt="2019-06-01T07:44:59.412" v="534" actId="2696"/>
        <pc:sldMkLst>
          <pc:docMk/>
          <pc:sldMk cId="119002652" sldId="539"/>
        </pc:sldMkLst>
      </pc:sldChg>
      <pc:sldChg chg="del">
        <pc:chgData name="Jeff Hollan" userId="eeefd95a-b7c9-4c6b-9601-7f3decd90f5a" providerId="ADAL" clId="{D23E552F-C948-E54F-A834-6A493EF9CE32}" dt="2019-06-01T07:44:59.415" v="536" actId="2696"/>
        <pc:sldMkLst>
          <pc:docMk/>
          <pc:sldMk cId="188477453" sldId="540"/>
        </pc:sldMkLst>
      </pc:sldChg>
      <pc:sldChg chg="del">
        <pc:chgData name="Jeff Hollan" userId="eeefd95a-b7c9-4c6b-9601-7f3decd90f5a" providerId="ADAL" clId="{D23E552F-C948-E54F-A834-6A493EF9CE32}" dt="2019-06-01T07:44:59.411" v="533" actId="2696"/>
        <pc:sldMkLst>
          <pc:docMk/>
          <pc:sldMk cId="3974596146" sldId="542"/>
        </pc:sldMkLst>
      </pc:sldChg>
      <pc:sldChg chg="del">
        <pc:chgData name="Jeff Hollan" userId="eeefd95a-b7c9-4c6b-9601-7f3decd90f5a" providerId="ADAL" clId="{D23E552F-C948-E54F-A834-6A493EF9CE32}" dt="2019-06-01T07:44:59.409" v="532" actId="2696"/>
        <pc:sldMkLst>
          <pc:docMk/>
          <pc:sldMk cId="3107407520" sldId="547"/>
        </pc:sldMkLst>
      </pc:sldChg>
      <pc:sldChg chg="del">
        <pc:chgData name="Jeff Hollan" userId="eeefd95a-b7c9-4c6b-9601-7f3decd90f5a" providerId="ADAL" clId="{D23E552F-C948-E54F-A834-6A493EF9CE32}" dt="2019-06-01T07:44:59.423" v="537" actId="2696"/>
        <pc:sldMkLst>
          <pc:docMk/>
          <pc:sldMk cId="1202568774" sldId="548"/>
        </pc:sldMkLst>
      </pc:sldChg>
      <pc:sldChg chg="del">
        <pc:chgData name="Jeff Hollan" userId="eeefd95a-b7c9-4c6b-9601-7f3decd90f5a" providerId="ADAL" clId="{D23E552F-C948-E54F-A834-6A493EF9CE32}" dt="2019-06-01T07:44:59.414" v="535" actId="2696"/>
        <pc:sldMkLst>
          <pc:docMk/>
          <pc:sldMk cId="690867859" sldId="549"/>
        </pc:sldMkLst>
      </pc:sldChg>
      <pc:sldChg chg="add">
        <pc:chgData name="Jeff Hollan" userId="eeefd95a-b7c9-4c6b-9601-7f3decd90f5a" providerId="ADAL" clId="{D23E552F-C948-E54F-A834-6A493EF9CE32}" dt="2019-06-01T07:37:20.254" v="40"/>
        <pc:sldMkLst>
          <pc:docMk/>
          <pc:sldMk cId="1364881042" sldId="551"/>
        </pc:sldMkLst>
      </pc:sldChg>
      <pc:sldChg chg="add del">
        <pc:chgData name="Jeff Hollan" userId="eeefd95a-b7c9-4c6b-9601-7f3decd90f5a" providerId="ADAL" clId="{D23E552F-C948-E54F-A834-6A493EF9CE32}" dt="2019-06-01T07:45:09.603" v="538" actId="2696"/>
        <pc:sldMkLst>
          <pc:docMk/>
          <pc:sldMk cId="3320098764" sldId="552"/>
        </pc:sldMkLst>
      </pc:sldChg>
      <pc:sldChg chg="delSp modSp add">
        <pc:chgData name="Jeff Hollan" userId="eeefd95a-b7c9-4c6b-9601-7f3decd90f5a" providerId="ADAL" clId="{D23E552F-C948-E54F-A834-6A493EF9CE32}" dt="2019-06-01T07:39:52.796" v="73" actId="948"/>
        <pc:sldMkLst>
          <pc:docMk/>
          <pc:sldMk cId="1063581684" sldId="1589"/>
        </pc:sldMkLst>
        <pc:spChg chg="mod">
          <ac:chgData name="Jeff Hollan" userId="eeefd95a-b7c9-4c6b-9601-7f3decd90f5a" providerId="ADAL" clId="{D23E552F-C948-E54F-A834-6A493EF9CE32}" dt="2019-06-01T07:39:52.796" v="73" actId="948"/>
          <ac:spMkLst>
            <pc:docMk/>
            <pc:sldMk cId="1063581684" sldId="1589"/>
            <ac:spMk id="3" creationId="{10F88617-353A-4519-AE34-57C154626AE5}"/>
          </ac:spMkLst>
        </pc:spChg>
        <pc:spChg chg="del">
          <ac:chgData name="Jeff Hollan" userId="eeefd95a-b7c9-4c6b-9601-7f3decd90f5a" providerId="ADAL" clId="{D23E552F-C948-E54F-A834-6A493EF9CE32}" dt="2019-06-01T07:38:44.048" v="42" actId="478"/>
          <ac:spMkLst>
            <pc:docMk/>
            <pc:sldMk cId="1063581684" sldId="1589"/>
            <ac:spMk id="7" creationId="{3CFCBB3A-9D0F-4BCF-AC3F-81D1FE4DD7A5}"/>
          </ac:spMkLst>
        </pc:spChg>
        <pc:picChg chg="mod">
          <ac:chgData name="Jeff Hollan" userId="eeefd95a-b7c9-4c6b-9601-7f3decd90f5a" providerId="ADAL" clId="{D23E552F-C948-E54F-A834-6A493EF9CE32}" dt="2019-06-01T07:39:03.124" v="44" actId="1076"/>
          <ac:picMkLst>
            <pc:docMk/>
            <pc:sldMk cId="1063581684" sldId="1589"/>
            <ac:picMk id="5" creationId="{9F61961B-183D-5544-888F-FBD1F994A621}"/>
          </ac:picMkLst>
        </pc:picChg>
      </pc:sldChg>
      <pc:sldChg chg="add">
        <pc:chgData name="Jeff Hollan" userId="eeefd95a-b7c9-4c6b-9601-7f3decd90f5a" providerId="ADAL" clId="{D23E552F-C948-E54F-A834-6A493EF9CE32}" dt="2019-06-01T07:37:20.254" v="40"/>
        <pc:sldMkLst>
          <pc:docMk/>
          <pc:sldMk cId="927004612" sldId="1962"/>
        </pc:sldMkLst>
      </pc:sldChg>
    </pc:docChg>
  </pc:docChgLst>
  <pc:docChgLst>
    <pc:chgData name="Jeff Hollan" userId="eeefd95a-b7c9-4c6b-9601-7f3decd90f5a" providerId="ADAL" clId="{CB23ACE0-38EA-494D-9174-2456A5FD4BEF}"/>
    <pc:docChg chg="modSld">
      <pc:chgData name="Jeff Hollan" userId="eeefd95a-b7c9-4c6b-9601-7f3decd90f5a" providerId="ADAL" clId="{CB23ACE0-38EA-494D-9174-2456A5FD4BEF}" dt="2019-06-01T03:14:22.830" v="3" actId="14100"/>
      <pc:docMkLst>
        <pc:docMk/>
      </pc:docMkLst>
      <pc:sldChg chg="modSp">
        <pc:chgData name="Jeff Hollan" userId="eeefd95a-b7c9-4c6b-9601-7f3decd90f5a" providerId="ADAL" clId="{CB23ACE0-38EA-494D-9174-2456A5FD4BEF}" dt="2019-06-01T03:14:22.830" v="3" actId="14100"/>
        <pc:sldMkLst>
          <pc:docMk/>
          <pc:sldMk cId="202960849" sldId="463"/>
        </pc:sldMkLst>
        <pc:spChg chg="mod">
          <ac:chgData name="Jeff Hollan" userId="eeefd95a-b7c9-4c6b-9601-7f3decd90f5a" providerId="ADAL" clId="{CB23ACE0-38EA-494D-9174-2456A5FD4BEF}" dt="2019-06-01T03:14:22.830" v="3" actId="14100"/>
          <ac:spMkLst>
            <pc:docMk/>
            <pc:sldMk cId="202960849" sldId="46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 y="9120190"/>
            <a:ext cx="7313613" cy="479425"/>
          </a:xfrm>
          <a:prstGeom prst="rect">
            <a:avLst/>
          </a:prstGeom>
        </p:spPr>
        <p:txBody>
          <a:bodyPr vert="horz" lIns="91417" tIns="45708" rIns="91417" bIns="45708" rtlCol="0" anchor="b"/>
          <a:lstStyle>
            <a:lvl1pPr algn="r">
              <a:defRPr sz="1200"/>
            </a:lvl1pPr>
          </a:lstStyle>
          <a:p>
            <a:pPr algn="ctr"/>
            <a:fld id="{F403B382-5E20-4D88-A964-1D6629C87BBB}" type="slidenum">
              <a:rPr lang="en-US" smtClean="0">
                <a:latin typeface="Calibri Light" pitchFamily="34" charset="0"/>
              </a:rPr>
              <a:pPr algn="ctr"/>
              <a:t>‹#›</a:t>
            </a:fld>
            <a:endParaRPr lang="en-US" dirty="0">
              <a:latin typeface="Calibri Light" pitchFamily="34" charset="0"/>
            </a:endParaRPr>
          </a:p>
        </p:txBody>
      </p:sp>
      <p:cxnSp>
        <p:nvCxnSpPr>
          <p:cNvPr id="8" name="Straight Connector 7"/>
          <p:cNvCxnSpPr/>
          <p:nvPr/>
        </p:nvCxnSpPr>
        <p:spPr>
          <a:xfrm>
            <a:off x="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8915400"/>
            <a:ext cx="1219200" cy="516610"/>
          </a:xfrm>
          <a:prstGeom prst="rect">
            <a:avLst/>
          </a:prstGeom>
        </p:spPr>
      </p:pic>
      <p:cxnSp>
        <p:nvCxnSpPr>
          <p:cNvPr id="10" name="Straight Connector 9"/>
          <p:cNvCxnSpPr/>
          <p:nvPr/>
        </p:nvCxnSpPr>
        <p:spPr>
          <a:xfrm>
            <a:off x="434340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Header Placeholder 1"/>
          <p:cNvSpPr>
            <a:spLocks noGrp="1"/>
          </p:cNvSpPr>
          <p:nvPr>
            <p:ph type="hdr" sz="quarter"/>
          </p:nvPr>
        </p:nvSpPr>
        <p:spPr>
          <a:xfrm>
            <a:off x="2072482" y="152402"/>
            <a:ext cx="3170238" cy="479425"/>
          </a:xfrm>
          <a:prstGeom prst="rect">
            <a:avLst/>
          </a:prstGeom>
        </p:spPr>
        <p:txBody>
          <a:bodyPr vert="horz" lIns="91417" tIns="45708" rIns="91417" bIns="45708" rtlCol="0"/>
          <a:lstStyle>
            <a:lvl1pPr algn="l">
              <a:defRPr sz="1200"/>
            </a:lvl1pPr>
          </a:lstStyle>
          <a:p>
            <a:pPr algn="ctr"/>
            <a:endParaRPr lang="en-US" sz="1400" dirty="0">
              <a:latin typeface="Calibri Light" pitchFamily="34" charset="0"/>
            </a:endParaRPr>
          </a:p>
        </p:txBody>
      </p:sp>
    </p:spTree>
    <p:extLst>
      <p:ext uri="{BB962C8B-B14F-4D97-AF65-F5344CB8AC3E}">
        <p14:creationId xmlns:p14="http://schemas.microsoft.com/office/powerpoint/2010/main" val="49384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3" name="Rectangle 3"/>
          <p:cNvSpPr>
            <a:spLocks noGrp="1" noChangeArrowheads="1"/>
          </p:cNvSpPr>
          <p:nvPr>
            <p:ph type="dt" idx="1"/>
          </p:nvPr>
        </p:nvSpPr>
        <p:spPr bwMode="auto">
          <a:xfrm>
            <a:off x="4143375"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537" eaLnBrk="1" hangingPunct="1">
              <a:defRPr sz="1200">
                <a:latin typeface="Calibri Light" pitchFamily="34"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40" y="4560890"/>
            <a:ext cx="5851525" cy="4319587"/>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1"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4143375"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537" eaLnBrk="1" hangingPunct="1">
              <a:defRPr sz="1200">
                <a:latin typeface="Calibri Light" pitchFamily="34" charset="0"/>
              </a:defRPr>
            </a:lvl1pPr>
          </a:lstStyle>
          <a:p>
            <a:pPr>
              <a:defRPr/>
            </a:pPr>
            <a:fld id="{47C584BF-6945-4E60-B2A7-1638FF8EA8EE}" type="slidenum">
              <a:rPr lang="en-US" smtClean="0"/>
              <a:pPr>
                <a:defRPr/>
              </a:pPr>
              <a:t>‹#›</a:t>
            </a:fld>
            <a:endParaRPr lang="en-US" dirty="0"/>
          </a:p>
        </p:txBody>
      </p:sp>
    </p:spTree>
    <p:extLst>
      <p:ext uri="{BB962C8B-B14F-4D97-AF65-F5344CB8AC3E}">
        <p14:creationId xmlns:p14="http://schemas.microsoft.com/office/powerpoint/2010/main" val="3346099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Calibri Light" pitchFamily="34" charset="0"/>
                <a:ea typeface="+mn-ea"/>
                <a:cs typeface="+mn-cs"/>
              </a:rPr>
              <a:t>Azure Functions enables you to build cloud scale applications without having to manage the underlying infrastructure. However, serverless does introduce a new paradigm in how applications can be built. </a:t>
            </a:r>
            <a:r>
              <a:rPr lang="en-US" sz="1200" b="0" i="0" kern="1200">
                <a:solidFill>
                  <a:schemeClr val="tx1"/>
                </a:solidFill>
                <a:effectLst/>
                <a:latin typeface="Calibri Light" pitchFamily="34" charset="0"/>
                <a:ea typeface="+mn-ea"/>
                <a:cs typeface="+mn-cs"/>
              </a:rPr>
              <a:t>Learn best practices, tips, and tricks from the product manager of Azure Functions based on learnings from real-world use cases around the world.</a:t>
            </a:r>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Grasping how orchestrators use execution history to replay and rebuild their local state is key to understanding how Durable Functions works, so let’s walk through the execution of a simple orchestrator function.</a:t>
            </a:r>
          </a:p>
          <a:p>
            <a:endParaRPr lang="en-US"/>
          </a:p>
          <a:p>
            <a:r>
              <a:rPr lang="en-US"/>
              <a:t>The light blue box at the top of the slide is the orchestrator’s code. </a:t>
            </a:r>
          </a:p>
          <a:p>
            <a:r>
              <a:rPr lang="en-US"/>
              <a:t>“</a:t>
            </a:r>
            <a:r>
              <a:rPr lang="en-US" err="1"/>
              <a:t>SayHello</a:t>
            </a:r>
            <a:r>
              <a:rPr lang="en-US"/>
              <a:t>” our activity function, which returns “Hello” and whatever input you give it.</a:t>
            </a:r>
          </a:p>
          <a:p>
            <a:r>
              <a:rPr lang="en-US"/>
              <a:t>Our execution history is currently empty. As we start to record events, they’ll show up here. (Indicate area.)</a:t>
            </a:r>
          </a:p>
          <a:p>
            <a:endParaRPr lang="en-US"/>
          </a:p>
          <a:p>
            <a:r>
              <a:rPr lang="en-US"/>
              <a:t>1. A request is made to the orchestrator function.</a:t>
            </a:r>
          </a:p>
          <a:p>
            <a:r>
              <a:rPr lang="en-US"/>
              <a:t>2. The orchestrator starts and begins executing until it’s asked to await some async work. In this case, we want to call an activity function.</a:t>
            </a:r>
          </a:p>
          <a:p>
            <a:r>
              <a:rPr lang="en-US"/>
              <a:t>3. The orchestrator checks the execution history for a record of the activity function.</a:t>
            </a:r>
          </a:p>
          <a:p>
            <a:r>
              <a:rPr lang="en-US"/>
              <a:t>4. There’s no record of the activity function being called or completed, so the orchestrator schedules that work.</a:t>
            </a:r>
          </a:p>
          <a:p>
            <a:r>
              <a:rPr lang="en-US"/>
              <a:t>5. While the orchestrator waits on work to complete, it shuts down.</a:t>
            </a:r>
          </a:p>
          <a:p>
            <a:r>
              <a:rPr lang="en-US"/>
              <a:t>5. The scheduled activity function runs. </a:t>
            </a:r>
          </a:p>
          <a:p>
            <a:r>
              <a:rPr lang="en-US"/>
              <a:t>6. A record of this is added to the execution history. In this case we produced output, so that’s stored.</a:t>
            </a:r>
          </a:p>
          <a:p>
            <a:r>
              <a:rPr lang="en-US"/>
              <a:t>7. Now the orchestrator has more work to do. It restarts and executes its code **from the beginning** to build up its local state.</a:t>
            </a:r>
          </a:p>
          <a:p>
            <a:r>
              <a:rPr lang="en-US"/>
              <a:t>8. As before, the orchestrator executes until it reaches an await.</a:t>
            </a:r>
          </a:p>
          <a:p>
            <a:r>
              <a:rPr lang="en-US"/>
              <a:t>9. The orchestrator checks the execution history. This time there’s a record of the async work being done.</a:t>
            </a:r>
          </a:p>
          <a:p>
            <a:r>
              <a:rPr lang="en-US"/>
              <a:t>10. The activity function’s stored output is passed back to the orchestrator. In this case, the value is added to a list of strings.</a:t>
            </a:r>
          </a:p>
          <a:p>
            <a:r>
              <a:rPr lang="en-US"/>
              <a:t>11. The orchestrator continues executing. In a more complex orchestrator with multiple await calls, the checkpoint, schedule and replay steps would repeat for each one. This orchestrator runs to completion and returns its output.</a:t>
            </a:r>
          </a:p>
          <a:p>
            <a:r>
              <a:rPr lang="en-US"/>
              <a:t>12. And we’re done!</a:t>
            </a:r>
          </a:p>
          <a:p>
            <a:endParaRPr lang="en-US"/>
          </a:p>
          <a:p>
            <a:r>
              <a:rPr lang="en-US"/>
              <a:t>- How does the framework know to wake up</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41115E9C-87C8-4E38-9641-EDC317EC4BD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958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5E55AF0-6808-4214-B1E5-0442E755318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4432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Domain Specific Language</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6/12/19 10:25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70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6/12/19 10:25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0926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7B37F-8338-414B-995D-E5ABADD702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08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7B37F-8338-414B-995D-E5ABADD702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65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7B37F-8338-414B-995D-E5ABADD702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8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Segoe UI" panose="020B0502040204020203" pitchFamily="34" charset="0"/>
                <a:cs typeface="Segoe UI" panose="020B0502040204020203" pitchFamily="34" charset="0"/>
              </a:rPr>
              <a:t>Durable Functions is an</a:t>
            </a:r>
            <a:r>
              <a:rPr lang="en-US" sz="1000" baseline="0">
                <a:latin typeface="Segoe UI" panose="020B0502040204020203" pitchFamily="34" charset="0"/>
                <a:cs typeface="Segoe UI" panose="020B0502040204020203" pitchFamily="34" charset="0"/>
              </a:rPr>
              <a:t> advanced feature of Azure Functions. They provide the ability to write long running orchestrations using a single function while still being able to maintain a global state. </a:t>
            </a:r>
          </a:p>
          <a:p>
            <a:endParaRPr lang="en-US" sz="1000" baseline="0">
              <a:latin typeface="Segoe UI" panose="020B0502040204020203" pitchFamily="34" charset="0"/>
              <a:cs typeface="Segoe UI" panose="020B0502040204020203" pitchFamily="34" charset="0"/>
            </a:endParaRPr>
          </a:p>
          <a:p>
            <a:r>
              <a:rPr lang="en-US" sz="1000" baseline="0">
                <a:latin typeface="Segoe UI" panose="020B0502040204020203" pitchFamily="34" charset="0"/>
                <a:cs typeface="Segoe UI" panose="020B0502040204020203" pitchFamily="34" charset="0"/>
              </a:rPr>
              <a:t>Durable highly simplifies some of the scenarios that we saw in the previous slides by making it easy to implement scenarios such as chaining, fan out / fan in , etc. </a:t>
            </a:r>
          </a:p>
          <a:p>
            <a:endParaRPr lang="en-US" sz="1000" baseline="0">
              <a:latin typeface="Segoe UI" panose="020B0502040204020203" pitchFamily="34" charset="0"/>
              <a:cs typeface="Segoe UI" panose="020B0502040204020203" pitchFamily="34" charset="0"/>
            </a:endParaRPr>
          </a:p>
          <a:p>
            <a:r>
              <a:rPr lang="en-US" sz="1000" baseline="0">
                <a:latin typeface="Segoe UI" panose="020B0502040204020203" pitchFamily="34" charset="0"/>
                <a:cs typeface="Segoe UI" panose="020B0502040204020203" pitchFamily="34" charset="0"/>
              </a:rPr>
              <a:t>While still being able to use your beloved code constructs. You don</a:t>
            </a:r>
            <a:r>
              <a:rPr lang="mr-IN" sz="1000" baseline="0">
                <a:latin typeface="Segoe UI" panose="020B0502040204020203" pitchFamily="34" charset="0"/>
                <a:cs typeface="Segoe UI" panose="020B0502040204020203" pitchFamily="34" charset="0"/>
              </a:rPr>
              <a:t>’</a:t>
            </a:r>
            <a:r>
              <a:rPr lang="en-US" sz="1000" baseline="0">
                <a:latin typeface="Segoe UI" panose="020B0502040204020203" pitchFamily="34" charset="0"/>
                <a:cs typeface="Segoe UI" panose="020B0502040204020203" pitchFamily="34" charset="0"/>
              </a:rPr>
              <a:t>t have to conform to an JSON schemas or adopt any graphical workflow designers. </a:t>
            </a:r>
          </a:p>
        </p:txBody>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DDDB1C8-BABC-4722-AFCC-130D14D20E88}"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0625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41115E9C-87C8-4E38-9641-EDC317EC4BD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0483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a:t>&gt; So in Durable Functions, we introduce the concept of “an orchestrator" that will orchestrate or manage what happens between rest of the Functions. </a:t>
            </a:r>
          </a:p>
          <a:p>
            <a:endParaRPr lang="en-US" sz="3200" baseline="0"/>
          </a:p>
          <a:p>
            <a:r>
              <a:rPr lang="en-US" sz="3200" baseline="0"/>
              <a:t>&gt; It is responsible for calling and receiving output from activity functions that you’re familiar with as regular functions. When an activity returns, it return value becomes part of the local state of the orchestrator function so you’re able to work with it as any other variable in that block of code. </a:t>
            </a:r>
          </a:p>
          <a:p>
            <a:endParaRPr lang="en-US" sz="3200" baseline="0"/>
          </a:p>
          <a:p>
            <a:r>
              <a:rPr lang="en-US" sz="3200"/>
              <a:t>&gt; </a:t>
            </a:r>
            <a:r>
              <a:rPr lang="en-US" sz="3200" err="1"/>
              <a:t>CallFunctionAsync</a:t>
            </a:r>
            <a:r>
              <a:rPr lang="en-US" sz="3200"/>
              <a:t> uses queues under the covers, thus they can be scaled out to multiple VMs.</a:t>
            </a:r>
          </a:p>
          <a:p>
            <a:endParaRPr lang="en-US" sz="3200"/>
          </a:p>
          <a:p>
            <a:r>
              <a:rPr lang="en-US" sz="3200"/>
              <a:t>The other thing is that if I want to have exceptions in my code, say something goes wrong in a particular function, I can do that.</a:t>
            </a:r>
            <a:r>
              <a:rPr lang="en-US" sz="3200" baseline="0"/>
              <a:t> We’re all familiar with the syntax and now we can do it in a distributed way. </a:t>
            </a:r>
            <a:endParaRPr lang="en-US" sz="3200"/>
          </a:p>
          <a:p>
            <a:endParaRPr lang="en-US" sz="3200"/>
          </a:p>
          <a:p>
            <a:r>
              <a:rPr lang="en-US" sz="3200"/>
              <a:t>Mention rewind feature to talk about in new developments</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07145BA-C3B4-4DFD-8BEA-002ACC8A21AD}"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572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2780" name="Title 32779"/>
          <p:cNvSpPr>
            <a:spLocks noGrp="1" noChangeArrowheads="1"/>
          </p:cNvSpPr>
          <p:nvPr>
            <p:ph type="ctrTitle"/>
          </p:nvPr>
        </p:nvSpPr>
        <p:spPr>
          <a:xfrm>
            <a:off x="685800" y="400050"/>
            <a:ext cx="7772400" cy="1885950"/>
          </a:xfrm>
          <a:noFill/>
        </p:spPr>
        <p:txBody>
          <a:bodyPr anchor="b"/>
          <a:lstStyle>
            <a:lvl1pPr algn="r">
              <a:defRPr sz="3200" b="1">
                <a:solidFill>
                  <a:schemeClr val="accent2"/>
                </a:solidFill>
                <a:latin typeface="Calibri Light" pitchFamily="34" charset="0"/>
                <a:cs typeface="Segoe UI" pitchFamily="34" charset="0"/>
              </a:defRPr>
            </a:lvl1pPr>
          </a:lstStyle>
          <a:p>
            <a:r>
              <a:rPr lang="en-US" dirty="0"/>
              <a:t>Click to edit Master title style</a:t>
            </a:r>
          </a:p>
        </p:txBody>
      </p:sp>
      <p:sp>
        <p:nvSpPr>
          <p:cNvPr id="32781" name="Subtitle 32780"/>
          <p:cNvSpPr>
            <a:spLocks noGrp="1" noChangeArrowheads="1"/>
          </p:cNvSpPr>
          <p:nvPr>
            <p:ph type="subTitle" idx="1"/>
          </p:nvPr>
        </p:nvSpPr>
        <p:spPr>
          <a:xfrm>
            <a:off x="2057400" y="2343150"/>
            <a:ext cx="6400800" cy="971550"/>
          </a:xfrm>
        </p:spPr>
        <p:txBody>
          <a:bodyPr/>
          <a:lstStyle>
            <a:lvl1pPr marL="0" indent="0" algn="r">
              <a:buNone/>
              <a:defRPr b="0">
                <a:latin typeface="Calibri Light" pitchFamily="34" charset="0"/>
                <a:cs typeface="Segoe UI" pitchFamily="34" charset="0"/>
              </a:defRPr>
            </a:lvl1pPr>
          </a:lstStyle>
          <a:p>
            <a:r>
              <a:rPr lang="en-US"/>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625850"/>
            <a:ext cx="3162300" cy="1358900"/>
          </a:xfrm>
          <a:prstGeom prst="rect">
            <a:avLst/>
          </a:prstGeom>
        </p:spPr>
      </p:pic>
    </p:spTree>
    <p:extLst>
      <p:ext uri="{BB962C8B-B14F-4D97-AF65-F5344CB8AC3E}">
        <p14:creationId xmlns:p14="http://schemas.microsoft.com/office/powerpoint/2010/main" val="32740378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2307773"/>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8690" y="219456"/>
            <a:ext cx="8520600" cy="572700"/>
          </a:xfrm>
          <a:noFill/>
          <a:ln>
            <a:noFill/>
          </a:ln>
        </p:spPr>
        <p:txBody>
          <a:bodyPr wrap="square" lIns="91425" tIns="91425" rIns="91425" bIns="91425" anchor="t" anchorCtr="0"/>
          <a:lstStyle>
            <a:lvl1pPr>
              <a:defRPr lang="en-US" sz="3000">
                <a:solidFill>
                  <a:schemeClr val="bg2"/>
                </a:solidFill>
              </a:defRPr>
            </a:lvl1pPr>
          </a:lstStyle>
          <a:p>
            <a:pPr lvl="0">
              <a:buSzPct val="100000"/>
              <a:buFont typeface="Roboto Light"/>
            </a:pPr>
            <a:r>
              <a:rPr lang="en-US"/>
              <a:t>Click to edit Master title style</a:t>
            </a:r>
          </a:p>
        </p:txBody>
      </p:sp>
      <p:sp>
        <p:nvSpPr>
          <p:cNvPr id="4" name="Content Placeholder 3"/>
          <p:cNvSpPr>
            <a:spLocks noGrp="1"/>
          </p:cNvSpPr>
          <p:nvPr>
            <p:ph sz="quarter" idx="10"/>
          </p:nvPr>
        </p:nvSpPr>
        <p:spPr>
          <a:xfrm>
            <a:off x="310835" y="996248"/>
            <a:ext cx="8518759" cy="3852198"/>
          </a:xfrm>
        </p:spPr>
        <p:txBody>
          <a:bodyPr vert="horz" wrap="square" lIns="146304" tIns="91440" rIns="146304" bIns="91440" rtlCol="0">
            <a:noAutofit/>
          </a:bodyPr>
          <a:lstStyle>
            <a:lvl1pPr>
              <a:defRPr lang="en-US" sz="2646" b="0" i="0" kern="1200" spc="0" baseline="0" smtClean="0">
                <a:solidFill>
                  <a:srgbClr val="737373"/>
                </a:solidFill>
                <a:latin typeface="Segoe UI Light" charset="0"/>
                <a:ea typeface="Segoe UI Light" charset="0"/>
                <a:cs typeface="Segoe UI Light" charset="0"/>
              </a:defRPr>
            </a:lvl1pPr>
            <a:lvl2pPr>
              <a:defRPr lang="en-US" sz="2058" b="0" i="0" kern="1200" spc="0" baseline="0" smtClean="0">
                <a:solidFill>
                  <a:srgbClr val="737373"/>
                </a:solidFill>
                <a:latin typeface="Segoe UI Light" charset="0"/>
                <a:ea typeface="Segoe UI Light" charset="0"/>
                <a:cs typeface="Segoe UI Light" charset="0"/>
              </a:defRPr>
            </a:lvl2pPr>
            <a:lvl3pPr>
              <a:defRPr lang="en-US" sz="1764" b="0" i="0" kern="1200" spc="0" baseline="0" smtClean="0">
                <a:solidFill>
                  <a:srgbClr val="737373"/>
                </a:solidFill>
                <a:latin typeface="Segoe UI Light" charset="0"/>
                <a:ea typeface="Segoe UI Light" charset="0"/>
                <a:cs typeface="Segoe UI Light" charset="0"/>
              </a:defRPr>
            </a:lvl3pPr>
            <a:lvl4pPr>
              <a:defRPr lang="en-US" sz="1617" b="0" i="0" kern="1200" spc="0" baseline="0" smtClean="0">
                <a:solidFill>
                  <a:srgbClr val="737373"/>
                </a:solidFill>
                <a:latin typeface="Segoe UI Light" charset="0"/>
                <a:ea typeface="Segoe UI Light" charset="0"/>
                <a:cs typeface="Segoe UI Light" charset="0"/>
              </a:defRPr>
            </a:lvl4pPr>
            <a:lvl5pPr>
              <a:defRPr lang="en-US" sz="1617" b="0" i="0" kern="1200" spc="0" baseline="0">
                <a:solidFill>
                  <a:srgbClr val="737373"/>
                </a:solidFill>
                <a:latin typeface="Segoe UI Light" charset="0"/>
                <a:ea typeface="Segoe UI Light" charset="0"/>
                <a:cs typeface="Segoe UI Light" charset="0"/>
              </a:defRPr>
            </a:lvl5pPr>
          </a:lstStyle>
          <a:p>
            <a:pPr marL="168023" lvl="0"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Click to edit Master text styles</a:t>
            </a:r>
          </a:p>
          <a:p>
            <a:pPr marL="336044" lvl="1"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Second level</a:t>
            </a:r>
          </a:p>
          <a:p>
            <a:pPr marL="504066" lvl="2"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Third level</a:t>
            </a:r>
          </a:p>
          <a:p>
            <a:pPr marL="672088" lvl="3"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Fourth level</a:t>
            </a:r>
          </a:p>
          <a:p>
            <a:pPr marL="840110" lvl="4"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159675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8D0C-FB0A-4AB5-8988-7FDA1DAD7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A1963-A080-4398-8D02-B56B81A2B0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07C2B-41A9-45D2-8743-A0F1268CB2A6}"/>
              </a:ext>
            </a:extLst>
          </p:cNvPr>
          <p:cNvSpPr>
            <a:spLocks noGrp="1"/>
          </p:cNvSpPr>
          <p:nvPr>
            <p:ph type="dt" sz="half" idx="10"/>
          </p:nvPr>
        </p:nvSpPr>
        <p:spPr/>
        <p:txBody>
          <a:bodyPr/>
          <a:lstStyle/>
          <a:p>
            <a:fld id="{8388E50F-6ADB-41F8-8388-CB13E315039B}" type="datetimeFigureOut">
              <a:rPr lang="en-US" smtClean="0"/>
              <a:t>6/12/19</a:t>
            </a:fld>
            <a:endParaRPr lang="en-US"/>
          </a:p>
        </p:txBody>
      </p:sp>
      <p:sp>
        <p:nvSpPr>
          <p:cNvPr id="5" name="Footer Placeholder 4">
            <a:extLst>
              <a:ext uri="{FF2B5EF4-FFF2-40B4-BE49-F238E27FC236}">
                <a16:creationId xmlns:a16="http://schemas.microsoft.com/office/drawing/2014/main" id="{8B09F360-1DD6-4A32-8967-3F97989F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2E4E7-6572-4002-8DAB-E738F63284ED}"/>
              </a:ext>
            </a:extLst>
          </p:cNvPr>
          <p:cNvSpPr>
            <a:spLocks noGrp="1"/>
          </p:cNvSpPr>
          <p:nvPr>
            <p:ph type="sldNum" sz="quarter" idx="12"/>
          </p:nvPr>
        </p:nvSpPr>
        <p:spPr/>
        <p:txBody>
          <a:bodyPr/>
          <a:lstStyle/>
          <a:p>
            <a:fld id="{39CF5CC3-CDC4-440E-86E2-3031F4F4F44A}" type="slidenum">
              <a:rPr lang="en-US" smtClean="0"/>
              <a:t>‹#›</a:t>
            </a:fld>
            <a:endParaRPr lang="en-US"/>
          </a:p>
        </p:txBody>
      </p:sp>
    </p:spTree>
    <p:extLst>
      <p:ext uri="{BB962C8B-B14F-4D97-AF65-F5344CB8AC3E}">
        <p14:creationId xmlns:p14="http://schemas.microsoft.com/office/powerpoint/2010/main" val="3767469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8461190"/>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vent Titl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E0B2C-776D-492F-ADF0-E4E62E8264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66177" cy="5143500"/>
          </a:xfrm>
          <a:prstGeom prst="rect">
            <a:avLst/>
          </a:prstGeom>
        </p:spPr>
      </p:pic>
      <p:sp>
        <p:nvSpPr>
          <p:cNvPr id="4" name="Rectangle 3">
            <a:extLst>
              <a:ext uri="{FF2B5EF4-FFF2-40B4-BE49-F238E27FC236}">
                <a16:creationId xmlns:a16="http://schemas.microsoft.com/office/drawing/2014/main" id="{AFFA058D-0079-44D3-A884-D138C25A49B7}"/>
              </a:ext>
            </a:extLst>
          </p:cNvPr>
          <p:cNvSpPr/>
          <p:nvPr userDrawn="1"/>
        </p:nvSpPr>
        <p:spPr bwMode="auto">
          <a:xfrm>
            <a:off x="0" y="0"/>
            <a:ext cx="6588956" cy="5143500"/>
          </a:xfrm>
          <a:prstGeom prst="rect">
            <a:avLst/>
          </a:prstGeom>
          <a:gradFill flip="none" rotWithShape="1">
            <a:gsLst>
              <a:gs pos="44000">
                <a:srgbClr val="000000">
                  <a:alpha val="48000"/>
                </a:srgbClr>
              </a:gs>
              <a:gs pos="0">
                <a:srgbClr val="000000">
                  <a:alpha val="73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 Placeholder 6"/>
          <p:cNvSpPr>
            <a:spLocks noGrp="1"/>
          </p:cNvSpPr>
          <p:nvPr>
            <p:ph type="body" sz="quarter" idx="12" hasCustomPrompt="1"/>
          </p:nvPr>
        </p:nvSpPr>
        <p:spPr>
          <a:xfrm>
            <a:off x="181220" y="3389195"/>
            <a:ext cx="4695509" cy="764985"/>
          </a:xfrm>
        </p:spPr>
        <p:txBody>
          <a:bodyPr anchor="t"/>
          <a:lstStyle>
            <a:lvl1pPr marL="0" indent="0">
              <a:buNone/>
              <a:defRPr sz="1765">
                <a:solidFill>
                  <a:schemeClr val="bg1"/>
                </a:solidFill>
              </a:defRPr>
            </a:lvl1pPr>
            <a:lvl5pPr>
              <a:defRPr/>
            </a:lvl5pPr>
          </a:lstStyle>
          <a:p>
            <a:pPr lvl="0"/>
            <a:r>
              <a:rPr lang="en-US"/>
              <a:t>Speaker Name</a:t>
            </a:r>
          </a:p>
          <a:p>
            <a:pPr lvl="0"/>
            <a:r>
              <a:rPr lang="en-US"/>
              <a:t>Date</a:t>
            </a:r>
          </a:p>
        </p:txBody>
      </p:sp>
      <p:sp>
        <p:nvSpPr>
          <p:cNvPr id="23" name="Text Placeholder 6"/>
          <p:cNvSpPr>
            <a:spLocks noGrp="1"/>
          </p:cNvSpPr>
          <p:nvPr>
            <p:ph type="body" sz="quarter" idx="13" hasCustomPrompt="1"/>
          </p:nvPr>
        </p:nvSpPr>
        <p:spPr>
          <a:xfrm>
            <a:off x="170499" y="1563128"/>
            <a:ext cx="4706888" cy="1590545"/>
          </a:xfrm>
        </p:spPr>
        <p:txBody>
          <a:bodyPr anchor="b"/>
          <a:lstStyle>
            <a:lvl1pPr marL="0" indent="0">
              <a:buNone/>
              <a:defRPr lang="en-US" sz="3234" kern="1200" spc="0" baseline="0" dirty="0">
                <a:solidFill>
                  <a:schemeClr val="bg1"/>
                </a:solidFill>
                <a:latin typeface="+mj-lt"/>
                <a:ea typeface="+mn-ea"/>
                <a:cs typeface="+mn-cs"/>
              </a:defRPr>
            </a:lvl1pPr>
            <a:lvl5pPr>
              <a:defRPr/>
            </a:lvl5pPr>
          </a:lstStyle>
          <a:p>
            <a:pPr marL="0" marR="0" lvl="0" indent="0" algn="l" defTabSz="685644" rtl="0" eaLnBrk="1" fontAlgn="auto" latinLnBrk="0" hangingPunct="1">
              <a:lnSpc>
                <a:spcPct val="95000"/>
              </a:lnSpc>
              <a:spcBef>
                <a:spcPts val="0"/>
              </a:spcBef>
              <a:spcAft>
                <a:spcPts val="881"/>
              </a:spcAft>
              <a:buClrTx/>
              <a:buSzPct val="90000"/>
              <a:buFont typeface="Arial" pitchFamily="34" charset="0"/>
              <a:buNone/>
              <a:tabLst/>
            </a:pPr>
            <a:r>
              <a:rPr lang="en-US"/>
              <a:t>Presentation Title Here</a:t>
            </a:r>
          </a:p>
        </p:txBody>
      </p:sp>
      <p:pic>
        <p:nvPicPr>
          <p:cNvPr id="19" name="Picture 18">
            <a:extLst>
              <a:ext uri="{FF2B5EF4-FFF2-40B4-BE49-F238E27FC236}">
                <a16:creationId xmlns:a16="http://schemas.microsoft.com/office/drawing/2014/main" id="{7ADCFDCD-A210-4674-963D-EC1B95685E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618" y="182659"/>
            <a:ext cx="1221863" cy="449519"/>
          </a:xfrm>
          <a:prstGeom prst="rect">
            <a:avLst/>
          </a:prstGeom>
        </p:spPr>
      </p:pic>
      <p:pic>
        <p:nvPicPr>
          <p:cNvPr id="6" name="Picture 5">
            <a:extLst>
              <a:ext uri="{FF2B5EF4-FFF2-40B4-BE49-F238E27FC236}">
                <a16:creationId xmlns:a16="http://schemas.microsoft.com/office/drawing/2014/main" id="{00DFD317-5BA3-438A-B299-DBB19373E3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05" y="761635"/>
            <a:ext cx="2521319" cy="861191"/>
          </a:xfrm>
          <a:prstGeom prst="rect">
            <a:avLst/>
          </a:prstGeom>
        </p:spPr>
      </p:pic>
    </p:spTree>
    <p:extLst>
      <p:ext uri="{BB962C8B-B14F-4D97-AF65-F5344CB8AC3E}">
        <p14:creationId xmlns:p14="http://schemas.microsoft.com/office/powerpoint/2010/main" val="33992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ent Tit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E0B2C-776D-492F-ADF0-E4E62E8264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837"/>
            <a:ext cx="9147711" cy="5143500"/>
          </a:xfrm>
          <a:prstGeom prst="rect">
            <a:avLst/>
          </a:prstGeom>
        </p:spPr>
      </p:pic>
      <p:sp>
        <p:nvSpPr>
          <p:cNvPr id="4" name="Rectangle 3">
            <a:extLst>
              <a:ext uri="{FF2B5EF4-FFF2-40B4-BE49-F238E27FC236}">
                <a16:creationId xmlns:a16="http://schemas.microsoft.com/office/drawing/2014/main" id="{AFFA058D-0079-44D3-A884-D138C25A49B7}"/>
              </a:ext>
            </a:extLst>
          </p:cNvPr>
          <p:cNvSpPr/>
          <p:nvPr userDrawn="1"/>
        </p:nvSpPr>
        <p:spPr bwMode="auto">
          <a:xfrm>
            <a:off x="0" y="0"/>
            <a:ext cx="7317301" cy="5143500"/>
          </a:xfrm>
          <a:prstGeom prst="rect">
            <a:avLst/>
          </a:prstGeom>
          <a:gradFill flip="none" rotWithShape="1">
            <a:gsLst>
              <a:gs pos="46000">
                <a:srgbClr val="000000">
                  <a:alpha val="63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 Placeholder 6"/>
          <p:cNvSpPr>
            <a:spLocks noGrp="1"/>
          </p:cNvSpPr>
          <p:nvPr>
            <p:ph type="body" sz="quarter" idx="12" hasCustomPrompt="1"/>
          </p:nvPr>
        </p:nvSpPr>
        <p:spPr>
          <a:xfrm>
            <a:off x="181220" y="3389195"/>
            <a:ext cx="4695509" cy="764985"/>
          </a:xfrm>
        </p:spPr>
        <p:txBody>
          <a:bodyPr anchor="t"/>
          <a:lstStyle>
            <a:lvl1pPr marL="0" indent="0">
              <a:buNone/>
              <a:defRPr sz="1765">
                <a:solidFill>
                  <a:schemeClr val="bg1"/>
                </a:solidFill>
              </a:defRPr>
            </a:lvl1pPr>
            <a:lvl5pPr>
              <a:defRPr/>
            </a:lvl5pPr>
          </a:lstStyle>
          <a:p>
            <a:pPr lvl="0"/>
            <a:r>
              <a:rPr lang="en-US"/>
              <a:t>Speaker Name</a:t>
            </a:r>
          </a:p>
          <a:p>
            <a:pPr lvl="0"/>
            <a:r>
              <a:rPr lang="en-US"/>
              <a:t>Date</a:t>
            </a:r>
          </a:p>
        </p:txBody>
      </p:sp>
      <p:sp>
        <p:nvSpPr>
          <p:cNvPr id="23" name="Text Placeholder 6"/>
          <p:cNvSpPr>
            <a:spLocks noGrp="1"/>
          </p:cNvSpPr>
          <p:nvPr>
            <p:ph type="body" sz="quarter" idx="13" hasCustomPrompt="1"/>
          </p:nvPr>
        </p:nvSpPr>
        <p:spPr>
          <a:xfrm>
            <a:off x="170499" y="1563128"/>
            <a:ext cx="4706888" cy="1590545"/>
          </a:xfrm>
        </p:spPr>
        <p:txBody>
          <a:bodyPr anchor="b"/>
          <a:lstStyle>
            <a:lvl1pPr marL="0" indent="0">
              <a:buNone/>
              <a:defRPr lang="en-US" sz="3234" kern="1200" spc="0" baseline="0" dirty="0">
                <a:solidFill>
                  <a:schemeClr val="bg1"/>
                </a:solidFill>
                <a:latin typeface="+mj-lt"/>
                <a:ea typeface="+mn-ea"/>
                <a:cs typeface="+mn-cs"/>
              </a:defRPr>
            </a:lvl1pPr>
            <a:lvl5pPr>
              <a:defRPr/>
            </a:lvl5pPr>
          </a:lstStyle>
          <a:p>
            <a:pPr marL="0" marR="0" lvl="0" indent="0" algn="l" defTabSz="685644" rtl="0" eaLnBrk="1" fontAlgn="auto" latinLnBrk="0" hangingPunct="1">
              <a:lnSpc>
                <a:spcPct val="95000"/>
              </a:lnSpc>
              <a:spcBef>
                <a:spcPts val="0"/>
              </a:spcBef>
              <a:spcAft>
                <a:spcPts val="881"/>
              </a:spcAft>
              <a:buClrTx/>
              <a:buSzPct val="90000"/>
              <a:buFont typeface="Arial" pitchFamily="34" charset="0"/>
              <a:buNone/>
              <a:tabLst/>
            </a:pPr>
            <a:r>
              <a:rPr lang="en-US"/>
              <a:t>Presentation Title Here</a:t>
            </a:r>
          </a:p>
        </p:txBody>
      </p:sp>
      <p:pic>
        <p:nvPicPr>
          <p:cNvPr id="19" name="Picture 18">
            <a:extLst>
              <a:ext uri="{FF2B5EF4-FFF2-40B4-BE49-F238E27FC236}">
                <a16:creationId xmlns:a16="http://schemas.microsoft.com/office/drawing/2014/main" id="{7ADCFDCD-A210-4674-963D-EC1B95685E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618" y="182659"/>
            <a:ext cx="1221863" cy="449519"/>
          </a:xfrm>
          <a:prstGeom prst="rect">
            <a:avLst/>
          </a:prstGeom>
        </p:spPr>
      </p:pic>
      <p:pic>
        <p:nvPicPr>
          <p:cNvPr id="6" name="Picture 5">
            <a:extLst>
              <a:ext uri="{FF2B5EF4-FFF2-40B4-BE49-F238E27FC236}">
                <a16:creationId xmlns:a16="http://schemas.microsoft.com/office/drawing/2014/main" id="{00DFD317-5BA3-438A-B299-DBB19373E3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05" y="761635"/>
            <a:ext cx="2521319" cy="861191"/>
          </a:xfrm>
          <a:prstGeom prst="rect">
            <a:avLst/>
          </a:prstGeom>
        </p:spPr>
      </p:pic>
    </p:spTree>
    <p:extLst>
      <p:ext uri="{BB962C8B-B14F-4D97-AF65-F5344CB8AC3E}">
        <p14:creationId xmlns:p14="http://schemas.microsoft.com/office/powerpoint/2010/main" val="315847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vent Titl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E0B2C-776D-492F-ADF0-E4E62E8264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37"/>
            <a:ext cx="9144000" cy="5143500"/>
          </a:xfrm>
          <a:prstGeom prst="rect">
            <a:avLst/>
          </a:prstGeom>
        </p:spPr>
      </p:pic>
      <p:sp>
        <p:nvSpPr>
          <p:cNvPr id="4" name="Rectangle 3">
            <a:extLst>
              <a:ext uri="{FF2B5EF4-FFF2-40B4-BE49-F238E27FC236}">
                <a16:creationId xmlns:a16="http://schemas.microsoft.com/office/drawing/2014/main" id="{AFFA058D-0079-44D3-A884-D138C25A49B7}"/>
              </a:ext>
            </a:extLst>
          </p:cNvPr>
          <p:cNvSpPr/>
          <p:nvPr userDrawn="1"/>
        </p:nvSpPr>
        <p:spPr bwMode="auto">
          <a:xfrm>
            <a:off x="0" y="0"/>
            <a:ext cx="7317301" cy="5143500"/>
          </a:xfrm>
          <a:prstGeom prst="rect">
            <a:avLst/>
          </a:prstGeom>
          <a:gradFill flip="none" rotWithShape="1">
            <a:gsLst>
              <a:gs pos="46000">
                <a:srgbClr val="000000">
                  <a:alpha val="63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 Placeholder 6"/>
          <p:cNvSpPr>
            <a:spLocks noGrp="1"/>
          </p:cNvSpPr>
          <p:nvPr>
            <p:ph type="body" sz="quarter" idx="12" hasCustomPrompt="1"/>
          </p:nvPr>
        </p:nvSpPr>
        <p:spPr>
          <a:xfrm>
            <a:off x="181220" y="3389195"/>
            <a:ext cx="4695509" cy="764985"/>
          </a:xfrm>
        </p:spPr>
        <p:txBody>
          <a:bodyPr anchor="t"/>
          <a:lstStyle>
            <a:lvl1pPr marL="0" indent="0">
              <a:buNone/>
              <a:defRPr sz="1765">
                <a:solidFill>
                  <a:schemeClr val="bg1"/>
                </a:solidFill>
              </a:defRPr>
            </a:lvl1pPr>
            <a:lvl5pPr>
              <a:defRPr/>
            </a:lvl5pPr>
          </a:lstStyle>
          <a:p>
            <a:pPr lvl="0"/>
            <a:r>
              <a:rPr lang="en-US"/>
              <a:t>Speaker Name</a:t>
            </a:r>
          </a:p>
          <a:p>
            <a:pPr lvl="0"/>
            <a:r>
              <a:rPr lang="en-US"/>
              <a:t>Date</a:t>
            </a:r>
          </a:p>
        </p:txBody>
      </p:sp>
      <p:sp>
        <p:nvSpPr>
          <p:cNvPr id="23" name="Text Placeholder 6"/>
          <p:cNvSpPr>
            <a:spLocks noGrp="1"/>
          </p:cNvSpPr>
          <p:nvPr>
            <p:ph type="body" sz="quarter" idx="13" hasCustomPrompt="1"/>
          </p:nvPr>
        </p:nvSpPr>
        <p:spPr>
          <a:xfrm>
            <a:off x="170499" y="1563128"/>
            <a:ext cx="4706888" cy="1590545"/>
          </a:xfrm>
        </p:spPr>
        <p:txBody>
          <a:bodyPr anchor="b"/>
          <a:lstStyle>
            <a:lvl1pPr marL="0" indent="0">
              <a:buNone/>
              <a:defRPr lang="en-US" sz="3234" kern="1200" spc="0" baseline="0" dirty="0">
                <a:solidFill>
                  <a:schemeClr val="bg1"/>
                </a:solidFill>
                <a:latin typeface="+mj-lt"/>
                <a:ea typeface="+mn-ea"/>
                <a:cs typeface="+mn-cs"/>
              </a:defRPr>
            </a:lvl1pPr>
            <a:lvl5pPr>
              <a:defRPr/>
            </a:lvl5pPr>
          </a:lstStyle>
          <a:p>
            <a:pPr marL="0" marR="0" lvl="0" indent="0" algn="l" defTabSz="685644" rtl="0" eaLnBrk="1" fontAlgn="auto" latinLnBrk="0" hangingPunct="1">
              <a:lnSpc>
                <a:spcPct val="95000"/>
              </a:lnSpc>
              <a:spcBef>
                <a:spcPts val="0"/>
              </a:spcBef>
              <a:spcAft>
                <a:spcPts val="881"/>
              </a:spcAft>
              <a:buClrTx/>
              <a:buSzPct val="90000"/>
              <a:buFont typeface="Arial" pitchFamily="34" charset="0"/>
              <a:buNone/>
              <a:tabLst/>
            </a:pPr>
            <a:r>
              <a:rPr lang="en-US"/>
              <a:t>Presentation Title Here</a:t>
            </a:r>
          </a:p>
        </p:txBody>
      </p:sp>
      <p:pic>
        <p:nvPicPr>
          <p:cNvPr id="19" name="Picture 18">
            <a:extLst>
              <a:ext uri="{FF2B5EF4-FFF2-40B4-BE49-F238E27FC236}">
                <a16:creationId xmlns:a16="http://schemas.microsoft.com/office/drawing/2014/main" id="{7ADCFDCD-A210-4674-963D-EC1B95685E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618" y="182659"/>
            <a:ext cx="1221863" cy="449519"/>
          </a:xfrm>
          <a:prstGeom prst="rect">
            <a:avLst/>
          </a:prstGeom>
        </p:spPr>
      </p:pic>
      <p:pic>
        <p:nvPicPr>
          <p:cNvPr id="6" name="Picture 5">
            <a:extLst>
              <a:ext uri="{FF2B5EF4-FFF2-40B4-BE49-F238E27FC236}">
                <a16:creationId xmlns:a16="http://schemas.microsoft.com/office/drawing/2014/main" id="{00DFD317-5BA3-438A-B299-DBB19373E3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05" y="761635"/>
            <a:ext cx="2521319" cy="861191"/>
          </a:xfrm>
          <a:prstGeom prst="rect">
            <a:avLst/>
          </a:prstGeom>
        </p:spPr>
      </p:pic>
    </p:spTree>
    <p:extLst>
      <p:ext uri="{BB962C8B-B14F-4D97-AF65-F5344CB8AC3E}">
        <p14:creationId xmlns:p14="http://schemas.microsoft.com/office/powerpoint/2010/main" val="5608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fidentiality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Confidentiality slide</a:t>
            </a:r>
          </a:p>
        </p:txBody>
      </p:sp>
      <p:grpSp>
        <p:nvGrpSpPr>
          <p:cNvPr id="20" name="Group 19">
            <a:extLst>
              <a:ext uri="{FF2B5EF4-FFF2-40B4-BE49-F238E27FC236}">
                <a16:creationId xmlns:a16="http://schemas.microsoft.com/office/drawing/2014/main" id="{78E81F66-18BE-4E57-938C-9EDF97006F22}"/>
              </a:ext>
            </a:extLst>
          </p:cNvPr>
          <p:cNvGrpSpPr/>
          <p:nvPr userDrawn="1"/>
        </p:nvGrpSpPr>
        <p:grpSpPr>
          <a:xfrm>
            <a:off x="775044" y="1628737"/>
            <a:ext cx="1167227" cy="1016207"/>
            <a:chOff x="873078" y="2214881"/>
            <a:chExt cx="1587510" cy="1381916"/>
          </a:xfrm>
        </p:grpSpPr>
        <p:sp>
          <p:nvSpPr>
            <p:cNvPr id="6" name="camera"/>
            <p:cNvSpPr>
              <a:spLocks noChangeAspect="1" noEditPoints="1"/>
            </p:cNvSpPr>
            <p:nvPr userDrawn="1"/>
          </p:nvSpPr>
          <p:spPr bwMode="auto">
            <a:xfrm>
              <a:off x="873078" y="2214881"/>
              <a:ext cx="1248634" cy="99785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62">
                <a:gradFill>
                  <a:gsLst>
                    <a:gs pos="0">
                      <a:srgbClr val="505050"/>
                    </a:gs>
                    <a:gs pos="100000">
                      <a:srgbClr val="505050"/>
                    </a:gs>
                  </a:gsLst>
                </a:gradFill>
              </a:endParaRPr>
            </a:p>
          </p:txBody>
        </p:sp>
        <p:sp>
          <p:nvSpPr>
            <p:cNvPr id="9" name="Multiplication Sign 8"/>
            <p:cNvSpPr/>
            <p:nvPr userDrawn="1"/>
          </p:nvSpPr>
          <p:spPr bwMode="auto">
            <a:xfrm>
              <a:off x="1782834" y="2919046"/>
              <a:ext cx="677754" cy="677751"/>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1" name="Group 20">
            <a:extLst>
              <a:ext uri="{FF2B5EF4-FFF2-40B4-BE49-F238E27FC236}">
                <a16:creationId xmlns:a16="http://schemas.microsoft.com/office/drawing/2014/main" id="{A42996B6-D0B4-45A1-9261-8AEA3C29AB4A}"/>
              </a:ext>
            </a:extLst>
          </p:cNvPr>
          <p:cNvGrpSpPr/>
          <p:nvPr userDrawn="1"/>
        </p:nvGrpSpPr>
        <p:grpSpPr>
          <a:xfrm>
            <a:off x="2762870" y="1588572"/>
            <a:ext cx="754037" cy="1062214"/>
            <a:chOff x="3751290" y="2160262"/>
            <a:chExt cx="1025543" cy="1444480"/>
          </a:xfrm>
        </p:grpSpPr>
        <p:sp>
          <p:nvSpPr>
            <p:cNvPr id="4" name="phone"/>
            <p:cNvSpPr>
              <a:spLocks noChangeAspect="1" noEditPoints="1"/>
            </p:cNvSpPr>
            <p:nvPr userDrawn="1"/>
          </p:nvSpPr>
          <p:spPr bwMode="auto">
            <a:xfrm>
              <a:off x="3751290" y="2160262"/>
              <a:ext cx="701279" cy="1122985"/>
            </a:xfrm>
            <a:custGeom>
              <a:avLst/>
              <a:gdLst>
                <a:gd name="T0" fmla="*/ 148 w 148"/>
                <a:gd name="T1" fmla="*/ 112 h 237"/>
                <a:gd name="T2" fmla="*/ 148 w 148"/>
                <a:gd name="T3" fmla="*/ 237 h 237"/>
                <a:gd name="T4" fmla="*/ 0 w 148"/>
                <a:gd name="T5" fmla="*/ 237 h 237"/>
                <a:gd name="T6" fmla="*/ 0 w 148"/>
                <a:gd name="T7" fmla="*/ 0 h 237"/>
                <a:gd name="T8" fmla="*/ 148 w 148"/>
                <a:gd name="T9" fmla="*/ 0 h 237"/>
                <a:gd name="T10" fmla="*/ 148 w 148"/>
                <a:gd name="T11" fmla="*/ 112 h 237"/>
                <a:gd name="T12" fmla="*/ 0 w 148"/>
                <a:gd name="T13" fmla="*/ 29 h 237"/>
                <a:gd name="T14" fmla="*/ 148 w 148"/>
                <a:gd name="T15" fmla="*/ 29 h 237"/>
                <a:gd name="T16" fmla="*/ 0 w 148"/>
                <a:gd name="T17" fmla="*/ 172 h 237"/>
                <a:gd name="T18" fmla="*/ 148 w 148"/>
                <a:gd name="T19" fmla="*/ 172 h 237"/>
                <a:gd name="T20" fmla="*/ 66 w 148"/>
                <a:gd name="T21" fmla="*/ 204 h 237"/>
                <a:gd name="T22" fmla="*/ 82 w 148"/>
                <a:gd name="T23" fmla="*/ 20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7">
                  <a:moveTo>
                    <a:pt x="148" y="112"/>
                  </a:moveTo>
                  <a:lnTo>
                    <a:pt x="148" y="237"/>
                  </a:lnTo>
                  <a:lnTo>
                    <a:pt x="0" y="237"/>
                  </a:lnTo>
                  <a:lnTo>
                    <a:pt x="0" y="0"/>
                  </a:lnTo>
                  <a:lnTo>
                    <a:pt x="148" y="0"/>
                  </a:lnTo>
                  <a:lnTo>
                    <a:pt x="148" y="112"/>
                  </a:lnTo>
                  <a:moveTo>
                    <a:pt x="0" y="29"/>
                  </a:moveTo>
                  <a:lnTo>
                    <a:pt x="148" y="29"/>
                  </a:lnTo>
                  <a:moveTo>
                    <a:pt x="0" y="172"/>
                  </a:moveTo>
                  <a:lnTo>
                    <a:pt x="148" y="172"/>
                  </a:lnTo>
                  <a:moveTo>
                    <a:pt x="66" y="204"/>
                  </a:moveTo>
                  <a:lnTo>
                    <a:pt x="82" y="204"/>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24">
                <a:gradFill>
                  <a:gsLst>
                    <a:gs pos="0">
                      <a:srgbClr val="505050"/>
                    </a:gs>
                    <a:gs pos="100000">
                      <a:srgbClr val="505050"/>
                    </a:gs>
                  </a:gsLst>
                </a:gradFill>
              </a:endParaRPr>
            </a:p>
          </p:txBody>
        </p:sp>
        <p:sp>
          <p:nvSpPr>
            <p:cNvPr id="10" name="Multiplication Sign 9"/>
            <p:cNvSpPr/>
            <p:nvPr userDrawn="1"/>
          </p:nvSpPr>
          <p:spPr bwMode="auto">
            <a:xfrm>
              <a:off x="4099079" y="2926991"/>
              <a:ext cx="677754" cy="677751"/>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3" name="Group 22">
            <a:extLst>
              <a:ext uri="{FF2B5EF4-FFF2-40B4-BE49-F238E27FC236}">
                <a16:creationId xmlns:a16="http://schemas.microsoft.com/office/drawing/2014/main" id="{967B9B47-9837-457E-871B-E5D78142EEE5}"/>
              </a:ext>
            </a:extLst>
          </p:cNvPr>
          <p:cNvGrpSpPr/>
          <p:nvPr userDrawn="1"/>
        </p:nvGrpSpPr>
        <p:grpSpPr>
          <a:xfrm>
            <a:off x="4337505" y="1559186"/>
            <a:ext cx="1461694" cy="1095876"/>
            <a:chOff x="6335962" y="2120300"/>
            <a:chExt cx="1988005" cy="1490256"/>
          </a:xfrm>
        </p:grpSpPr>
        <p:sp>
          <p:nvSpPr>
            <p:cNvPr id="5" name="tablet_2"/>
            <p:cNvSpPr>
              <a:spLocks noChangeAspect="1" noEditPoints="1"/>
            </p:cNvSpPr>
            <p:nvPr userDrawn="1"/>
          </p:nvSpPr>
          <p:spPr bwMode="auto">
            <a:xfrm>
              <a:off x="6335962" y="2120300"/>
              <a:ext cx="1658042" cy="1214531"/>
            </a:xfrm>
            <a:custGeom>
              <a:avLst/>
              <a:gdLst>
                <a:gd name="T0" fmla="*/ 243 w 243"/>
                <a:gd name="T1" fmla="*/ 83 h 178"/>
                <a:gd name="T2" fmla="*/ 243 w 243"/>
                <a:gd name="T3" fmla="*/ 178 h 178"/>
                <a:gd name="T4" fmla="*/ 0 w 243"/>
                <a:gd name="T5" fmla="*/ 178 h 178"/>
                <a:gd name="T6" fmla="*/ 0 w 243"/>
                <a:gd name="T7" fmla="*/ 0 h 178"/>
                <a:gd name="T8" fmla="*/ 243 w 243"/>
                <a:gd name="T9" fmla="*/ 0 h 178"/>
                <a:gd name="T10" fmla="*/ 243 w 243"/>
                <a:gd name="T11" fmla="*/ 83 h 178"/>
                <a:gd name="T12" fmla="*/ 113 w 243"/>
                <a:gd name="T13" fmla="*/ 147 h 178"/>
                <a:gd name="T14" fmla="*/ 129 w 243"/>
                <a:gd name="T15" fmla="*/ 147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78">
                  <a:moveTo>
                    <a:pt x="243" y="83"/>
                  </a:moveTo>
                  <a:lnTo>
                    <a:pt x="243" y="178"/>
                  </a:lnTo>
                  <a:lnTo>
                    <a:pt x="0" y="178"/>
                  </a:lnTo>
                  <a:lnTo>
                    <a:pt x="0" y="0"/>
                  </a:lnTo>
                  <a:lnTo>
                    <a:pt x="243" y="0"/>
                  </a:lnTo>
                  <a:lnTo>
                    <a:pt x="243" y="83"/>
                  </a:lnTo>
                  <a:moveTo>
                    <a:pt x="113" y="147"/>
                  </a:moveTo>
                  <a:lnTo>
                    <a:pt x="129" y="14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24">
                <a:gradFill>
                  <a:gsLst>
                    <a:gs pos="0">
                      <a:srgbClr val="505050"/>
                    </a:gs>
                    <a:gs pos="100000">
                      <a:srgbClr val="505050"/>
                    </a:gs>
                  </a:gsLst>
                </a:gradFill>
              </a:endParaRPr>
            </a:p>
          </p:txBody>
        </p:sp>
        <p:sp>
          <p:nvSpPr>
            <p:cNvPr id="11" name="Multiplication Sign 10"/>
            <p:cNvSpPr/>
            <p:nvPr userDrawn="1"/>
          </p:nvSpPr>
          <p:spPr bwMode="auto">
            <a:xfrm>
              <a:off x="7646213" y="2932805"/>
              <a:ext cx="677754" cy="677751"/>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2438E0D6-2E6D-4DE6-BEE3-12184AC40FA2}"/>
              </a:ext>
            </a:extLst>
          </p:cNvPr>
          <p:cNvGrpSpPr/>
          <p:nvPr userDrawn="1"/>
        </p:nvGrpSpPr>
        <p:grpSpPr>
          <a:xfrm>
            <a:off x="6619797" y="1535865"/>
            <a:ext cx="1749159" cy="1122589"/>
            <a:chOff x="9742220" y="2088587"/>
            <a:chExt cx="2378978" cy="1526582"/>
          </a:xfrm>
        </p:grpSpPr>
        <p:sp>
          <p:nvSpPr>
            <p:cNvPr id="3" name="laptop"/>
            <p:cNvSpPr>
              <a:spLocks noChangeAspect="1" noEditPoints="1"/>
            </p:cNvSpPr>
            <p:nvPr userDrawn="1"/>
          </p:nvSpPr>
          <p:spPr bwMode="auto">
            <a:xfrm>
              <a:off x="9742220" y="2088587"/>
              <a:ext cx="2101406" cy="1251030"/>
            </a:xfrm>
            <a:custGeom>
              <a:avLst/>
              <a:gdLst>
                <a:gd name="T0" fmla="*/ 212 w 257"/>
                <a:gd name="T1" fmla="*/ 107 h 153"/>
                <a:gd name="T2" fmla="*/ 43 w 257"/>
                <a:gd name="T3" fmla="*/ 107 h 153"/>
                <a:gd name="T4" fmla="*/ 43 w 257"/>
                <a:gd name="T5" fmla="*/ 0 h 153"/>
                <a:gd name="T6" fmla="*/ 212 w 257"/>
                <a:gd name="T7" fmla="*/ 0 h 153"/>
                <a:gd name="T8" fmla="*/ 212 w 257"/>
                <a:gd name="T9" fmla="*/ 107 h 153"/>
                <a:gd name="T10" fmla="*/ 43 w 257"/>
                <a:gd name="T11" fmla="*/ 107 h 153"/>
                <a:gd name="T12" fmla="*/ 0 w 257"/>
                <a:gd name="T13" fmla="*/ 153 h 153"/>
                <a:gd name="T14" fmla="*/ 257 w 257"/>
                <a:gd name="T15" fmla="*/ 153 h 153"/>
                <a:gd name="T16" fmla="*/ 212 w 257"/>
                <a:gd name="T1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53">
                  <a:moveTo>
                    <a:pt x="212" y="107"/>
                  </a:moveTo>
                  <a:lnTo>
                    <a:pt x="43" y="107"/>
                  </a:lnTo>
                  <a:lnTo>
                    <a:pt x="43" y="0"/>
                  </a:lnTo>
                  <a:lnTo>
                    <a:pt x="212" y="0"/>
                  </a:lnTo>
                  <a:lnTo>
                    <a:pt x="212" y="107"/>
                  </a:lnTo>
                  <a:moveTo>
                    <a:pt x="43" y="107"/>
                  </a:moveTo>
                  <a:lnTo>
                    <a:pt x="0" y="153"/>
                  </a:lnTo>
                  <a:lnTo>
                    <a:pt x="257" y="153"/>
                  </a:lnTo>
                  <a:lnTo>
                    <a:pt x="212" y="10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24">
                <a:gradFill>
                  <a:gsLst>
                    <a:gs pos="0">
                      <a:srgbClr val="505050"/>
                    </a:gs>
                    <a:gs pos="100000">
                      <a:srgbClr val="505050"/>
                    </a:gs>
                  </a:gsLst>
                </a:gradFill>
              </a:endParaRPr>
            </a:p>
          </p:txBody>
        </p:sp>
        <p:sp>
          <p:nvSpPr>
            <p:cNvPr id="13" name="Multiplication Sign 12"/>
            <p:cNvSpPr/>
            <p:nvPr userDrawn="1"/>
          </p:nvSpPr>
          <p:spPr bwMode="auto">
            <a:xfrm>
              <a:off x="11443445" y="2937417"/>
              <a:ext cx="677753" cy="677752"/>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grpSp>
      <p:sp>
        <p:nvSpPr>
          <p:cNvPr id="15" name="TextBox 14"/>
          <p:cNvSpPr txBox="1"/>
          <p:nvPr userDrawn="1"/>
        </p:nvSpPr>
        <p:spPr>
          <a:xfrm>
            <a:off x="65904" y="3193089"/>
            <a:ext cx="9012217" cy="1222968"/>
          </a:xfrm>
          <a:prstGeom prst="rect">
            <a:avLst/>
          </a:prstGeom>
          <a:noFill/>
        </p:spPr>
        <p:txBody>
          <a:bodyPr wrap="none" lIns="134464" tIns="107571" rIns="134464" bIns="107571" rtlCol="0" anchor="ctr">
            <a:spAutoFit/>
          </a:bodyPr>
          <a:lstStyle/>
          <a:p>
            <a:pPr algn="ctr">
              <a:lnSpc>
                <a:spcPct val="90000"/>
              </a:lnSpc>
              <a:spcBef>
                <a:spcPts val="882"/>
              </a:spcBef>
              <a:spcAft>
                <a:spcPts val="441"/>
              </a:spcAft>
            </a:pPr>
            <a:r>
              <a:rPr lang="en-US" sz="1618" b="1">
                <a:gradFill>
                  <a:gsLst>
                    <a:gs pos="2917">
                      <a:schemeClr val="tx1"/>
                    </a:gs>
                    <a:gs pos="30000">
                      <a:schemeClr val="tx1"/>
                    </a:gs>
                  </a:gsLst>
                  <a:lin ang="5400000" scaled="0"/>
                </a:gradFill>
              </a:rPr>
              <a:t>Architect Boot Camp </a:t>
            </a:r>
            <a:r>
              <a:rPr lang="en-US" sz="1618">
                <a:gradFill>
                  <a:gsLst>
                    <a:gs pos="2917">
                      <a:schemeClr val="tx1"/>
                    </a:gs>
                    <a:gs pos="30000">
                      <a:schemeClr val="tx1"/>
                    </a:gs>
                  </a:gsLst>
                  <a:lin ang="5400000" scaled="0"/>
                </a:gradFill>
              </a:rPr>
              <a:t>content is Microsoft Confidential </a:t>
            </a:r>
          </a:p>
          <a:p>
            <a:pPr algn="ctr">
              <a:lnSpc>
                <a:spcPct val="90000"/>
              </a:lnSpc>
              <a:spcBef>
                <a:spcPts val="882"/>
              </a:spcBef>
              <a:spcAft>
                <a:spcPts val="441"/>
              </a:spcAft>
            </a:pPr>
            <a:r>
              <a:rPr lang="en-US" sz="1618">
                <a:gradFill>
                  <a:gsLst>
                    <a:gs pos="2917">
                      <a:schemeClr val="tx1"/>
                    </a:gs>
                    <a:gs pos="30000">
                      <a:schemeClr val="tx1"/>
                    </a:gs>
                  </a:gsLst>
                  <a:lin ang="5400000" scaled="0"/>
                </a:gradFill>
              </a:rPr>
              <a:t>DO NOT post </a:t>
            </a:r>
            <a:r>
              <a:rPr lang="en-US" sz="1618" b="1">
                <a:gradFill>
                  <a:gsLst>
                    <a:gs pos="2917">
                      <a:schemeClr val="tx1"/>
                    </a:gs>
                    <a:gs pos="30000">
                      <a:schemeClr val="tx1"/>
                    </a:gs>
                  </a:gsLst>
                  <a:lin ang="5400000" scaled="0"/>
                </a:gradFill>
              </a:rPr>
              <a:t>Architect Boot Camp</a:t>
            </a:r>
            <a:r>
              <a:rPr lang="en-US" sz="1618">
                <a:gradFill>
                  <a:gsLst>
                    <a:gs pos="2917">
                      <a:schemeClr val="tx1"/>
                    </a:gs>
                    <a:gs pos="30000">
                      <a:schemeClr val="tx1"/>
                    </a:gs>
                  </a:gsLst>
                  <a:lin ang="5400000" scaled="0"/>
                </a:gradFill>
              </a:rPr>
              <a:t> content to any blogs or external websites</a:t>
            </a:r>
          </a:p>
          <a:p>
            <a:pPr algn="ctr">
              <a:lnSpc>
                <a:spcPct val="90000"/>
              </a:lnSpc>
              <a:spcBef>
                <a:spcPts val="882"/>
              </a:spcBef>
              <a:spcAft>
                <a:spcPts val="441"/>
              </a:spcAft>
            </a:pPr>
            <a:r>
              <a:rPr lang="en-US" sz="1618">
                <a:gradFill>
                  <a:gsLst>
                    <a:gs pos="2917">
                      <a:schemeClr val="tx1"/>
                    </a:gs>
                    <a:gs pos="30000">
                      <a:schemeClr val="tx1"/>
                    </a:gs>
                  </a:gsLst>
                  <a:lin ang="5400000" scaled="0"/>
                </a:gradFill>
              </a:rPr>
              <a:t>DO NOT take photos or video of sessions or slides throughout the </a:t>
            </a:r>
            <a:r>
              <a:rPr lang="en-US" sz="1618" b="1">
                <a:gradFill>
                  <a:gsLst>
                    <a:gs pos="2917">
                      <a:schemeClr val="tx1"/>
                    </a:gs>
                    <a:gs pos="30000">
                      <a:schemeClr val="tx1"/>
                    </a:gs>
                  </a:gsLst>
                  <a:lin ang="5400000" scaled="0"/>
                </a:gradFill>
              </a:rPr>
              <a:t>Architect Boot Camp</a:t>
            </a:r>
            <a:r>
              <a:rPr lang="en-US" sz="1618">
                <a:gradFill>
                  <a:gsLst>
                    <a:gs pos="2917">
                      <a:schemeClr val="tx1"/>
                    </a:gs>
                    <a:gs pos="30000">
                      <a:schemeClr val="tx1"/>
                    </a:gs>
                  </a:gsLst>
                  <a:lin ang="5400000" scaled="0"/>
                </a:gradFill>
              </a:rPr>
              <a:t> event</a:t>
            </a:r>
          </a:p>
        </p:txBody>
      </p:sp>
    </p:spTree>
    <p:extLst>
      <p:ext uri="{BB962C8B-B14F-4D97-AF65-F5344CB8AC3E}">
        <p14:creationId xmlns:p14="http://schemas.microsoft.com/office/powerpoint/2010/main" val="39620386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Text Placeholder 5"/>
          <p:cNvSpPr>
            <a:spLocks noGrp="1"/>
          </p:cNvSpPr>
          <p:nvPr>
            <p:ph type="body" sz="quarter" idx="10"/>
          </p:nvPr>
        </p:nvSpPr>
        <p:spPr>
          <a:xfrm>
            <a:off x="198671" y="891882"/>
            <a:ext cx="8740142" cy="1835511"/>
          </a:xfrm>
        </p:spPr>
        <p:txBody>
          <a:bodyPr/>
          <a:lstStyle>
            <a:lvl1pPr marL="0" indent="0">
              <a:lnSpc>
                <a:spcPct val="100000"/>
              </a:lnSpc>
              <a:buNone/>
              <a:defRPr>
                <a:solidFill>
                  <a:schemeClr val="tx1"/>
                </a:solidFill>
              </a:defRPr>
            </a:lvl1pPr>
            <a:lvl2pPr marL="0" indent="0">
              <a:lnSpc>
                <a:spcPct val="100000"/>
              </a:lnSpc>
              <a:buFontTx/>
              <a:buNone/>
              <a:defRPr sz="1176">
                <a:solidFill>
                  <a:schemeClr val="tx1"/>
                </a:solidFill>
              </a:defRPr>
            </a:lvl2pPr>
            <a:lvl3pPr marL="168041" indent="0">
              <a:lnSpc>
                <a:spcPct val="100000"/>
              </a:lnSpc>
              <a:buNone/>
              <a:defRPr sz="1176">
                <a:solidFill>
                  <a:schemeClr val="tx1"/>
                </a:solidFill>
              </a:defRPr>
            </a:lvl3pPr>
            <a:lvl4pPr marL="336080" indent="0">
              <a:lnSpc>
                <a:spcPct val="100000"/>
              </a:lnSpc>
              <a:buNone/>
              <a:defRPr sz="1176">
                <a:solidFill>
                  <a:schemeClr val="tx1"/>
                </a:solidFill>
              </a:defRPr>
            </a:lvl4pPr>
            <a:lvl5pPr marL="504121" indent="0">
              <a:lnSpc>
                <a:spcPct val="100000"/>
              </a:lnSpc>
              <a:buNone/>
              <a:defRPr sz="117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257955" y="4853755"/>
            <a:ext cx="2133678" cy="273168"/>
          </a:xfrm>
          <a:prstGeom prst="rect">
            <a:avLst/>
          </a:prstGeom>
        </p:spPr>
        <p:txBody>
          <a:bodyPr vert="horz" lIns="91440" tIns="45720" rIns="91440" bIns="45720" rtlCol="0" anchor="ctr"/>
          <a:lstStyle>
            <a:lvl1pPr algn="l">
              <a:defRPr sz="881">
                <a:solidFill>
                  <a:schemeClr val="tx1">
                    <a:tint val="75000"/>
                  </a:schemeClr>
                </a:solidFill>
              </a:defRPr>
            </a:lvl1pPr>
          </a:lstStyle>
          <a:p>
            <a:fld id="{0E05EA2D-13DB-4BA1-9DA1-8ED54A2EECC2}" type="slidenum">
              <a:rPr lang="en-US" smtClean="0"/>
              <a:pPr/>
              <a:t>‹#›</a:t>
            </a:fld>
            <a:endParaRPr lang="en-US"/>
          </a:p>
        </p:txBody>
      </p:sp>
    </p:spTree>
    <p:extLst>
      <p:ext uri="{BB962C8B-B14F-4D97-AF65-F5344CB8AC3E}">
        <p14:creationId xmlns:p14="http://schemas.microsoft.com/office/powerpoint/2010/main" val="6067699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199487" y="891882"/>
            <a:ext cx="4033911" cy="1620500"/>
          </a:xfrm>
        </p:spPr>
        <p:txBody>
          <a:bodyPr wrap="square">
            <a:spAutoFit/>
          </a:bodyPr>
          <a:lstStyle>
            <a:lvl1pPr marL="0" indent="0">
              <a:spcBef>
                <a:spcPts val="900"/>
              </a:spcBef>
              <a:buClr>
                <a:schemeClr val="tx1"/>
              </a:buClr>
              <a:buFont typeface="Wingdings" pitchFamily="2" charset="2"/>
              <a:buNone/>
              <a:defRPr sz="2059">
                <a:solidFill>
                  <a:schemeClr val="accent2"/>
                </a:solidFill>
              </a:defRPr>
            </a:lvl1pPr>
            <a:lvl2pPr marL="0" indent="0">
              <a:buNone/>
              <a:defRPr sz="1176">
                <a:solidFill>
                  <a:schemeClr val="tx1"/>
                </a:solidFill>
              </a:defRPr>
            </a:lvl2pPr>
            <a:lvl3pPr marL="170374" indent="0">
              <a:buNone/>
              <a:tabLst/>
              <a:defRPr sz="1176">
                <a:solidFill>
                  <a:schemeClr val="tx1"/>
                </a:solidFill>
              </a:defRPr>
            </a:lvl3pPr>
            <a:lvl4pPr marL="338414" indent="0">
              <a:buNone/>
              <a:defRPr sz="1176">
                <a:solidFill>
                  <a:schemeClr val="tx1"/>
                </a:solidFill>
              </a:defRPr>
            </a:lvl4pPr>
            <a:lvl5pPr marL="504121" indent="0">
              <a:buNone/>
              <a:tabLst/>
              <a:defRPr sz="117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908161" y="891882"/>
            <a:ext cx="4033911" cy="1620500"/>
          </a:xfrm>
        </p:spPr>
        <p:txBody>
          <a:bodyPr wrap="square">
            <a:spAutoFit/>
          </a:bodyPr>
          <a:lstStyle>
            <a:lvl1pPr marL="0" indent="0">
              <a:spcBef>
                <a:spcPts val="900"/>
              </a:spcBef>
              <a:buClr>
                <a:schemeClr val="tx1"/>
              </a:buClr>
              <a:buFont typeface="Wingdings" pitchFamily="2" charset="2"/>
              <a:buNone/>
              <a:defRPr sz="2059">
                <a:solidFill>
                  <a:schemeClr val="accent2"/>
                </a:solidFill>
              </a:defRPr>
            </a:lvl1pPr>
            <a:lvl2pPr marL="0" indent="0">
              <a:buNone/>
              <a:defRPr sz="1176">
                <a:solidFill>
                  <a:schemeClr val="tx1"/>
                </a:solidFill>
              </a:defRPr>
            </a:lvl2pPr>
            <a:lvl3pPr marL="170374" indent="0">
              <a:buNone/>
              <a:tabLst/>
              <a:defRPr sz="1176">
                <a:solidFill>
                  <a:schemeClr val="tx1"/>
                </a:solidFill>
              </a:defRPr>
            </a:lvl3pPr>
            <a:lvl4pPr marL="338414" indent="0">
              <a:buNone/>
              <a:defRPr sz="1176">
                <a:solidFill>
                  <a:schemeClr val="tx1"/>
                </a:solidFill>
              </a:defRPr>
            </a:lvl4pPr>
            <a:lvl5pPr marL="504121" indent="0">
              <a:buNone/>
              <a:tabLst/>
              <a:defRPr sz="117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257955" y="4853755"/>
            <a:ext cx="2133678" cy="273168"/>
          </a:xfrm>
          <a:prstGeom prst="rect">
            <a:avLst/>
          </a:prstGeom>
        </p:spPr>
        <p:txBody>
          <a:bodyPr vert="horz" lIns="91440" tIns="45720" rIns="91440" bIns="45720" rtlCol="0" anchor="ctr"/>
          <a:lstStyle>
            <a:lvl1pPr algn="l">
              <a:defRPr sz="881">
                <a:solidFill>
                  <a:schemeClr val="tx1">
                    <a:tint val="75000"/>
                  </a:schemeClr>
                </a:solidFill>
              </a:defRPr>
            </a:lvl1pPr>
          </a:lstStyle>
          <a:p>
            <a:fld id="{0E05EA2D-13DB-4BA1-9DA1-8ED54A2EECC2}" type="slidenum">
              <a:rPr lang="en-US" smtClean="0"/>
              <a:pPr/>
              <a:t>‹#›</a:t>
            </a:fld>
            <a:endParaRPr lang="en-US"/>
          </a:p>
        </p:txBody>
      </p:sp>
    </p:spTree>
    <p:extLst>
      <p:ext uri="{BB962C8B-B14F-4D97-AF65-F5344CB8AC3E}">
        <p14:creationId xmlns:p14="http://schemas.microsoft.com/office/powerpoint/2010/main" val="42682830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2"/>
                </a:solidFill>
                <a:latin typeface="Calibri"/>
                <a:ea typeface="+mj-ea"/>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4174362362"/>
      </p:ext>
    </p:extLst>
  </p:cSld>
  <p:clrMapOvr>
    <a:masterClrMapping/>
  </p:clrMapOvr>
  <p:transition>
    <p:fade/>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01932" y="912056"/>
            <a:ext cx="4033911" cy="1634999"/>
          </a:xfrm>
        </p:spPr>
        <p:txBody>
          <a:bodyPr wrap="square">
            <a:spAutoFit/>
          </a:bodyPr>
          <a:lstStyle>
            <a:lvl1pPr marL="211217" indent="-211217">
              <a:spcBef>
                <a:spcPts val="900"/>
              </a:spcBef>
              <a:buClr>
                <a:schemeClr val="tx2"/>
              </a:buClr>
              <a:buFont typeface="Arial" pitchFamily="34" charset="0"/>
              <a:buChar char="•"/>
              <a:defRPr sz="2059">
                <a:solidFill>
                  <a:schemeClr val="tx1"/>
                </a:solidFill>
              </a:defRPr>
            </a:lvl1pPr>
            <a:lvl2pPr marL="390452" indent="-171418">
              <a:defRPr sz="1176">
                <a:solidFill>
                  <a:schemeClr val="tx1"/>
                </a:solidFill>
              </a:defRPr>
            </a:lvl2pPr>
            <a:lvl3pPr marL="514253" indent="-123803">
              <a:tabLst/>
              <a:defRPr sz="1176">
                <a:solidFill>
                  <a:schemeClr val="tx1"/>
                </a:solidFill>
              </a:defRPr>
            </a:lvl3pPr>
            <a:lvl4pPr marL="647578" indent="-133325">
              <a:defRPr sz="1176">
                <a:solidFill>
                  <a:schemeClr val="tx1"/>
                </a:solidFill>
              </a:defRPr>
            </a:lvl4pPr>
            <a:lvl5pPr marL="771380" indent="-123803">
              <a:tabLst/>
              <a:defRPr sz="117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908161" y="912056"/>
            <a:ext cx="4033911" cy="1634999"/>
          </a:xfrm>
        </p:spPr>
        <p:txBody>
          <a:bodyPr wrap="square">
            <a:spAutoFit/>
          </a:bodyPr>
          <a:lstStyle>
            <a:lvl1pPr marL="211217" indent="-211217">
              <a:spcBef>
                <a:spcPts val="900"/>
              </a:spcBef>
              <a:buClr>
                <a:schemeClr val="tx2"/>
              </a:buClr>
              <a:buFont typeface="Arial" pitchFamily="34" charset="0"/>
              <a:buChar char="•"/>
              <a:defRPr sz="2059">
                <a:solidFill>
                  <a:schemeClr val="tx1"/>
                </a:solidFill>
              </a:defRPr>
            </a:lvl1pPr>
            <a:lvl2pPr marL="390452" indent="-171418">
              <a:defRPr sz="1176">
                <a:solidFill>
                  <a:schemeClr val="tx1"/>
                </a:solidFill>
              </a:defRPr>
            </a:lvl2pPr>
            <a:lvl3pPr marL="514253" indent="-123803">
              <a:tabLst/>
              <a:defRPr sz="1176">
                <a:solidFill>
                  <a:schemeClr val="tx1"/>
                </a:solidFill>
              </a:defRPr>
            </a:lvl3pPr>
            <a:lvl4pPr marL="647578" indent="-133325">
              <a:defRPr sz="1176">
                <a:solidFill>
                  <a:schemeClr val="tx1"/>
                </a:solidFill>
              </a:defRPr>
            </a:lvl4pPr>
            <a:lvl5pPr marL="771380" indent="-123803">
              <a:tabLst/>
              <a:defRPr sz="117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257955" y="4853755"/>
            <a:ext cx="2133678" cy="273168"/>
          </a:xfrm>
          <a:prstGeom prst="rect">
            <a:avLst/>
          </a:prstGeom>
        </p:spPr>
        <p:txBody>
          <a:bodyPr vert="horz" lIns="91440" tIns="45720" rIns="91440" bIns="45720" rtlCol="0" anchor="ctr"/>
          <a:lstStyle>
            <a:lvl1pPr algn="l">
              <a:defRPr sz="881">
                <a:solidFill>
                  <a:schemeClr val="tx1">
                    <a:tint val="75000"/>
                  </a:schemeClr>
                </a:solidFill>
              </a:defRPr>
            </a:lvl1pPr>
          </a:lstStyle>
          <a:p>
            <a:fld id="{0E05EA2D-13DB-4BA1-9DA1-8ED54A2EECC2}" type="slidenum">
              <a:rPr lang="en-US" smtClean="0"/>
              <a:pPr/>
              <a:t>‹#›</a:t>
            </a:fld>
            <a:endParaRPr lang="en-US"/>
          </a:p>
        </p:txBody>
      </p:sp>
    </p:spTree>
    <p:extLst>
      <p:ext uri="{BB962C8B-B14F-4D97-AF65-F5344CB8AC3E}">
        <p14:creationId xmlns:p14="http://schemas.microsoft.com/office/powerpoint/2010/main" val="17790453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4"/>
          <p:cNvSpPr>
            <a:spLocks noGrp="1"/>
          </p:cNvSpPr>
          <p:nvPr>
            <p:ph type="sldNum" sz="quarter" idx="4"/>
          </p:nvPr>
        </p:nvSpPr>
        <p:spPr>
          <a:xfrm>
            <a:off x="257955" y="4853755"/>
            <a:ext cx="2133678" cy="273168"/>
          </a:xfrm>
          <a:prstGeom prst="rect">
            <a:avLst/>
          </a:prstGeom>
        </p:spPr>
        <p:txBody>
          <a:bodyPr vert="horz" lIns="91440" tIns="45720" rIns="91440" bIns="45720" rtlCol="0" anchor="ctr"/>
          <a:lstStyle>
            <a:lvl1pPr algn="l">
              <a:defRPr sz="881">
                <a:solidFill>
                  <a:schemeClr val="tx1">
                    <a:tint val="75000"/>
                  </a:schemeClr>
                </a:solidFill>
              </a:defRPr>
            </a:lvl1pPr>
          </a:lstStyle>
          <a:p>
            <a:fld id="{0E05EA2D-13DB-4BA1-9DA1-8ED54A2EECC2}" type="slidenum">
              <a:rPr lang="en-US" smtClean="0"/>
              <a:pPr/>
              <a:t>‹#›</a:t>
            </a:fld>
            <a:endParaRPr lang="en-US"/>
          </a:p>
        </p:txBody>
      </p:sp>
    </p:spTree>
    <p:extLst>
      <p:ext uri="{BB962C8B-B14F-4D97-AF65-F5344CB8AC3E}">
        <p14:creationId xmlns:p14="http://schemas.microsoft.com/office/powerpoint/2010/main" val="380553366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952744"/>
            <a:ext cx="5378549" cy="795731"/>
          </a:xfrm>
          <a:noFill/>
        </p:spPr>
        <p:txBody>
          <a:bodyPr wrap="square" tIns="91440" bIns="91440" anchor="b" anchorCtr="0">
            <a:spAutoFit/>
          </a:bodyPr>
          <a:lstStyle>
            <a:lvl1pPr>
              <a:defRPr sz="4412" spc="-74" baseline="0">
                <a:solidFill>
                  <a:schemeClr val="tx1"/>
                </a:solidFill>
              </a:defRPr>
            </a:lvl1pPr>
          </a:lstStyle>
          <a:p>
            <a:r>
              <a:rPr lang="en-US"/>
              <a:t>Section title</a:t>
            </a:r>
          </a:p>
        </p:txBody>
      </p:sp>
    </p:spTree>
    <p:extLst>
      <p:ext uri="{BB962C8B-B14F-4D97-AF65-F5344CB8AC3E}">
        <p14:creationId xmlns:p14="http://schemas.microsoft.com/office/powerpoint/2010/main" val="25277133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201930" y="2952744"/>
            <a:ext cx="5378549" cy="795731"/>
          </a:xfrm>
          <a:noFill/>
        </p:spPr>
        <p:txBody>
          <a:bodyPr wrap="square" tIns="91440" bIns="91440" anchor="b" anchorCtr="0">
            <a:spAutoFit/>
          </a:bodyPr>
          <a:lstStyle>
            <a:lvl1pPr>
              <a:defRPr sz="4412" spc="-74" baseline="0">
                <a:solidFill>
                  <a:schemeClr val="tx1"/>
                </a:solidFill>
              </a:defRPr>
            </a:lvl1pPr>
          </a:lstStyle>
          <a:p>
            <a:r>
              <a:rPr lang="en-US"/>
              <a:t>Section title</a:t>
            </a:r>
          </a:p>
        </p:txBody>
      </p:sp>
    </p:spTree>
    <p:extLst>
      <p:ext uri="{BB962C8B-B14F-4D97-AF65-F5344CB8AC3E}">
        <p14:creationId xmlns:p14="http://schemas.microsoft.com/office/powerpoint/2010/main" val="24256048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201930" y="2952744"/>
            <a:ext cx="5378549" cy="795731"/>
          </a:xfrm>
          <a:noFill/>
        </p:spPr>
        <p:txBody>
          <a:bodyPr wrap="square" tIns="91440" bIns="91440" anchor="b" anchorCtr="0">
            <a:spAutoFit/>
          </a:bodyPr>
          <a:lstStyle>
            <a:lvl1pPr>
              <a:defRPr sz="4412" spc="-74" baseline="0">
                <a:solidFill>
                  <a:schemeClr val="tx1"/>
                </a:solidFill>
              </a:defRPr>
            </a:lvl1pPr>
          </a:lstStyle>
          <a:p>
            <a:r>
              <a:rPr lang="en-US"/>
              <a:t>Section title</a:t>
            </a:r>
          </a:p>
        </p:txBody>
      </p:sp>
    </p:spTree>
    <p:extLst>
      <p:ext uri="{BB962C8B-B14F-4D97-AF65-F5344CB8AC3E}">
        <p14:creationId xmlns:p14="http://schemas.microsoft.com/office/powerpoint/2010/main" val="17390407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4">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6F71CB-3F00-464C-88C9-6BB0DB1E35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6" name="Rectangle 5">
            <a:extLst>
              <a:ext uri="{FF2B5EF4-FFF2-40B4-BE49-F238E27FC236}">
                <a16:creationId xmlns:a16="http://schemas.microsoft.com/office/drawing/2014/main" id="{D3B56245-1A36-453D-A080-8FFC608C5FB4}"/>
              </a:ext>
            </a:extLst>
          </p:cNvPr>
          <p:cNvSpPr/>
          <p:nvPr userDrawn="1"/>
        </p:nvSpPr>
        <p:spPr bwMode="auto">
          <a:xfrm>
            <a:off x="0" y="0"/>
            <a:ext cx="7205248" cy="5143500"/>
          </a:xfrm>
          <a:prstGeom prst="rect">
            <a:avLst/>
          </a:prstGeom>
          <a:gradFill>
            <a:gsLst>
              <a:gs pos="51000">
                <a:srgbClr val="FFFFFF">
                  <a:alpha val="60000"/>
                </a:srgbClr>
              </a:gs>
              <a:gs pos="0">
                <a:schemeClr val="tx1">
                  <a:alpha val="89000"/>
                </a:schemeClr>
              </a:gs>
              <a:gs pos="100000">
                <a:schemeClr val="tx1">
                  <a:alpha val="0"/>
                </a:scheme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userDrawn="1">
            <p:ph type="title" hasCustomPrompt="1"/>
          </p:nvPr>
        </p:nvSpPr>
        <p:spPr>
          <a:xfrm>
            <a:off x="201930" y="2952744"/>
            <a:ext cx="5378549" cy="795731"/>
          </a:xfrm>
          <a:noFill/>
        </p:spPr>
        <p:txBody>
          <a:bodyPr wrap="square" tIns="91440" bIns="91440" anchor="b" anchorCtr="0">
            <a:spAutoFit/>
          </a:bodyPr>
          <a:lstStyle>
            <a:lvl1pPr>
              <a:defRPr sz="4412" spc="-74" baseline="0">
                <a:solidFill>
                  <a:schemeClr val="accent2"/>
                </a:solidFill>
              </a:defRPr>
            </a:lvl1pPr>
          </a:lstStyle>
          <a:p>
            <a:r>
              <a:rPr lang="en-US"/>
              <a:t>Section title</a:t>
            </a:r>
          </a:p>
        </p:txBody>
      </p:sp>
    </p:spTree>
    <p:extLst>
      <p:ext uri="{BB962C8B-B14F-4D97-AF65-F5344CB8AC3E}">
        <p14:creationId xmlns:p14="http://schemas.microsoft.com/office/powerpoint/2010/main" val="13872169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2" y="223394"/>
            <a:ext cx="4033911" cy="612347"/>
          </a:xfrm>
        </p:spPr>
        <p:txBody>
          <a:bodyPr>
            <a:spAutoFit/>
          </a:bodyPr>
          <a:lstStyle>
            <a:lvl1pPr>
              <a:defRPr sz="3088" baseline="0">
                <a:solidFill>
                  <a:schemeClr val="tx1"/>
                </a:solidFill>
              </a:defRPr>
            </a:lvl1pPr>
          </a:lstStyle>
          <a:p>
            <a:r>
              <a:rPr lang="en-US"/>
              <a:t>50/50 photo layout</a:t>
            </a:r>
          </a:p>
        </p:txBody>
      </p:sp>
      <p:sp>
        <p:nvSpPr>
          <p:cNvPr id="6" name="Picture Placeholder 5"/>
          <p:cNvSpPr>
            <a:spLocks noGrp="1"/>
          </p:cNvSpPr>
          <p:nvPr>
            <p:ph type="pic" sz="quarter" idx="11" hasCustomPrompt="1"/>
          </p:nvPr>
        </p:nvSpPr>
        <p:spPr>
          <a:xfrm>
            <a:off x="4572000" y="0"/>
            <a:ext cx="4572000" cy="5143500"/>
          </a:xfrm>
          <a:blipFill>
            <a:blip r:embed="rId2" cstate="screen">
              <a:extLst>
                <a:ext uri="{28A0092B-C50C-407E-A947-70E740481C1C}">
                  <a14:useLocalDpi xmlns:a14="http://schemas.microsoft.com/office/drawing/2010/main"/>
                </a:ext>
              </a:extLst>
            </a:blip>
            <a:stretch>
              <a:fillRect/>
            </a:stretch>
          </a:blipFill>
        </p:spPr>
        <p:txBody>
          <a:bodyPr anchor="ctr"/>
          <a:lstStyle>
            <a:lvl1pPr marL="0" marR="0" indent="0" algn="ctr" defTabSz="685644" rtl="0" eaLnBrk="1" fontAlgn="auto" latinLnBrk="0" hangingPunct="1">
              <a:lnSpc>
                <a:spcPct val="90000"/>
              </a:lnSpc>
              <a:spcBef>
                <a:spcPct val="20000"/>
              </a:spcBef>
              <a:spcAft>
                <a:spcPts val="0"/>
              </a:spcAft>
              <a:buClrTx/>
              <a:buSzPct val="90000"/>
              <a:buFont typeface="Arial" pitchFamily="34" charset="0"/>
              <a:buNone/>
              <a:tabLst/>
              <a:defRPr lang="en-US" sz="1175" b="1" kern="1200" cap="none" spc="0" baseline="0" dirty="0">
                <a:solidFill>
                  <a:schemeClr val="bg1"/>
                </a:solidFill>
                <a:effectLst>
                  <a:outerShdw blurRad="38100" dist="38100" dir="2700000" algn="tl">
                    <a:srgbClr val="000000">
                      <a:alpha val="43137"/>
                    </a:srgbClr>
                  </a:outerShdw>
                </a:effectLst>
                <a:latin typeface="+mn-lt"/>
                <a:ea typeface="+mn-ea"/>
                <a:cs typeface="+mn-cs"/>
              </a:defRPr>
            </a:lvl1pPr>
          </a:lstStyle>
          <a:p>
            <a:br>
              <a:rPr lang="en-US"/>
            </a:br>
            <a:br>
              <a:rPr lang="en-US"/>
            </a:br>
            <a:br>
              <a:rPr lang="en-US"/>
            </a:br>
            <a:r>
              <a:rPr lang="en-US"/>
              <a:t>Click icon to add picture</a:t>
            </a:r>
          </a:p>
        </p:txBody>
      </p:sp>
      <p:sp>
        <p:nvSpPr>
          <p:cNvPr id="10" name="Slide Number Placeholder 4"/>
          <p:cNvSpPr>
            <a:spLocks noGrp="1"/>
          </p:cNvSpPr>
          <p:nvPr>
            <p:ph type="sldNum" sz="quarter" idx="4"/>
          </p:nvPr>
        </p:nvSpPr>
        <p:spPr>
          <a:xfrm>
            <a:off x="257955" y="4853755"/>
            <a:ext cx="2133678" cy="273168"/>
          </a:xfrm>
          <a:prstGeom prst="rect">
            <a:avLst/>
          </a:prstGeom>
        </p:spPr>
        <p:txBody>
          <a:bodyPr vert="horz" lIns="91440" tIns="45720" rIns="91440" bIns="45720" rtlCol="0" anchor="ctr"/>
          <a:lstStyle>
            <a:lvl1pPr algn="l">
              <a:defRPr sz="881">
                <a:solidFill>
                  <a:schemeClr val="tx1">
                    <a:tint val="75000"/>
                  </a:schemeClr>
                </a:solidFill>
              </a:defRPr>
            </a:lvl1pPr>
          </a:lstStyle>
          <a:p>
            <a:fld id="{0E05EA2D-13DB-4BA1-9DA1-8ED54A2EECC2}" type="slidenum">
              <a:rPr lang="en-US" smtClean="0"/>
              <a:pPr/>
              <a:t>‹#›</a:t>
            </a:fld>
            <a:endParaRPr lang="en-US"/>
          </a:p>
        </p:txBody>
      </p:sp>
    </p:spTree>
    <p:extLst>
      <p:ext uri="{BB962C8B-B14F-4D97-AF65-F5344CB8AC3E}">
        <p14:creationId xmlns:p14="http://schemas.microsoft.com/office/powerpoint/2010/main" val="404285891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997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Gray Blank">
    <p:bg>
      <p:bgPr>
        <a:solidFill>
          <a:schemeClr val="tx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895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Gray Blank">
    <p:bg>
      <p:bgPr>
        <a:solidFill>
          <a:schemeClr val="accent6"/>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088097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2"/>
                </a:solidFill>
                <a:latin typeface="+mj-lt"/>
                <a:ea typeface="+mj-ea"/>
                <a:cs typeface="Segoe UI" pitchFamily="34" charset="0"/>
              </a:defRPr>
            </a:lvl1pPr>
          </a:lstStyle>
          <a:p>
            <a:r>
              <a:rPr lang="en-US" dirty="0"/>
              <a:t>References</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10" name="TextBox 9"/>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373227158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a:t>Slide for developer code</a:t>
            </a:r>
          </a:p>
        </p:txBody>
      </p:sp>
      <p:sp>
        <p:nvSpPr>
          <p:cNvPr id="3" name="Rectangle 2"/>
          <p:cNvSpPr/>
          <p:nvPr userDrawn="1"/>
        </p:nvSpPr>
        <p:spPr bwMode="hidden">
          <a:xfrm>
            <a:off x="1" y="891882"/>
            <a:ext cx="9144000" cy="42516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6" tIns="34286" rIns="34286" bIns="34286" numCol="1" spcCol="0" rtlCol="0" fromWordArt="0" anchor="ctr" anchorCtr="0" forceAA="0" compatLnSpc="1">
            <a:prstTxWarp prst="textNoShape">
              <a:avLst/>
            </a:prstTxWarp>
            <a:noAutofit/>
          </a:bodyPr>
          <a:lstStyle/>
          <a:p>
            <a:pPr algn="ctr" defTabSz="685445" fontAlgn="base">
              <a:spcBef>
                <a:spcPct val="0"/>
              </a:spcBef>
              <a:spcAft>
                <a:spcPct val="0"/>
              </a:spcAft>
            </a:pPr>
            <a:endParaRPr lang="en-US" sz="1324">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22940" y="897991"/>
            <a:ext cx="8740142" cy="1803260"/>
          </a:xfrm>
        </p:spPr>
        <p:txBody>
          <a:bodyPr/>
          <a:lstStyle>
            <a:lvl1pPr marL="0" indent="0">
              <a:buNone/>
              <a:defRPr sz="2426">
                <a:solidFill>
                  <a:schemeClr val="tx1"/>
                </a:solidFill>
                <a:latin typeface="Consolas" panose="020B0609020204030204" pitchFamily="49" charset="0"/>
                <a:cs typeface="Consolas" panose="020B0609020204030204" pitchFamily="49" charset="0"/>
              </a:defRPr>
            </a:lvl1pPr>
            <a:lvl2pPr marL="254746" indent="0">
              <a:buNone/>
              <a:defRPr>
                <a:solidFill>
                  <a:schemeClr val="tx1"/>
                </a:solidFill>
                <a:latin typeface="Consolas" panose="020B0609020204030204" pitchFamily="49" charset="0"/>
                <a:cs typeface="Consolas" panose="020B0609020204030204" pitchFamily="49" charset="0"/>
              </a:defRPr>
            </a:lvl2pPr>
            <a:lvl3pPr marL="429734" indent="0">
              <a:buNone/>
              <a:defRPr>
                <a:solidFill>
                  <a:schemeClr val="tx1"/>
                </a:solidFill>
                <a:latin typeface="Consolas" panose="020B0609020204030204" pitchFamily="49" charset="0"/>
                <a:cs typeface="Consolas" panose="020B0609020204030204" pitchFamily="49" charset="0"/>
              </a:defRPr>
            </a:lvl3pPr>
            <a:lvl4pPr marL="598772" indent="0">
              <a:buNone/>
              <a:defRPr>
                <a:solidFill>
                  <a:schemeClr val="tx1"/>
                </a:solidFill>
                <a:latin typeface="Consolas" panose="020B0609020204030204" pitchFamily="49" charset="0"/>
                <a:cs typeface="Consolas" panose="020B0609020204030204" pitchFamily="49" charset="0"/>
              </a:defRPr>
            </a:lvl4pPr>
            <a:lvl5pPr marL="772571" indent="0">
              <a:buNone/>
              <a:defRPr>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44549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92C132-756C-4E79-BD44-1D1BA7BC1C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61090" cy="5143500"/>
          </a:xfrm>
          <a:prstGeom prst="rect">
            <a:avLst/>
          </a:prstGeom>
        </p:spPr>
      </p:pic>
      <p:sp>
        <p:nvSpPr>
          <p:cNvPr id="8" name="Rectangle 7">
            <a:extLst>
              <a:ext uri="{FF2B5EF4-FFF2-40B4-BE49-F238E27FC236}">
                <a16:creationId xmlns:a16="http://schemas.microsoft.com/office/drawing/2014/main" id="{3691C11D-3964-4BB0-B796-FEA507550629}"/>
              </a:ext>
            </a:extLst>
          </p:cNvPr>
          <p:cNvSpPr/>
          <p:nvPr userDrawn="1"/>
        </p:nvSpPr>
        <p:spPr bwMode="auto">
          <a:xfrm>
            <a:off x="0" y="0"/>
            <a:ext cx="7317301" cy="5143500"/>
          </a:xfrm>
          <a:prstGeom prst="rect">
            <a:avLst/>
          </a:prstGeom>
          <a:gradFill flip="none" rotWithShape="1">
            <a:gsLst>
              <a:gs pos="46000">
                <a:srgbClr val="000000">
                  <a:alpha val="63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a:extLst>
              <a:ext uri="{FF2B5EF4-FFF2-40B4-BE49-F238E27FC236}">
                <a16:creationId xmlns:a16="http://schemas.microsoft.com/office/drawing/2014/main" id="{E4E3C03F-2C8A-4774-B66F-35EB42C7EA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618" y="182659"/>
            <a:ext cx="1221863" cy="449519"/>
          </a:xfrm>
          <a:prstGeom prst="rect">
            <a:avLst/>
          </a:prstGeom>
        </p:spPr>
      </p:pic>
      <p:pic>
        <p:nvPicPr>
          <p:cNvPr id="10" name="Picture 9">
            <a:extLst>
              <a:ext uri="{FF2B5EF4-FFF2-40B4-BE49-F238E27FC236}">
                <a16:creationId xmlns:a16="http://schemas.microsoft.com/office/drawing/2014/main" id="{EA1C0813-B896-42D7-8F24-9E6611D6CE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05" y="761635"/>
            <a:ext cx="2521319" cy="861191"/>
          </a:xfrm>
          <a:prstGeom prst="rect">
            <a:avLst/>
          </a:prstGeom>
        </p:spPr>
      </p:pic>
      <p:sp>
        <p:nvSpPr>
          <p:cNvPr id="2" name="TextBox 1">
            <a:extLst>
              <a:ext uri="{FF2B5EF4-FFF2-40B4-BE49-F238E27FC236}">
                <a16:creationId xmlns:a16="http://schemas.microsoft.com/office/drawing/2014/main" id="{3A5C583B-94EB-4939-86BD-77C19671D037}"/>
              </a:ext>
            </a:extLst>
          </p:cNvPr>
          <p:cNvSpPr txBox="1"/>
          <p:nvPr userDrawn="1"/>
        </p:nvSpPr>
        <p:spPr>
          <a:xfrm>
            <a:off x="145903" y="1974247"/>
            <a:ext cx="9143999" cy="1194755"/>
          </a:xfrm>
          <a:prstGeom prst="rect">
            <a:avLst/>
          </a:prstGeom>
          <a:noFill/>
        </p:spPr>
        <p:txBody>
          <a:bodyPr wrap="square" lIns="134464" tIns="107571" rIns="134464" bIns="107571" rtlCol="0">
            <a:spAutoFit/>
          </a:bodyPr>
          <a:lstStyle/>
          <a:p>
            <a:pPr algn="l">
              <a:lnSpc>
                <a:spcPct val="90000"/>
              </a:lnSpc>
              <a:spcAft>
                <a:spcPts val="441"/>
              </a:spcAft>
            </a:pPr>
            <a:r>
              <a:rPr lang="en-US" sz="7058">
                <a:solidFill>
                  <a:schemeClr val="bg1"/>
                </a:solidFill>
                <a:latin typeface="+mj-lt"/>
              </a:rPr>
              <a:t>Thank You</a:t>
            </a:r>
          </a:p>
        </p:txBody>
      </p:sp>
    </p:spTree>
    <p:extLst>
      <p:ext uri="{BB962C8B-B14F-4D97-AF65-F5344CB8AC3E}">
        <p14:creationId xmlns:p14="http://schemas.microsoft.com/office/powerpoint/2010/main" val="213467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5A84C-887B-4C8F-AA82-475CC75CA6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63A98012-256F-42B6-9F41-6BAB05307CDF}"/>
              </a:ext>
            </a:extLst>
          </p:cNvPr>
          <p:cNvSpPr/>
          <p:nvPr userDrawn="1"/>
        </p:nvSpPr>
        <p:spPr bwMode="auto">
          <a:xfrm>
            <a:off x="0" y="0"/>
            <a:ext cx="7317301" cy="5143500"/>
          </a:xfrm>
          <a:prstGeom prst="rect">
            <a:avLst/>
          </a:prstGeom>
          <a:gradFill flip="none" rotWithShape="1">
            <a:gsLst>
              <a:gs pos="57000">
                <a:srgbClr val="000000">
                  <a:alpha val="41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a:extLst>
              <a:ext uri="{FF2B5EF4-FFF2-40B4-BE49-F238E27FC236}">
                <a16:creationId xmlns:a16="http://schemas.microsoft.com/office/drawing/2014/main" id="{EFB2AA09-9289-4A37-A514-80F7AAE8A6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618" y="182659"/>
            <a:ext cx="1221863" cy="449519"/>
          </a:xfrm>
          <a:prstGeom prst="rect">
            <a:avLst/>
          </a:prstGeom>
        </p:spPr>
      </p:pic>
      <p:pic>
        <p:nvPicPr>
          <p:cNvPr id="9" name="Picture 8">
            <a:extLst>
              <a:ext uri="{FF2B5EF4-FFF2-40B4-BE49-F238E27FC236}">
                <a16:creationId xmlns:a16="http://schemas.microsoft.com/office/drawing/2014/main" id="{7D54480F-1872-4932-9CFE-03BD117619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05" y="761635"/>
            <a:ext cx="2521319" cy="861191"/>
          </a:xfrm>
          <a:prstGeom prst="rect">
            <a:avLst/>
          </a:prstGeom>
        </p:spPr>
      </p:pic>
      <p:sp>
        <p:nvSpPr>
          <p:cNvPr id="10" name="TextBox 9">
            <a:extLst>
              <a:ext uri="{FF2B5EF4-FFF2-40B4-BE49-F238E27FC236}">
                <a16:creationId xmlns:a16="http://schemas.microsoft.com/office/drawing/2014/main" id="{31114D0D-4452-4D0D-8D92-0E07C17E0DDB}"/>
              </a:ext>
            </a:extLst>
          </p:cNvPr>
          <p:cNvSpPr txBox="1"/>
          <p:nvPr userDrawn="1"/>
        </p:nvSpPr>
        <p:spPr>
          <a:xfrm>
            <a:off x="145903" y="1974247"/>
            <a:ext cx="9143999" cy="1194755"/>
          </a:xfrm>
          <a:prstGeom prst="rect">
            <a:avLst/>
          </a:prstGeom>
          <a:noFill/>
        </p:spPr>
        <p:txBody>
          <a:bodyPr wrap="square" lIns="134464" tIns="107571" rIns="134464" bIns="107571" rtlCol="0">
            <a:spAutoFit/>
          </a:bodyPr>
          <a:lstStyle/>
          <a:p>
            <a:pPr algn="l">
              <a:lnSpc>
                <a:spcPct val="90000"/>
              </a:lnSpc>
              <a:spcAft>
                <a:spcPts val="441"/>
              </a:spcAft>
            </a:pPr>
            <a:r>
              <a:rPr lang="en-US" sz="7058">
                <a:solidFill>
                  <a:schemeClr val="bg1"/>
                </a:solidFill>
                <a:latin typeface="+mj-lt"/>
              </a:rPr>
              <a:t>Thank You</a:t>
            </a:r>
          </a:p>
        </p:txBody>
      </p:sp>
    </p:spTree>
    <p:extLst>
      <p:ext uri="{BB962C8B-B14F-4D97-AF65-F5344CB8AC3E}">
        <p14:creationId xmlns:p14="http://schemas.microsoft.com/office/powerpoint/2010/main" val="22425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light">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 name="Text Box 3"/>
          <p:cNvSpPr txBox="1">
            <a:spLocks noChangeArrowheads="1"/>
          </p:cNvSpPr>
          <p:nvPr userDrawn="1"/>
        </p:nvSpPr>
        <p:spPr bwMode="blackWhite">
          <a:xfrm>
            <a:off x="201931" y="4627546"/>
            <a:ext cx="8717498" cy="296463"/>
          </a:xfrm>
          <a:prstGeom prst="rect">
            <a:avLst/>
          </a:prstGeom>
          <a:noFill/>
          <a:ln w="12700">
            <a:noFill/>
            <a:miter lim="800000"/>
            <a:headEnd type="none" w="sm" len="sm"/>
            <a:tailEnd type="none" w="sm" len="sm"/>
          </a:ln>
          <a:effectLst/>
        </p:spPr>
        <p:txBody>
          <a:bodyPr vert="horz" wrap="square" lIns="134444" tIns="107555" rIns="134444" bIns="107555" numCol="1" anchor="t" anchorCtr="0" compatLnSpc="1">
            <a:prstTxWarp prst="textNoShape">
              <a:avLst/>
            </a:prstTxWarp>
            <a:spAutoFit/>
          </a:bodyPr>
          <a:lstStyle/>
          <a:p>
            <a:pPr defTabSz="685311" eaLnBrk="0" hangingPunct="0"/>
            <a:r>
              <a:rPr lang="en-US" sz="515">
                <a:gradFill>
                  <a:gsLst>
                    <a:gs pos="0">
                      <a:schemeClr val="tx1"/>
                    </a:gs>
                    <a:gs pos="100000">
                      <a:schemeClr val="tx1"/>
                    </a:gs>
                  </a:gsLst>
                  <a:lin ang="5400000" scaled="0"/>
                </a:gradFill>
                <a:cs typeface="Segoe UI" pitchFamily="34" charset="0"/>
              </a:rPr>
              <a:t>©</a:t>
            </a:r>
            <a:r>
              <a:rPr lang="en-US" sz="515" baseline="0">
                <a:gradFill>
                  <a:gsLst>
                    <a:gs pos="0">
                      <a:schemeClr val="tx1"/>
                    </a:gs>
                    <a:gs pos="100000">
                      <a:schemeClr val="tx1"/>
                    </a:gs>
                  </a:gsLst>
                  <a:lin ang="5400000" scaled="0"/>
                </a:gradFill>
                <a:cs typeface="Segoe UI" pitchFamily="34" charset="0"/>
              </a:rPr>
              <a:t> Copyright</a:t>
            </a:r>
            <a:r>
              <a:rPr lang="en-US" sz="515">
                <a:gradFill>
                  <a:gsLst>
                    <a:gs pos="0">
                      <a:schemeClr val="tx1"/>
                    </a:gs>
                    <a:gs pos="100000">
                      <a:schemeClr val="tx1"/>
                    </a:gs>
                  </a:gsLst>
                  <a:lin ang="5400000" scaled="0"/>
                </a:gradFill>
                <a:cs typeface="Segoe UI" pitchFamily="34" charset="0"/>
              </a:rPr>
              <a:t> 2018 Microsoft Corporation. All rights reserved.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37652" y="2312740"/>
            <a:ext cx="2417896" cy="518021"/>
          </a:xfrm>
          <a:prstGeom prst="rect">
            <a:avLst/>
          </a:prstGeom>
        </p:spPr>
      </p:pic>
    </p:spTree>
    <p:extLst>
      <p:ext uri="{BB962C8B-B14F-4D97-AF65-F5344CB8AC3E}">
        <p14:creationId xmlns:p14="http://schemas.microsoft.com/office/powerpoint/2010/main" val="418953744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logo slide dark">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51435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 name="Text Box 3"/>
          <p:cNvSpPr txBox="1">
            <a:spLocks noChangeArrowheads="1"/>
          </p:cNvSpPr>
          <p:nvPr userDrawn="1"/>
        </p:nvSpPr>
        <p:spPr bwMode="blackWhite">
          <a:xfrm>
            <a:off x="201929" y="4628713"/>
            <a:ext cx="8740142" cy="296463"/>
          </a:xfrm>
          <a:prstGeom prst="rect">
            <a:avLst/>
          </a:prstGeom>
          <a:noFill/>
          <a:ln w="12700">
            <a:noFill/>
            <a:miter lim="800000"/>
            <a:headEnd type="none" w="sm" len="sm"/>
            <a:tailEnd type="none" w="sm" len="sm"/>
          </a:ln>
          <a:effectLst/>
        </p:spPr>
        <p:txBody>
          <a:bodyPr vert="horz" wrap="square" lIns="134444" tIns="107555" rIns="134444" bIns="107555" numCol="1" anchor="t" anchorCtr="0" compatLnSpc="1">
            <a:prstTxWarp prst="textNoShape">
              <a:avLst/>
            </a:prstTxWarp>
            <a:spAutoFit/>
          </a:bodyPr>
          <a:lstStyle/>
          <a:p>
            <a:pPr defTabSz="685311" eaLnBrk="0" hangingPunct="0"/>
            <a:r>
              <a:rPr lang="en-US" sz="515">
                <a:solidFill>
                  <a:schemeClr val="bg1"/>
                </a:solidFill>
                <a:cs typeface="Segoe UI" pitchFamily="34" charset="0"/>
              </a:rPr>
              <a:t>© Copyright Microsoft Corporation. All rights reserved.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37652" y="2312741"/>
            <a:ext cx="2417896" cy="518021"/>
          </a:xfrm>
          <a:prstGeom prst="rect">
            <a:avLst/>
          </a:prstGeom>
        </p:spPr>
      </p:pic>
    </p:spTree>
    <p:extLst>
      <p:ext uri="{BB962C8B-B14F-4D97-AF65-F5344CB8AC3E}">
        <p14:creationId xmlns:p14="http://schemas.microsoft.com/office/powerpoint/2010/main" val="37356106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losing logo slide dark">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51435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 name="Text Box 3"/>
          <p:cNvSpPr txBox="1">
            <a:spLocks noChangeArrowheads="1"/>
          </p:cNvSpPr>
          <p:nvPr userDrawn="1"/>
        </p:nvSpPr>
        <p:spPr bwMode="blackWhite">
          <a:xfrm>
            <a:off x="201929" y="4628713"/>
            <a:ext cx="8740142" cy="296463"/>
          </a:xfrm>
          <a:prstGeom prst="rect">
            <a:avLst/>
          </a:prstGeom>
          <a:noFill/>
          <a:ln w="12700">
            <a:noFill/>
            <a:miter lim="800000"/>
            <a:headEnd type="none" w="sm" len="sm"/>
            <a:tailEnd type="none" w="sm" len="sm"/>
          </a:ln>
          <a:effectLst/>
        </p:spPr>
        <p:txBody>
          <a:bodyPr vert="horz" wrap="square" lIns="134444" tIns="107555" rIns="134444" bIns="107555" numCol="1" anchor="t" anchorCtr="0" compatLnSpc="1">
            <a:prstTxWarp prst="textNoShape">
              <a:avLst/>
            </a:prstTxWarp>
            <a:spAutoFit/>
          </a:bodyPr>
          <a:lstStyle/>
          <a:p>
            <a:pPr defTabSz="685311" eaLnBrk="0" hangingPunct="0"/>
            <a:r>
              <a:rPr lang="en-US" sz="515">
                <a:solidFill>
                  <a:schemeClr val="bg1"/>
                </a:solidFill>
                <a:cs typeface="Segoe UI" pitchFamily="34" charset="0"/>
              </a:rPr>
              <a:t>© Copyright 2018 Microsoft Corporation. All rights reserved.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37652" y="2312741"/>
            <a:ext cx="2417896" cy="518021"/>
          </a:xfrm>
          <a:prstGeom prst="rect">
            <a:avLst/>
          </a:prstGeom>
        </p:spPr>
      </p:pic>
    </p:spTree>
    <p:extLst>
      <p:ext uri="{BB962C8B-B14F-4D97-AF65-F5344CB8AC3E}">
        <p14:creationId xmlns:p14="http://schemas.microsoft.com/office/powerpoint/2010/main" val="268680262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31" y="891883"/>
            <a:ext cx="8740142" cy="2105144"/>
          </a:xfrm>
          <a:prstGeom prst="rect">
            <a:avLst/>
          </a:prstGeom>
        </p:spPr>
        <p:txBody>
          <a:bodyPr/>
          <a:lstStyle>
            <a:lvl1pPr marL="213551" indent="-213551">
              <a:buClr>
                <a:schemeClr val="tx1"/>
              </a:buClr>
              <a:buSzPct val="90000"/>
              <a:buFont typeface="Arial" pitchFamily="34" charset="0"/>
              <a:buChar char="•"/>
              <a:defRPr sz="264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01" indent="-206551">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652" indent="-213551">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692" indent="-168041">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732" indent="-168041">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4679157"/>
            <a:ext cx="9144001" cy="464344"/>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0155354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0DB17AC7-3DDB-445B-B12E-13742A848B61}"/>
              </a:ext>
            </a:extLst>
          </p:cNvPr>
          <p:cNvGrpSpPr/>
          <p:nvPr userDrawn="1"/>
        </p:nvGrpSpPr>
        <p:grpSpPr>
          <a:xfrm>
            <a:off x="6561260" y="4441752"/>
            <a:ext cx="2533795" cy="674749"/>
            <a:chOff x="8748345" y="5922334"/>
            <a:chExt cx="3378393" cy="899665"/>
          </a:xfrm>
        </p:grpSpPr>
        <p:pic>
          <p:nvPicPr>
            <p:cNvPr id="4" name="Graphic 3">
              <a:extLst>
                <a:ext uri="{FF2B5EF4-FFF2-40B4-BE49-F238E27FC236}">
                  <a16:creationId xmlns:a16="http://schemas.microsoft.com/office/drawing/2014/main" id="{B4C2BFBE-1ECD-4658-85A9-BDBB31E01D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4787" y="5922334"/>
              <a:ext cx="841951" cy="899665"/>
            </a:xfrm>
            <a:prstGeom prst="rect">
              <a:avLst/>
            </a:prstGeom>
          </p:spPr>
        </p:pic>
        <p:pic>
          <p:nvPicPr>
            <p:cNvPr id="5" name="Graphic 4">
              <a:extLst>
                <a:ext uri="{FF2B5EF4-FFF2-40B4-BE49-F238E27FC236}">
                  <a16:creationId xmlns:a16="http://schemas.microsoft.com/office/drawing/2014/main" id="{5848A207-00F8-4421-AE71-CD44A95426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48345" y="6477933"/>
              <a:ext cx="2474643" cy="300106"/>
            </a:xfrm>
            <a:prstGeom prst="rect">
              <a:avLst/>
            </a:prstGeom>
          </p:spPr>
        </p:pic>
      </p:grpSp>
    </p:spTree>
    <p:extLst>
      <p:ext uri="{BB962C8B-B14F-4D97-AF65-F5344CB8AC3E}">
        <p14:creationId xmlns:p14="http://schemas.microsoft.com/office/powerpoint/2010/main" val="332623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930" y="266121"/>
            <a:ext cx="8741880" cy="674749"/>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9673282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2" y="4767264"/>
            <a:ext cx="2057400" cy="273844"/>
          </a:xfrm>
          <a:prstGeom prst="rect">
            <a:avLst/>
          </a:prstGeom>
        </p:spPr>
        <p:txBody>
          <a:bodyPr/>
          <a:lstStyle/>
          <a:p>
            <a:fld id="{35AA432D-2EB3-4DCE-8017-240297E276EE}" type="datetime1">
              <a:rPr lang="en-US" smtClean="0"/>
              <a:t>6/12/19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lvl1pPr>
              <a:defRPr/>
            </a:lvl1pPr>
          </a:lstStyle>
          <a:p>
            <a:r>
              <a:rPr lang="en-US"/>
              <a:t>Microsoft Confidential - Do not share publicly</a:t>
            </a: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81B15945-6167-4C84-8BD9-5BCAE223D062}" type="slidenum">
              <a:rPr lang="en-US" smtClean="0"/>
              <a:t>‹#›</a:t>
            </a:fld>
            <a:endParaRPr lang="en-US"/>
          </a:p>
        </p:txBody>
      </p:sp>
    </p:spTree>
    <p:extLst>
      <p:ext uri="{BB962C8B-B14F-4D97-AF65-F5344CB8AC3E}">
        <p14:creationId xmlns:p14="http://schemas.microsoft.com/office/powerpoint/2010/main" val="420474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8" name="TextBox 7"/>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15227446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ull Bleed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E0B2C-776D-492F-ADF0-E4E62E8264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37"/>
            <a:ext cx="9144000" cy="5143500"/>
          </a:xfrm>
          <a:prstGeom prst="rect">
            <a:avLst/>
          </a:prstGeom>
        </p:spPr>
      </p:pic>
      <p:sp>
        <p:nvSpPr>
          <p:cNvPr id="4" name="Rectangle 3">
            <a:extLst>
              <a:ext uri="{FF2B5EF4-FFF2-40B4-BE49-F238E27FC236}">
                <a16:creationId xmlns:a16="http://schemas.microsoft.com/office/drawing/2014/main" id="{AFFA058D-0079-44D3-A884-D138C25A49B7}"/>
              </a:ext>
            </a:extLst>
          </p:cNvPr>
          <p:cNvSpPr/>
          <p:nvPr userDrawn="1"/>
        </p:nvSpPr>
        <p:spPr bwMode="auto">
          <a:xfrm>
            <a:off x="0" y="0"/>
            <a:ext cx="7317301" cy="5143500"/>
          </a:xfrm>
          <a:prstGeom prst="rect">
            <a:avLst/>
          </a:prstGeom>
          <a:gradFill flip="none" rotWithShape="1">
            <a:gsLst>
              <a:gs pos="46000">
                <a:srgbClr val="000000">
                  <a:alpha val="63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6">
            <a:extLst>
              <a:ext uri="{FF2B5EF4-FFF2-40B4-BE49-F238E27FC236}">
                <a16:creationId xmlns:a16="http://schemas.microsoft.com/office/drawing/2014/main" id="{818138FC-F786-41F2-AF92-1F1BBF65D7B9}"/>
              </a:ext>
            </a:extLst>
          </p:cNvPr>
          <p:cNvSpPr>
            <a:spLocks noGrp="1"/>
          </p:cNvSpPr>
          <p:nvPr>
            <p:ph type="body" sz="quarter" idx="12" hasCustomPrompt="1"/>
          </p:nvPr>
        </p:nvSpPr>
        <p:spPr>
          <a:xfrm>
            <a:off x="145902" y="3389195"/>
            <a:ext cx="4562747" cy="764985"/>
          </a:xfrm>
        </p:spPr>
        <p:txBody>
          <a:bodyPr anchor="t"/>
          <a:lstStyle>
            <a:lvl1pPr marL="45520" indent="0">
              <a:buNone/>
              <a:defRPr sz="1765">
                <a:solidFill>
                  <a:schemeClr val="bg1"/>
                </a:solidFill>
              </a:defRPr>
            </a:lvl1pPr>
            <a:lvl5pPr>
              <a:defRPr/>
            </a:lvl5pPr>
          </a:lstStyle>
          <a:p>
            <a:pPr lvl="0"/>
            <a:r>
              <a:rPr lang="en-US"/>
              <a:t>Content here</a:t>
            </a:r>
          </a:p>
        </p:txBody>
      </p:sp>
      <p:sp>
        <p:nvSpPr>
          <p:cNvPr id="9" name="Text Placeholder 6">
            <a:extLst>
              <a:ext uri="{FF2B5EF4-FFF2-40B4-BE49-F238E27FC236}">
                <a16:creationId xmlns:a16="http://schemas.microsoft.com/office/drawing/2014/main" id="{44159AAF-5BE0-41B4-BD31-DBE01540D056}"/>
              </a:ext>
            </a:extLst>
          </p:cNvPr>
          <p:cNvSpPr>
            <a:spLocks noGrp="1"/>
          </p:cNvSpPr>
          <p:nvPr>
            <p:ph type="body" sz="quarter" idx="13" hasCustomPrompt="1"/>
          </p:nvPr>
        </p:nvSpPr>
        <p:spPr>
          <a:xfrm>
            <a:off x="145902" y="1563128"/>
            <a:ext cx="4594178" cy="1590545"/>
          </a:xfrm>
        </p:spPr>
        <p:txBody>
          <a:bodyPr anchor="ctr"/>
          <a:lstStyle>
            <a:lvl1pPr marL="0" indent="0">
              <a:buNone/>
              <a:defRPr lang="en-US" sz="3234" kern="1200" spc="0" baseline="0" dirty="0">
                <a:solidFill>
                  <a:schemeClr val="bg1"/>
                </a:solidFill>
                <a:latin typeface="+mj-lt"/>
                <a:ea typeface="+mn-ea"/>
                <a:cs typeface="+mn-cs"/>
              </a:defRPr>
            </a:lvl1pPr>
            <a:lvl5pPr>
              <a:defRPr/>
            </a:lvl5pPr>
          </a:lstStyle>
          <a:p>
            <a:pPr marL="0" marR="0" lvl="0" indent="0" algn="l" defTabSz="685644" rtl="0" eaLnBrk="1" fontAlgn="auto" latinLnBrk="0" hangingPunct="1">
              <a:lnSpc>
                <a:spcPct val="95000"/>
              </a:lnSpc>
              <a:spcBef>
                <a:spcPts val="0"/>
              </a:spcBef>
              <a:spcAft>
                <a:spcPts val="881"/>
              </a:spcAft>
              <a:buClrTx/>
              <a:buSzPct val="90000"/>
              <a:buFont typeface="Arial" pitchFamily="34" charset="0"/>
              <a:buNone/>
              <a:tabLst/>
            </a:pPr>
            <a:r>
              <a:rPr lang="en-US"/>
              <a:t>Headline here</a:t>
            </a:r>
          </a:p>
        </p:txBody>
      </p:sp>
    </p:spTree>
    <p:extLst>
      <p:ext uri="{BB962C8B-B14F-4D97-AF65-F5344CB8AC3E}">
        <p14:creationId xmlns:p14="http://schemas.microsoft.com/office/powerpoint/2010/main" val="71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438150" y="1076623"/>
            <a:ext cx="8263890" cy="17312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7">
            <a:extLst>
              <a:ext uri="{FF2B5EF4-FFF2-40B4-BE49-F238E27FC236}">
                <a16:creationId xmlns:a16="http://schemas.microsoft.com/office/drawing/2014/main" id="{F799E92C-66C0-42AC-B537-87624873AE0F}"/>
              </a:ext>
            </a:extLst>
          </p:cNvPr>
          <p:cNvSpPr txBox="1"/>
          <p:nvPr userDrawn="1"/>
        </p:nvSpPr>
        <p:spPr bwMode="black">
          <a:xfrm>
            <a:off x="3300402" y="4926092"/>
            <a:ext cx="2543197" cy="115416"/>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50" b="0" spc="113"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45009708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2"/>
                </a:solidFill>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6" name="TextBox 5"/>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11099418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1"/>
                </a:solidFill>
              </a:defRPr>
            </a:lvl1pPr>
          </a:lstStyle>
          <a:p>
            <a:r>
              <a:rPr lang="en-US" dirty="0"/>
              <a:t>Click to edit Master 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6" name="TextBox 5"/>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24931717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1"/>
                </a:solidFill>
              </a:defRPr>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7" name="TextBox 6"/>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9742382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1" dirty="0">
                <a:solidFill>
                  <a:schemeClr val="accent2"/>
                </a:solidFill>
                <a:latin typeface="+mj-lt"/>
                <a:ea typeface="+mj-ea"/>
                <a:cs typeface="Segoe UI" pitchFamily="34" charset="0"/>
              </a:defRPr>
            </a:lvl1pPr>
          </a:lstStyle>
          <a:p>
            <a:r>
              <a:rPr lang="en-US" dirty="0"/>
              <a:t>Click to edit Master title style</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7" name="TextBox 6"/>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18774668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457200" y="292894"/>
            <a:ext cx="8229600" cy="571500"/>
          </a:xfrm>
        </p:spPr>
        <p:txBody>
          <a:bodyPr/>
          <a:lstStyle>
            <a:lvl1pPr algn="ctr">
              <a:defRPr>
                <a:solidFill>
                  <a:schemeClr val="accent2"/>
                </a:solidFill>
              </a:defRPr>
            </a:lvl1pPr>
          </a:lstStyle>
          <a:p>
            <a:r>
              <a:rPr lang="en-US" dirty="0"/>
              <a:t>Demo</a:t>
            </a:r>
          </a:p>
        </p:txBody>
      </p:sp>
      <p:sp>
        <p:nvSpPr>
          <p:cNvPr id="11"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222104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025"/>
          <p:cNvSpPr>
            <a:spLocks noGrp="1" noChangeArrowheads="1"/>
          </p:cNvSpPr>
          <p:nvPr>
            <p:ph type="body" idx="1"/>
          </p:nvPr>
        </p:nvSpPr>
        <p:spPr bwMode="auto">
          <a:xfrm>
            <a:off x="457200" y="1028700"/>
            <a:ext cx="8229600" cy="33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6"/>
          <p:cNvSpPr>
            <a:spLocks noGrp="1" noChangeArrowheads="1"/>
          </p:cNvSpPr>
          <p:nvPr>
            <p:ph type="title"/>
          </p:nvPr>
        </p:nvSpPr>
        <p:spPr bwMode="auto">
          <a:xfrm>
            <a:off x="457200" y="2286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052483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hdr="0" ftr="0" dt="0"/>
  <p:txStyles>
    <p:titleStyle>
      <a:lvl1pPr marL="0" indent="0" algn="ctr" defTabSz="-13873163" rtl="0" eaLnBrk="1" fontAlgn="base" hangingPunct="1">
        <a:spcBef>
          <a:spcPct val="0"/>
        </a:spcBef>
        <a:spcAft>
          <a:spcPct val="0"/>
        </a:spcAft>
        <a:defRPr lang="en-US" sz="2900" b="1" dirty="0" smtClean="0">
          <a:solidFill>
            <a:schemeClr val="accent2"/>
          </a:solidFill>
          <a:latin typeface="Calibri"/>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p:titleStyle>
    <p:bodyStyle>
      <a:lvl1pPr marL="342900" indent="-342900" algn="l" defTabSz="-13873163" rtl="0" eaLnBrk="1" fontAlgn="base" hangingPunct="1">
        <a:spcBef>
          <a:spcPct val="20000"/>
        </a:spcBef>
        <a:spcAft>
          <a:spcPct val="0"/>
        </a:spcAft>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sz="190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70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50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30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17134"/>
            <a:ext cx="8741880" cy="674749"/>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01932" y="891885"/>
            <a:ext cx="8740141" cy="1577498"/>
          </a:xfrm>
          <a:prstGeom prst="rect">
            <a:avLst/>
          </a:prstGeom>
        </p:spPr>
        <p:txBody>
          <a:bodyPr vert="horz" wrap="square" lIns="18288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257955" y="4853755"/>
            <a:ext cx="2133678" cy="273168"/>
          </a:xfrm>
          <a:prstGeom prst="rect">
            <a:avLst/>
          </a:prstGeom>
        </p:spPr>
        <p:txBody>
          <a:bodyPr vert="horz" lIns="91440" tIns="45720" rIns="91440" bIns="45720" rtlCol="0" anchor="ctr"/>
          <a:lstStyle>
            <a:lvl1pPr algn="l">
              <a:defRPr sz="881">
                <a:solidFill>
                  <a:schemeClr val="tx1">
                    <a:tint val="75000"/>
                  </a:schemeClr>
                </a:solidFill>
              </a:defRPr>
            </a:lvl1pPr>
          </a:lstStyle>
          <a:p>
            <a:fld id="{0E05EA2D-13DB-4BA1-9DA1-8ED54A2EECC2}" type="slidenum">
              <a:rPr lang="en-US" smtClean="0"/>
              <a:pPr/>
              <a:t>‹#›</a:t>
            </a:fld>
            <a:endParaRPr lang="en-US"/>
          </a:p>
        </p:txBody>
      </p:sp>
    </p:spTree>
    <p:extLst>
      <p:ext uri="{BB962C8B-B14F-4D97-AF65-F5344CB8AC3E}">
        <p14:creationId xmlns:p14="http://schemas.microsoft.com/office/powerpoint/2010/main" val="37858761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transition>
    <p:fade/>
  </p:transition>
  <p:hf hdr="0" dt="0"/>
  <p:txStyles>
    <p:titleStyle>
      <a:lvl1pPr algn="l" defTabSz="685644" rtl="0" eaLnBrk="1" latinLnBrk="0" hangingPunct="1">
        <a:lnSpc>
          <a:spcPct val="90000"/>
        </a:lnSpc>
        <a:spcBef>
          <a:spcPct val="0"/>
        </a:spcBef>
        <a:buNone/>
        <a:defRPr lang="en-US" sz="3088" b="0" kern="1200" cap="none" spc="-75" baseline="0" dirty="0" smtClean="0">
          <a:ln w="3175">
            <a:noFill/>
          </a:ln>
          <a:solidFill>
            <a:schemeClr val="tx1"/>
          </a:solidFill>
          <a:effectLst/>
          <a:latin typeface="+mj-lt"/>
          <a:ea typeface="+mn-ea"/>
          <a:cs typeface="Segoe UI" pitchFamily="34" charset="0"/>
        </a:defRPr>
      </a:lvl1pPr>
    </p:titleStyle>
    <p:bodyStyle>
      <a:lvl1pPr marL="252060" marR="0" indent="-252060" algn="l" defTabSz="685644" rtl="0" eaLnBrk="1" fontAlgn="auto" latinLnBrk="0" hangingPunct="1">
        <a:lnSpc>
          <a:spcPct val="95000"/>
        </a:lnSpc>
        <a:spcBef>
          <a:spcPts val="0"/>
        </a:spcBef>
        <a:spcAft>
          <a:spcPts val="881"/>
        </a:spcAft>
        <a:buClrTx/>
        <a:buSzPct val="90000"/>
        <a:buFont typeface="Arial" pitchFamily="34" charset="0"/>
        <a:buChar char="•"/>
        <a:tabLst/>
        <a:defRPr sz="2059" kern="1200" spc="0" baseline="0">
          <a:solidFill>
            <a:schemeClr val="tx1"/>
          </a:solidFill>
          <a:latin typeface="+mj-lt"/>
          <a:ea typeface="+mn-ea"/>
          <a:cs typeface="+mn-cs"/>
        </a:defRPr>
      </a:lvl1pPr>
      <a:lvl2pPr marL="429436" marR="0" indent="-177375" algn="l" defTabSz="685644" rtl="0" eaLnBrk="1" fontAlgn="auto" latinLnBrk="0" hangingPunct="1">
        <a:lnSpc>
          <a:spcPct val="95000"/>
        </a:lnSpc>
        <a:spcBef>
          <a:spcPts val="0"/>
        </a:spcBef>
        <a:spcAft>
          <a:spcPts val="881"/>
        </a:spcAft>
        <a:buClrTx/>
        <a:buSzPct val="90000"/>
        <a:buFont typeface="Arial" pitchFamily="34" charset="0"/>
        <a:buChar char="•"/>
        <a:tabLst/>
        <a:defRPr sz="1176" kern="1200" spc="0" baseline="0">
          <a:solidFill>
            <a:schemeClr val="tx1"/>
          </a:solidFill>
          <a:latin typeface="+mn-lt"/>
          <a:ea typeface="+mn-ea"/>
          <a:cs typeface="+mn-cs"/>
        </a:defRPr>
      </a:lvl2pPr>
      <a:lvl3pPr marL="588140" marR="0" indent="-168041" algn="l" defTabSz="685644" rtl="0" eaLnBrk="1" fontAlgn="auto" latinLnBrk="0" hangingPunct="1">
        <a:lnSpc>
          <a:spcPct val="95000"/>
        </a:lnSpc>
        <a:spcBef>
          <a:spcPts val="0"/>
        </a:spcBef>
        <a:spcAft>
          <a:spcPts val="881"/>
        </a:spcAft>
        <a:buClrTx/>
        <a:buSzPct val="90000"/>
        <a:buFont typeface="Arial" pitchFamily="34" charset="0"/>
        <a:buChar char="•"/>
        <a:tabLst/>
        <a:defRPr sz="1176" kern="1200" spc="0" baseline="0">
          <a:solidFill>
            <a:schemeClr val="tx1"/>
          </a:solidFill>
          <a:latin typeface="+mn-lt"/>
          <a:ea typeface="+mn-ea"/>
          <a:cs typeface="+mn-cs"/>
        </a:defRPr>
      </a:lvl3pPr>
      <a:lvl4pPr marL="756181" marR="0" indent="-168041" algn="l" defTabSz="685644" rtl="0" eaLnBrk="1" fontAlgn="auto" latinLnBrk="0" hangingPunct="1">
        <a:lnSpc>
          <a:spcPct val="95000"/>
        </a:lnSpc>
        <a:spcBef>
          <a:spcPts val="0"/>
        </a:spcBef>
        <a:spcAft>
          <a:spcPts val="881"/>
        </a:spcAft>
        <a:buClrTx/>
        <a:buSzPct val="90000"/>
        <a:buFont typeface="Arial" pitchFamily="34" charset="0"/>
        <a:buChar char="•"/>
        <a:tabLst/>
        <a:defRPr sz="1176" kern="1200" spc="0" baseline="0">
          <a:solidFill>
            <a:schemeClr val="tx1"/>
          </a:solidFill>
          <a:latin typeface="+mn-lt"/>
          <a:ea typeface="+mn-ea"/>
          <a:cs typeface="+mn-cs"/>
        </a:defRPr>
      </a:lvl4pPr>
      <a:lvl5pPr marL="924221" marR="0" indent="-168041" algn="l" defTabSz="685644" rtl="0" eaLnBrk="1" fontAlgn="auto" latinLnBrk="0" hangingPunct="1">
        <a:lnSpc>
          <a:spcPct val="95000"/>
        </a:lnSpc>
        <a:spcBef>
          <a:spcPts val="0"/>
        </a:spcBef>
        <a:spcAft>
          <a:spcPts val="881"/>
        </a:spcAft>
        <a:buClrTx/>
        <a:buSzPct val="90000"/>
        <a:buFont typeface="Arial" pitchFamily="34" charset="0"/>
        <a:buChar char="•"/>
        <a:tabLst/>
        <a:defRPr sz="1176" kern="1200" spc="0" baseline="0">
          <a:solidFill>
            <a:schemeClr val="tx1"/>
          </a:solidFill>
          <a:latin typeface="+mn-lt"/>
          <a:ea typeface="+mn-ea"/>
          <a:cs typeface="+mn-cs"/>
        </a:defRPr>
      </a:lvl5pPr>
      <a:lvl6pPr marL="1885520" indent="-171411" algn="l" defTabSz="68564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342" indent="-171411" algn="l" defTabSz="68564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164" indent="-171411" algn="l" defTabSz="68564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3986" indent="-171411" algn="l" defTabSz="68564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644" rtl="0" eaLnBrk="1" latinLnBrk="0" hangingPunct="1">
        <a:defRPr sz="1324" kern="1200">
          <a:solidFill>
            <a:schemeClr val="tx1"/>
          </a:solidFill>
          <a:latin typeface="+mn-lt"/>
          <a:ea typeface="+mn-ea"/>
          <a:cs typeface="+mn-cs"/>
        </a:defRPr>
      </a:lvl1pPr>
      <a:lvl2pPr marL="342821" algn="l" defTabSz="685644" rtl="0" eaLnBrk="1" latinLnBrk="0" hangingPunct="1">
        <a:defRPr sz="1324" kern="1200">
          <a:solidFill>
            <a:schemeClr val="tx1"/>
          </a:solidFill>
          <a:latin typeface="+mn-lt"/>
          <a:ea typeface="+mn-ea"/>
          <a:cs typeface="+mn-cs"/>
        </a:defRPr>
      </a:lvl2pPr>
      <a:lvl3pPr marL="685644" algn="l" defTabSz="685644" rtl="0" eaLnBrk="1" latinLnBrk="0" hangingPunct="1">
        <a:defRPr sz="1324" kern="1200">
          <a:solidFill>
            <a:schemeClr val="tx1"/>
          </a:solidFill>
          <a:latin typeface="+mn-lt"/>
          <a:ea typeface="+mn-ea"/>
          <a:cs typeface="+mn-cs"/>
        </a:defRPr>
      </a:lvl3pPr>
      <a:lvl4pPr marL="1028465" algn="l" defTabSz="685644" rtl="0" eaLnBrk="1" latinLnBrk="0" hangingPunct="1">
        <a:defRPr sz="1324" kern="1200">
          <a:solidFill>
            <a:schemeClr val="tx1"/>
          </a:solidFill>
          <a:latin typeface="+mn-lt"/>
          <a:ea typeface="+mn-ea"/>
          <a:cs typeface="+mn-cs"/>
        </a:defRPr>
      </a:lvl4pPr>
      <a:lvl5pPr marL="1371287" algn="l" defTabSz="685644" rtl="0" eaLnBrk="1" latinLnBrk="0" hangingPunct="1">
        <a:defRPr sz="1324" kern="1200">
          <a:solidFill>
            <a:schemeClr val="tx1"/>
          </a:solidFill>
          <a:latin typeface="+mn-lt"/>
          <a:ea typeface="+mn-ea"/>
          <a:cs typeface="+mn-cs"/>
        </a:defRPr>
      </a:lvl5pPr>
      <a:lvl6pPr marL="1714109" algn="l" defTabSz="685644" rtl="0" eaLnBrk="1" latinLnBrk="0" hangingPunct="1">
        <a:defRPr sz="1324" kern="1200">
          <a:solidFill>
            <a:schemeClr val="tx1"/>
          </a:solidFill>
          <a:latin typeface="+mn-lt"/>
          <a:ea typeface="+mn-ea"/>
          <a:cs typeface="+mn-cs"/>
        </a:defRPr>
      </a:lvl6pPr>
      <a:lvl7pPr marL="2056931" algn="l" defTabSz="685644" rtl="0" eaLnBrk="1" latinLnBrk="0" hangingPunct="1">
        <a:defRPr sz="1324" kern="1200">
          <a:solidFill>
            <a:schemeClr val="tx1"/>
          </a:solidFill>
          <a:latin typeface="+mn-lt"/>
          <a:ea typeface="+mn-ea"/>
          <a:cs typeface="+mn-cs"/>
        </a:defRPr>
      </a:lvl7pPr>
      <a:lvl8pPr marL="2399753" algn="l" defTabSz="685644" rtl="0" eaLnBrk="1" latinLnBrk="0" hangingPunct="1">
        <a:defRPr sz="1324" kern="1200">
          <a:solidFill>
            <a:schemeClr val="tx1"/>
          </a:solidFill>
          <a:latin typeface="+mn-lt"/>
          <a:ea typeface="+mn-ea"/>
          <a:cs typeface="+mn-cs"/>
        </a:defRPr>
      </a:lvl8pPr>
      <a:lvl9pPr marL="2742575" algn="l" defTabSz="685644"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6" pos="269">
          <p15:clr>
            <a:srgbClr val="C35EA4"/>
          </p15:clr>
        </p15:guide>
        <p15:guide id="17" pos="7565">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258">
          <p15:clr>
            <a:srgbClr val="C35EA4"/>
          </p15:clr>
        </p15:guide>
        <p15:guide id="26" orient="horz" pos="4032">
          <p15:clr>
            <a:srgbClr val="C35EA4"/>
          </p15:clr>
        </p15:guide>
        <p15:guide id="27" orient="horz" pos="523">
          <p15:clr>
            <a:srgbClr val="C35EA4"/>
          </p15:clr>
        </p15:guide>
        <p15:guide id="28" orient="horz" pos="85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hyperlink" Target="https://www.nuget.org/packages?q=Tags%3A%22KeyVault%22" TargetMode="Externa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edium.com/@jeffhollan" TargetMode="External"/><Relationship Id="rId2" Type="http://schemas.openxmlformats.org/officeDocument/2006/relationships/hyperlink" Target="http://aka.ms/azure-function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400050"/>
            <a:ext cx="5638800" cy="1543050"/>
          </a:xfrm>
        </p:spPr>
        <p:txBody>
          <a:bodyPr/>
          <a:lstStyle/>
          <a:p>
            <a:r>
              <a:rPr lang="en-US" dirty="0"/>
              <a:t>Serverless and Azure Functions pro-tips and tricks</a:t>
            </a:r>
          </a:p>
        </p:txBody>
      </p:sp>
      <p:sp>
        <p:nvSpPr>
          <p:cNvPr id="3" name="Subtitle 2"/>
          <p:cNvSpPr>
            <a:spLocks noGrp="1"/>
          </p:cNvSpPr>
          <p:nvPr>
            <p:ph type="subTitle" idx="1"/>
          </p:nvPr>
        </p:nvSpPr>
        <p:spPr>
          <a:xfrm>
            <a:off x="2057400" y="2000250"/>
            <a:ext cx="6400800" cy="971550"/>
          </a:xfrm>
        </p:spPr>
        <p:txBody>
          <a:bodyPr/>
          <a:lstStyle/>
          <a:p>
            <a:r>
              <a:rPr lang="en-US" dirty="0"/>
              <a:t>Jeff </a:t>
            </a:r>
            <a:r>
              <a:rPr lang="en-US" dirty="0" err="1"/>
              <a:t>Hollan</a:t>
            </a:r>
            <a:r>
              <a:rPr lang="en-US" dirty="0"/>
              <a:t>	</a:t>
            </a:r>
          </a:p>
          <a:p>
            <a:r>
              <a:rPr lang="en-US" dirty="0" err="1"/>
              <a:t>Jeff.Hollan@microsoft.com</a:t>
            </a:r>
            <a:endParaRPr lang="en-US" dirty="0"/>
          </a:p>
        </p:txBody>
      </p:sp>
    </p:spTree>
    <p:extLst>
      <p:ext uri="{BB962C8B-B14F-4D97-AF65-F5344CB8AC3E}">
        <p14:creationId xmlns:p14="http://schemas.microsoft.com/office/powerpoint/2010/main" val="2029608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Pro-tips and tricks</a:t>
            </a:r>
          </a:p>
        </p:txBody>
      </p:sp>
      <p:sp>
        <p:nvSpPr>
          <p:cNvPr id="3" name="Text Placeholder 2"/>
          <p:cNvSpPr>
            <a:spLocks noGrp="1"/>
          </p:cNvSpPr>
          <p:nvPr>
            <p:ph type="body" idx="1"/>
          </p:nvPr>
        </p:nvSpPr>
        <p:spPr>
          <a:xfrm>
            <a:off x="457200" y="971550"/>
            <a:ext cx="8229600" cy="3200400"/>
          </a:xfrm>
        </p:spPr>
        <p:txBody>
          <a:bodyPr/>
          <a:lstStyle/>
          <a:p>
            <a:r>
              <a:rPr lang="en-US" dirty="0"/>
              <a:t>#1 – Dependency Injection</a:t>
            </a:r>
          </a:p>
          <a:p>
            <a:r>
              <a:rPr lang="en-US" dirty="0"/>
              <a:t>#2 – What and why of `</a:t>
            </a:r>
            <a:r>
              <a:rPr lang="en-US" dirty="0" err="1"/>
              <a:t>host.json</a:t>
            </a:r>
            <a:r>
              <a:rPr lang="en-US" dirty="0"/>
              <a:t>`</a:t>
            </a:r>
          </a:p>
          <a:p>
            <a:r>
              <a:rPr lang="en-US" dirty="0"/>
              <a:t>#3 – Use key vault for secrets</a:t>
            </a:r>
          </a:p>
        </p:txBody>
      </p:sp>
    </p:spTree>
    <p:extLst>
      <p:ext uri="{BB962C8B-B14F-4D97-AF65-F5344CB8AC3E}">
        <p14:creationId xmlns:p14="http://schemas.microsoft.com/office/powerpoint/2010/main" val="16696844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EED3-3808-7F43-BA60-0AFA01C109CF}"/>
              </a:ext>
            </a:extLst>
          </p:cNvPr>
          <p:cNvSpPr>
            <a:spLocks noGrp="1"/>
          </p:cNvSpPr>
          <p:nvPr>
            <p:ph type="title"/>
          </p:nvPr>
        </p:nvSpPr>
        <p:spPr/>
        <p:txBody>
          <a:bodyPr/>
          <a:lstStyle/>
          <a:p>
            <a:r>
              <a:rPr lang="en-US" dirty="0"/>
              <a:t>Securing Secrets</a:t>
            </a:r>
          </a:p>
        </p:txBody>
      </p:sp>
      <p:pic>
        <p:nvPicPr>
          <p:cNvPr id="4" name="Graphic 3">
            <a:extLst>
              <a:ext uri="{FF2B5EF4-FFF2-40B4-BE49-F238E27FC236}">
                <a16:creationId xmlns:a16="http://schemas.microsoft.com/office/drawing/2014/main" id="{DBC2C0CA-DD9B-7940-AA64-14DF97963F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95900" y="2019300"/>
            <a:ext cx="1295400" cy="1295400"/>
          </a:xfrm>
          <a:prstGeom prst="rect">
            <a:avLst/>
          </a:prstGeom>
        </p:spPr>
      </p:pic>
      <p:pic>
        <p:nvPicPr>
          <p:cNvPr id="10" name="Picture 9" descr="A close up of a sign&#10;&#10;Description automatically generated">
            <a:extLst>
              <a:ext uri="{FF2B5EF4-FFF2-40B4-BE49-F238E27FC236}">
                <a16:creationId xmlns:a16="http://schemas.microsoft.com/office/drawing/2014/main" id="{948A9002-D93F-EB45-83E8-5E36CA9C80F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43800" y="2000250"/>
            <a:ext cx="1143000" cy="1143000"/>
          </a:xfrm>
          <a:prstGeom prst="rect">
            <a:avLst/>
          </a:prstGeom>
        </p:spPr>
      </p:pic>
      <p:cxnSp>
        <p:nvCxnSpPr>
          <p:cNvPr id="12" name="Straight Arrow Connector 11">
            <a:extLst>
              <a:ext uri="{FF2B5EF4-FFF2-40B4-BE49-F238E27FC236}">
                <a16:creationId xmlns:a16="http://schemas.microsoft.com/office/drawing/2014/main" id="{1CA11CAA-398E-7845-9918-79149DBC91A6}"/>
              </a:ext>
            </a:extLst>
          </p:cNvPr>
          <p:cNvCxnSpPr/>
          <p:nvPr/>
        </p:nvCxnSpPr>
        <p:spPr bwMode="auto">
          <a:xfrm>
            <a:off x="6781800" y="2647950"/>
            <a:ext cx="685800" cy="0"/>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triangle" w="med" len="med"/>
            <a:tailEnd type="triangle" w="med" len="med"/>
          </a:ln>
          <a:effectLst/>
        </p:spPr>
      </p:cxnSp>
      <p:sp>
        <p:nvSpPr>
          <p:cNvPr id="13" name="Text Placeholder 2">
            <a:extLst>
              <a:ext uri="{FF2B5EF4-FFF2-40B4-BE49-F238E27FC236}">
                <a16:creationId xmlns:a16="http://schemas.microsoft.com/office/drawing/2014/main" id="{4B1836D1-9BD1-D740-9A80-616E87FB0D0C}"/>
              </a:ext>
            </a:extLst>
          </p:cNvPr>
          <p:cNvSpPr txBox="1">
            <a:spLocks/>
          </p:cNvSpPr>
          <p:nvPr/>
        </p:nvSpPr>
        <p:spPr>
          <a:xfrm>
            <a:off x="457200" y="1028700"/>
            <a:ext cx="4572000" cy="3200400"/>
          </a:xfrm>
          <a:prstGeom prst="rect">
            <a:avLst/>
          </a:prstGeom>
        </p:spPr>
        <p:txBody>
          <a:bodyPr/>
          <a:lstStyle>
            <a:lvl1pPr marL="342900" indent="-342900" algn="l" defTabSz="-13873163" rtl="0" eaLnBrk="1" fontAlgn="base" hangingPunct="1">
              <a:spcBef>
                <a:spcPct val="20000"/>
              </a:spcBef>
              <a:spcAft>
                <a:spcPct val="0"/>
              </a:spcAft>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sz="190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70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50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30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r>
              <a:rPr lang="en-US" kern="0" dirty="0"/>
              <a:t>Load in as environment variables</a:t>
            </a:r>
          </a:p>
          <a:p>
            <a:r>
              <a:rPr lang="en-US" kern="0" dirty="0"/>
              <a:t>Locally – </a:t>
            </a:r>
            <a:r>
              <a:rPr lang="en-US" kern="0" dirty="0" err="1"/>
              <a:t>local.settings.json</a:t>
            </a:r>
            <a:endParaRPr lang="en-US" kern="0" dirty="0"/>
          </a:p>
          <a:p>
            <a:pPr lvl="1"/>
            <a:r>
              <a:rPr lang="en-US" kern="0" dirty="0"/>
              <a:t>Not checked into source control</a:t>
            </a:r>
          </a:p>
          <a:p>
            <a:r>
              <a:rPr lang="en-US" kern="0" dirty="0"/>
              <a:t>Deployed – App Settings</a:t>
            </a:r>
          </a:p>
          <a:p>
            <a:pPr lvl="1"/>
            <a:r>
              <a:rPr lang="en-US" kern="0" dirty="0"/>
              <a:t>Optional – App Settings backed by Key Vault</a:t>
            </a:r>
          </a:p>
          <a:p>
            <a:pPr lvl="1"/>
            <a:r>
              <a:rPr lang="en-US" kern="0" dirty="0"/>
              <a:t>Managed Identities for Azure Resources</a:t>
            </a:r>
          </a:p>
        </p:txBody>
      </p:sp>
    </p:spTree>
    <p:extLst>
      <p:ext uri="{BB962C8B-B14F-4D97-AF65-F5344CB8AC3E}">
        <p14:creationId xmlns:p14="http://schemas.microsoft.com/office/powerpoint/2010/main" val="733113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Pro-tips and tricks</a:t>
            </a:r>
          </a:p>
        </p:txBody>
      </p:sp>
      <p:sp>
        <p:nvSpPr>
          <p:cNvPr id="3" name="Text Placeholder 2"/>
          <p:cNvSpPr>
            <a:spLocks noGrp="1"/>
          </p:cNvSpPr>
          <p:nvPr>
            <p:ph type="body" idx="1"/>
          </p:nvPr>
        </p:nvSpPr>
        <p:spPr>
          <a:xfrm>
            <a:off x="457200" y="971550"/>
            <a:ext cx="8229600" cy="3200400"/>
          </a:xfrm>
        </p:spPr>
        <p:txBody>
          <a:bodyPr/>
          <a:lstStyle/>
          <a:p>
            <a:r>
              <a:rPr lang="en-US" dirty="0"/>
              <a:t>#1 – Dependency Injection</a:t>
            </a:r>
          </a:p>
          <a:p>
            <a:r>
              <a:rPr lang="en-US" dirty="0"/>
              <a:t>#2 – What and why of `</a:t>
            </a:r>
            <a:r>
              <a:rPr lang="en-US" dirty="0" err="1"/>
              <a:t>host.json</a:t>
            </a:r>
            <a:r>
              <a:rPr lang="en-US" dirty="0"/>
              <a:t>`</a:t>
            </a:r>
          </a:p>
          <a:p>
            <a:r>
              <a:rPr lang="en-US" dirty="0"/>
              <a:t>#3 – Use key vault for secrets</a:t>
            </a:r>
          </a:p>
          <a:p>
            <a:r>
              <a:rPr lang="en-US" dirty="0"/>
              <a:t>#4 – Use Logic Apps for integration workflows</a:t>
            </a:r>
          </a:p>
        </p:txBody>
      </p:sp>
    </p:spTree>
    <p:extLst>
      <p:ext uri="{BB962C8B-B14F-4D97-AF65-F5344CB8AC3E}">
        <p14:creationId xmlns:p14="http://schemas.microsoft.com/office/powerpoint/2010/main" val="3104656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Pro-tips and tricks</a:t>
            </a:r>
          </a:p>
        </p:txBody>
      </p:sp>
      <p:sp>
        <p:nvSpPr>
          <p:cNvPr id="3" name="Text Placeholder 2"/>
          <p:cNvSpPr>
            <a:spLocks noGrp="1"/>
          </p:cNvSpPr>
          <p:nvPr>
            <p:ph type="body" idx="1"/>
          </p:nvPr>
        </p:nvSpPr>
        <p:spPr>
          <a:xfrm>
            <a:off x="457200" y="971550"/>
            <a:ext cx="8229600" cy="3200400"/>
          </a:xfrm>
        </p:spPr>
        <p:txBody>
          <a:bodyPr/>
          <a:lstStyle/>
          <a:p>
            <a:r>
              <a:rPr lang="en-US" dirty="0"/>
              <a:t>#1 – Dependency Injection</a:t>
            </a:r>
          </a:p>
          <a:p>
            <a:r>
              <a:rPr lang="en-US" dirty="0"/>
              <a:t>#2 – What and why of `</a:t>
            </a:r>
            <a:r>
              <a:rPr lang="en-US" dirty="0" err="1"/>
              <a:t>host.json</a:t>
            </a:r>
            <a:r>
              <a:rPr lang="en-US" dirty="0"/>
              <a:t>`</a:t>
            </a:r>
          </a:p>
          <a:p>
            <a:r>
              <a:rPr lang="en-US" dirty="0"/>
              <a:t>#3 – Use key vault for secrets</a:t>
            </a:r>
          </a:p>
          <a:p>
            <a:r>
              <a:rPr lang="en-US" dirty="0"/>
              <a:t>#4 – Use Logic Apps for integration workflows</a:t>
            </a:r>
          </a:p>
          <a:p>
            <a:r>
              <a:rPr lang="en-US" dirty="0"/>
              <a:t>#5 – Use durable for </a:t>
            </a:r>
            <a:r>
              <a:rPr lang="en-US" dirty="0" err="1"/>
              <a:t>codeful</a:t>
            </a:r>
            <a:r>
              <a:rPr lang="en-US" dirty="0"/>
              <a:t> orchestration</a:t>
            </a:r>
          </a:p>
        </p:txBody>
      </p:sp>
    </p:spTree>
    <p:extLst>
      <p:ext uri="{BB962C8B-B14F-4D97-AF65-F5344CB8AC3E}">
        <p14:creationId xmlns:p14="http://schemas.microsoft.com/office/powerpoint/2010/main" val="18783843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44BB-31E8-554A-AE78-7B2E86A65B00}"/>
              </a:ext>
            </a:extLst>
          </p:cNvPr>
          <p:cNvSpPr>
            <a:spLocks noGrp="1"/>
          </p:cNvSpPr>
          <p:nvPr>
            <p:ph type="title"/>
          </p:nvPr>
        </p:nvSpPr>
        <p:spPr/>
        <p:txBody>
          <a:bodyPr/>
          <a:lstStyle/>
          <a:p>
            <a:r>
              <a:rPr lang="en-US" dirty="0"/>
              <a:t>Report Generator Service</a:t>
            </a:r>
          </a:p>
        </p:txBody>
      </p:sp>
      <p:sp>
        <p:nvSpPr>
          <p:cNvPr id="4" name="Rectangle 3">
            <a:extLst>
              <a:ext uri="{FF2B5EF4-FFF2-40B4-BE49-F238E27FC236}">
                <a16:creationId xmlns:a16="http://schemas.microsoft.com/office/drawing/2014/main" id="{DA6DF2D0-8CBA-C844-BC75-7DAF2A7A66AB}"/>
              </a:ext>
            </a:extLst>
          </p:cNvPr>
          <p:cNvSpPr/>
          <p:nvPr/>
        </p:nvSpPr>
        <p:spPr bwMode="auto">
          <a:xfrm>
            <a:off x="1066801" y="2819400"/>
            <a:ext cx="2209800" cy="6858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Generate Report</a:t>
            </a:r>
          </a:p>
        </p:txBody>
      </p:sp>
      <p:sp>
        <p:nvSpPr>
          <p:cNvPr id="5" name="Can 4">
            <a:extLst>
              <a:ext uri="{FF2B5EF4-FFF2-40B4-BE49-F238E27FC236}">
                <a16:creationId xmlns:a16="http://schemas.microsoft.com/office/drawing/2014/main" id="{A9C08798-3DCA-7C40-94CC-9CBE4FE6AC0F}"/>
              </a:ext>
            </a:extLst>
          </p:cNvPr>
          <p:cNvSpPr/>
          <p:nvPr/>
        </p:nvSpPr>
        <p:spPr bwMode="auto">
          <a:xfrm>
            <a:off x="4724400" y="1123950"/>
            <a:ext cx="1143000" cy="1162050"/>
          </a:xfrm>
          <a:prstGeom prst="can">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Orders</a:t>
            </a:r>
          </a:p>
        </p:txBody>
      </p:sp>
      <p:sp>
        <p:nvSpPr>
          <p:cNvPr id="6" name="Cloud 5">
            <a:extLst>
              <a:ext uri="{FF2B5EF4-FFF2-40B4-BE49-F238E27FC236}">
                <a16:creationId xmlns:a16="http://schemas.microsoft.com/office/drawing/2014/main" id="{79096C6E-618A-8944-9C8B-A90D81B30ACC}"/>
              </a:ext>
            </a:extLst>
          </p:cNvPr>
          <p:cNvSpPr/>
          <p:nvPr/>
        </p:nvSpPr>
        <p:spPr bwMode="auto">
          <a:xfrm>
            <a:off x="6781800" y="2590800"/>
            <a:ext cx="1600200" cy="1066800"/>
          </a:xfrm>
          <a:prstGeom prst="cloud">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    Shipment </a:t>
            </a:r>
          </a:p>
          <a:p>
            <a:pPr algn="ctr"/>
            <a:r>
              <a:rPr lang="en-US" sz="2000" dirty="0">
                <a:latin typeface="Tekton Pro" pitchFamily="34" charset="0"/>
              </a:rPr>
              <a:t>APIs</a:t>
            </a:r>
          </a:p>
        </p:txBody>
      </p:sp>
      <p:cxnSp>
        <p:nvCxnSpPr>
          <p:cNvPr id="9" name="Straight Arrow Connector 8">
            <a:extLst>
              <a:ext uri="{FF2B5EF4-FFF2-40B4-BE49-F238E27FC236}">
                <a16:creationId xmlns:a16="http://schemas.microsoft.com/office/drawing/2014/main" id="{FB1E91B4-215A-964E-84C3-170887BB4FFB}"/>
              </a:ext>
            </a:extLst>
          </p:cNvPr>
          <p:cNvCxnSpPr>
            <a:stCxn id="4" idx="3"/>
            <a:endCxn id="5" idx="2"/>
          </p:cNvCxnSpPr>
          <p:nvPr/>
        </p:nvCxnSpPr>
        <p:spPr bwMode="auto">
          <a:xfrm flipV="1">
            <a:off x="3276601" y="1704975"/>
            <a:ext cx="1447799" cy="1457325"/>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triangle" w="med" len="med"/>
            <a:tailEnd type="triangle" w="med" len="med"/>
          </a:ln>
          <a:effectLst/>
        </p:spPr>
      </p:cxnSp>
      <p:sp>
        <p:nvSpPr>
          <p:cNvPr id="10" name="Rectangle 9">
            <a:extLst>
              <a:ext uri="{FF2B5EF4-FFF2-40B4-BE49-F238E27FC236}">
                <a16:creationId xmlns:a16="http://schemas.microsoft.com/office/drawing/2014/main" id="{532001DC-BDA1-1F4F-8406-345488557462}"/>
              </a:ext>
            </a:extLst>
          </p:cNvPr>
          <p:cNvSpPr/>
          <p:nvPr/>
        </p:nvSpPr>
        <p:spPr bwMode="auto">
          <a:xfrm>
            <a:off x="4518660" y="2867025"/>
            <a:ext cx="381000" cy="3810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2000" dirty="0">
              <a:latin typeface="Tekton Pro" pitchFamily="34" charset="0"/>
            </a:endParaRPr>
          </a:p>
        </p:txBody>
      </p:sp>
      <p:sp>
        <p:nvSpPr>
          <p:cNvPr id="11" name="Rectangle 10">
            <a:extLst>
              <a:ext uri="{FF2B5EF4-FFF2-40B4-BE49-F238E27FC236}">
                <a16:creationId xmlns:a16="http://schemas.microsoft.com/office/drawing/2014/main" id="{CDFCDAC1-091D-CC49-9E45-41FB9F0C2C5E}"/>
              </a:ext>
            </a:extLst>
          </p:cNvPr>
          <p:cNvSpPr/>
          <p:nvPr/>
        </p:nvSpPr>
        <p:spPr bwMode="auto">
          <a:xfrm>
            <a:off x="5082540" y="2867025"/>
            <a:ext cx="381000" cy="3810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2000" dirty="0">
              <a:latin typeface="Tekton Pro" pitchFamily="34" charset="0"/>
            </a:endParaRPr>
          </a:p>
        </p:txBody>
      </p:sp>
      <p:sp>
        <p:nvSpPr>
          <p:cNvPr id="12" name="Rectangle 11">
            <a:extLst>
              <a:ext uri="{FF2B5EF4-FFF2-40B4-BE49-F238E27FC236}">
                <a16:creationId xmlns:a16="http://schemas.microsoft.com/office/drawing/2014/main" id="{374A556B-10C4-EA46-A524-8F626A6FCD2C}"/>
              </a:ext>
            </a:extLst>
          </p:cNvPr>
          <p:cNvSpPr/>
          <p:nvPr/>
        </p:nvSpPr>
        <p:spPr bwMode="auto">
          <a:xfrm>
            <a:off x="5676900" y="2867025"/>
            <a:ext cx="381000" cy="3810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2000" dirty="0">
              <a:latin typeface="Tekton Pro" pitchFamily="34" charset="0"/>
            </a:endParaRPr>
          </a:p>
        </p:txBody>
      </p:sp>
      <p:sp>
        <p:nvSpPr>
          <p:cNvPr id="13" name="Rectangle 12">
            <a:extLst>
              <a:ext uri="{FF2B5EF4-FFF2-40B4-BE49-F238E27FC236}">
                <a16:creationId xmlns:a16="http://schemas.microsoft.com/office/drawing/2014/main" id="{CED330F0-EA59-6047-BB80-8094E74EB091}"/>
              </a:ext>
            </a:extLst>
          </p:cNvPr>
          <p:cNvSpPr/>
          <p:nvPr/>
        </p:nvSpPr>
        <p:spPr bwMode="auto">
          <a:xfrm>
            <a:off x="4518660" y="3467100"/>
            <a:ext cx="381000" cy="3810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2000" dirty="0">
              <a:latin typeface="Tekton Pro" pitchFamily="34" charset="0"/>
            </a:endParaRPr>
          </a:p>
        </p:txBody>
      </p:sp>
      <p:sp>
        <p:nvSpPr>
          <p:cNvPr id="14" name="Rectangle 13">
            <a:extLst>
              <a:ext uri="{FF2B5EF4-FFF2-40B4-BE49-F238E27FC236}">
                <a16:creationId xmlns:a16="http://schemas.microsoft.com/office/drawing/2014/main" id="{FF5CA27B-C754-144E-9087-1FE03AC6BCFA}"/>
              </a:ext>
            </a:extLst>
          </p:cNvPr>
          <p:cNvSpPr/>
          <p:nvPr/>
        </p:nvSpPr>
        <p:spPr bwMode="auto">
          <a:xfrm>
            <a:off x="5082540" y="3467100"/>
            <a:ext cx="381000" cy="3810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2000" dirty="0">
              <a:latin typeface="Tekton Pro" pitchFamily="34" charset="0"/>
            </a:endParaRPr>
          </a:p>
        </p:txBody>
      </p:sp>
      <p:sp>
        <p:nvSpPr>
          <p:cNvPr id="15" name="Rectangle 14">
            <a:extLst>
              <a:ext uri="{FF2B5EF4-FFF2-40B4-BE49-F238E27FC236}">
                <a16:creationId xmlns:a16="http://schemas.microsoft.com/office/drawing/2014/main" id="{4BB8767F-F913-8148-A8FA-5275E1533453}"/>
              </a:ext>
            </a:extLst>
          </p:cNvPr>
          <p:cNvSpPr/>
          <p:nvPr/>
        </p:nvSpPr>
        <p:spPr bwMode="auto">
          <a:xfrm>
            <a:off x="5676900" y="3467100"/>
            <a:ext cx="381000" cy="3810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2000" dirty="0">
              <a:latin typeface="Tekton Pro" pitchFamily="34" charset="0"/>
            </a:endParaRPr>
          </a:p>
        </p:txBody>
      </p:sp>
      <p:cxnSp>
        <p:nvCxnSpPr>
          <p:cNvPr id="16" name="Straight Arrow Connector 15">
            <a:extLst>
              <a:ext uri="{FF2B5EF4-FFF2-40B4-BE49-F238E27FC236}">
                <a16:creationId xmlns:a16="http://schemas.microsoft.com/office/drawing/2014/main" id="{AEF0788F-0318-F346-AD34-6604AC59CEE3}"/>
              </a:ext>
            </a:extLst>
          </p:cNvPr>
          <p:cNvCxnSpPr>
            <a:cxnSpLocks/>
          </p:cNvCxnSpPr>
          <p:nvPr/>
        </p:nvCxnSpPr>
        <p:spPr bwMode="auto">
          <a:xfrm flipV="1">
            <a:off x="6172200" y="3352800"/>
            <a:ext cx="552450" cy="1"/>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triangle" w="med" len="med"/>
            <a:tailEnd type="triangle" w="med" len="med"/>
          </a:ln>
          <a:effectLst/>
        </p:spPr>
      </p:cxnSp>
      <p:cxnSp>
        <p:nvCxnSpPr>
          <p:cNvPr id="18" name="Straight Arrow Connector 17">
            <a:extLst>
              <a:ext uri="{FF2B5EF4-FFF2-40B4-BE49-F238E27FC236}">
                <a16:creationId xmlns:a16="http://schemas.microsoft.com/office/drawing/2014/main" id="{51DF9064-967F-EC40-99C8-1AFB4F5B33FD}"/>
              </a:ext>
            </a:extLst>
          </p:cNvPr>
          <p:cNvCxnSpPr>
            <a:cxnSpLocks/>
          </p:cNvCxnSpPr>
          <p:nvPr/>
        </p:nvCxnSpPr>
        <p:spPr bwMode="auto">
          <a:xfrm flipV="1">
            <a:off x="3276601" y="3333748"/>
            <a:ext cx="1085849" cy="1"/>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triangle" w="med" len="med"/>
            <a:tailEnd type="triangle" w="med" len="med"/>
          </a:ln>
          <a:effectLst/>
        </p:spPr>
      </p:cxnSp>
    </p:spTree>
    <p:extLst>
      <p:ext uri="{BB962C8B-B14F-4D97-AF65-F5344CB8AC3E}">
        <p14:creationId xmlns:p14="http://schemas.microsoft.com/office/powerpoint/2010/main" val="37754841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Pro-tips and tricks</a:t>
            </a:r>
          </a:p>
        </p:txBody>
      </p:sp>
      <p:sp>
        <p:nvSpPr>
          <p:cNvPr id="3" name="Text Placeholder 2"/>
          <p:cNvSpPr>
            <a:spLocks noGrp="1"/>
          </p:cNvSpPr>
          <p:nvPr>
            <p:ph type="body" idx="1"/>
          </p:nvPr>
        </p:nvSpPr>
        <p:spPr>
          <a:xfrm>
            <a:off x="457200" y="971550"/>
            <a:ext cx="8229600" cy="3200400"/>
          </a:xfrm>
        </p:spPr>
        <p:txBody>
          <a:bodyPr/>
          <a:lstStyle/>
          <a:p>
            <a:r>
              <a:rPr lang="en-US" dirty="0"/>
              <a:t>#1 – Dependency Injection</a:t>
            </a:r>
          </a:p>
          <a:p>
            <a:r>
              <a:rPr lang="en-US" dirty="0"/>
              <a:t>#2 – What and why of `</a:t>
            </a:r>
            <a:r>
              <a:rPr lang="en-US" dirty="0" err="1"/>
              <a:t>host.json</a:t>
            </a:r>
            <a:r>
              <a:rPr lang="en-US" dirty="0"/>
              <a:t>`</a:t>
            </a:r>
          </a:p>
          <a:p>
            <a:r>
              <a:rPr lang="en-US" dirty="0"/>
              <a:t>#3 – Use key vault for secrets</a:t>
            </a:r>
          </a:p>
          <a:p>
            <a:r>
              <a:rPr lang="en-US" dirty="0"/>
              <a:t>#4 – Use Logic Apps for integration workflows</a:t>
            </a:r>
          </a:p>
          <a:p>
            <a:r>
              <a:rPr lang="en-US" dirty="0"/>
              <a:t>#5 – Use durable for </a:t>
            </a:r>
            <a:r>
              <a:rPr lang="en-US" dirty="0" err="1"/>
              <a:t>codeful</a:t>
            </a:r>
            <a:r>
              <a:rPr lang="en-US" dirty="0"/>
              <a:t> orchestration</a:t>
            </a:r>
          </a:p>
          <a:p>
            <a:r>
              <a:rPr lang="en-US" dirty="0"/>
              <a:t>#6 – Event streams: partitions and batches</a:t>
            </a:r>
          </a:p>
        </p:txBody>
      </p:sp>
    </p:spTree>
    <p:extLst>
      <p:ext uri="{BB962C8B-B14F-4D97-AF65-F5344CB8AC3E}">
        <p14:creationId xmlns:p14="http://schemas.microsoft.com/office/powerpoint/2010/main" val="20809204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08E9BBE-0BCD-48DD-9A1F-CE57B68AFA09}"/>
              </a:ext>
            </a:extLst>
          </p:cNvPr>
          <p:cNvSpPr/>
          <p:nvPr/>
        </p:nvSpPr>
        <p:spPr>
          <a:xfrm>
            <a:off x="3810000" y="1119481"/>
            <a:ext cx="5250082" cy="3674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834" lvl="1" algn="ctr" defTabSz="685669" eaLnBrk="1" fontAlgn="auto" hangingPunct="1">
              <a:spcBef>
                <a:spcPts val="0"/>
              </a:spcBef>
              <a:spcAft>
                <a:spcPts val="0"/>
              </a:spcAft>
              <a:defRPr/>
            </a:pPr>
            <a:r>
              <a:rPr lang="en-US" sz="1350" dirty="0">
                <a:solidFill>
                  <a:prstClr val="white"/>
                </a:solidFill>
                <a:latin typeface="Calibri" panose="020F0502020204030204"/>
              </a:rPr>
              <a:t>                      Azure Infrastructure</a:t>
            </a:r>
          </a:p>
        </p:txBody>
      </p:sp>
      <p:sp>
        <p:nvSpPr>
          <p:cNvPr id="2" name="Title 1">
            <a:extLst>
              <a:ext uri="{FF2B5EF4-FFF2-40B4-BE49-F238E27FC236}">
                <a16:creationId xmlns:a16="http://schemas.microsoft.com/office/drawing/2014/main" id="{28BA7755-E8BF-4E84-8BDB-14DAC35B1220}"/>
              </a:ext>
            </a:extLst>
          </p:cNvPr>
          <p:cNvSpPr>
            <a:spLocks noGrp="1"/>
          </p:cNvSpPr>
          <p:nvPr>
            <p:ph type="title"/>
          </p:nvPr>
        </p:nvSpPr>
        <p:spPr/>
        <p:txBody>
          <a:bodyPr/>
          <a:lstStyle/>
          <a:p>
            <a:r>
              <a:rPr lang="en-US"/>
              <a:t>Functions “Behind the scenes”</a:t>
            </a:r>
          </a:p>
        </p:txBody>
      </p:sp>
      <p:sp>
        <p:nvSpPr>
          <p:cNvPr id="4" name="Rectangle 3">
            <a:extLst>
              <a:ext uri="{FF2B5EF4-FFF2-40B4-BE49-F238E27FC236}">
                <a16:creationId xmlns:a16="http://schemas.microsoft.com/office/drawing/2014/main" id="{2BD7B0F2-C090-4380-8BDC-245039F476B6}"/>
              </a:ext>
            </a:extLst>
          </p:cNvPr>
          <p:cNvSpPr/>
          <p:nvPr/>
        </p:nvSpPr>
        <p:spPr>
          <a:xfrm>
            <a:off x="1740941" y="2039110"/>
            <a:ext cx="1278086" cy="9940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669" eaLnBrk="1" fontAlgn="auto" hangingPunct="1">
              <a:spcBef>
                <a:spcPts val="0"/>
              </a:spcBef>
              <a:spcAft>
                <a:spcPts val="0"/>
              </a:spcAft>
              <a:defRPr/>
            </a:pPr>
            <a:r>
              <a:rPr lang="en-US" sz="1350" dirty="0">
                <a:solidFill>
                  <a:prstClr val="white"/>
                </a:solidFill>
                <a:latin typeface="Calibri" panose="020F0502020204030204"/>
              </a:rPr>
              <a:t>Event Source </a:t>
            </a:r>
            <a:r>
              <a:rPr lang="en-US" sz="1200" dirty="0">
                <a:solidFill>
                  <a:prstClr val="white"/>
                </a:solidFill>
                <a:latin typeface="Calibri" panose="020F0502020204030204"/>
              </a:rPr>
              <a:t>(HTTP Front-end)</a:t>
            </a:r>
          </a:p>
        </p:txBody>
      </p:sp>
      <p:sp>
        <p:nvSpPr>
          <p:cNvPr id="5" name="Rectangle 4">
            <a:extLst>
              <a:ext uri="{FF2B5EF4-FFF2-40B4-BE49-F238E27FC236}">
                <a16:creationId xmlns:a16="http://schemas.microsoft.com/office/drawing/2014/main" id="{C491EE0A-45FD-4A83-A973-B0FF8F216F60}"/>
              </a:ext>
            </a:extLst>
          </p:cNvPr>
          <p:cNvSpPr/>
          <p:nvPr/>
        </p:nvSpPr>
        <p:spPr>
          <a:xfrm>
            <a:off x="1740941" y="3233907"/>
            <a:ext cx="1278086" cy="8603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Scale Controller</a:t>
            </a:r>
          </a:p>
        </p:txBody>
      </p:sp>
      <p:grpSp>
        <p:nvGrpSpPr>
          <p:cNvPr id="15" name="Group 14">
            <a:extLst>
              <a:ext uri="{FF2B5EF4-FFF2-40B4-BE49-F238E27FC236}">
                <a16:creationId xmlns:a16="http://schemas.microsoft.com/office/drawing/2014/main" id="{ACE35C3D-51FE-4EBC-B977-6DCE319DD753}"/>
              </a:ext>
            </a:extLst>
          </p:cNvPr>
          <p:cNvGrpSpPr/>
          <p:nvPr/>
        </p:nvGrpSpPr>
        <p:grpSpPr>
          <a:xfrm>
            <a:off x="4029660" y="1268202"/>
            <a:ext cx="1685854" cy="975955"/>
            <a:chOff x="4063399" y="1835368"/>
            <a:chExt cx="2248124" cy="1301457"/>
          </a:xfrm>
        </p:grpSpPr>
        <p:sp>
          <p:nvSpPr>
            <p:cNvPr id="9" name="Rectangle 8">
              <a:extLst>
                <a:ext uri="{FF2B5EF4-FFF2-40B4-BE49-F238E27FC236}">
                  <a16:creationId xmlns:a16="http://schemas.microsoft.com/office/drawing/2014/main" id="{84BEF645-78D3-4989-8C21-3CF729219449}"/>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7BB596D4-7BDB-4932-B59F-372C8F7A114F}"/>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grpSp>
        <p:nvGrpSpPr>
          <p:cNvPr id="16" name="Group 15">
            <a:extLst>
              <a:ext uri="{FF2B5EF4-FFF2-40B4-BE49-F238E27FC236}">
                <a16:creationId xmlns:a16="http://schemas.microsoft.com/office/drawing/2014/main" id="{B631B2BB-A896-4C2A-AD9E-754AA2211AA6}"/>
              </a:ext>
            </a:extLst>
          </p:cNvPr>
          <p:cNvGrpSpPr/>
          <p:nvPr/>
        </p:nvGrpSpPr>
        <p:grpSpPr>
          <a:xfrm>
            <a:off x="4025602" y="2461081"/>
            <a:ext cx="1685854" cy="975955"/>
            <a:chOff x="4063399" y="1835368"/>
            <a:chExt cx="2248124" cy="1301457"/>
          </a:xfrm>
        </p:grpSpPr>
        <p:sp>
          <p:nvSpPr>
            <p:cNvPr id="17" name="Rectangle 16">
              <a:extLst>
                <a:ext uri="{FF2B5EF4-FFF2-40B4-BE49-F238E27FC236}">
                  <a16:creationId xmlns:a16="http://schemas.microsoft.com/office/drawing/2014/main" id="{A11A0DBB-6342-4404-8C66-A92BECBD5581}"/>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18" name="TextBox 17">
              <a:extLst>
                <a:ext uri="{FF2B5EF4-FFF2-40B4-BE49-F238E27FC236}">
                  <a16:creationId xmlns:a16="http://schemas.microsoft.com/office/drawing/2014/main" id="{F35198F1-1D67-4EAD-B5C4-BE72165CD386}"/>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grpSp>
        <p:nvGrpSpPr>
          <p:cNvPr id="19" name="Group 18">
            <a:extLst>
              <a:ext uri="{FF2B5EF4-FFF2-40B4-BE49-F238E27FC236}">
                <a16:creationId xmlns:a16="http://schemas.microsoft.com/office/drawing/2014/main" id="{FEDD83A1-5D9A-4276-B44B-6FB29442466E}"/>
              </a:ext>
            </a:extLst>
          </p:cNvPr>
          <p:cNvGrpSpPr/>
          <p:nvPr/>
        </p:nvGrpSpPr>
        <p:grpSpPr>
          <a:xfrm>
            <a:off x="4029660" y="3731051"/>
            <a:ext cx="1685854" cy="975955"/>
            <a:chOff x="4063399" y="1835368"/>
            <a:chExt cx="2248124" cy="1301457"/>
          </a:xfrm>
        </p:grpSpPr>
        <p:sp>
          <p:nvSpPr>
            <p:cNvPr id="20" name="Rectangle 19">
              <a:extLst>
                <a:ext uri="{FF2B5EF4-FFF2-40B4-BE49-F238E27FC236}">
                  <a16:creationId xmlns:a16="http://schemas.microsoft.com/office/drawing/2014/main" id="{01E5619B-5288-4C74-97D3-3D529E7390AC}"/>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CCAA4A1D-7CF5-4D13-9737-88B24F8948A7}"/>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sp>
        <p:nvSpPr>
          <p:cNvPr id="22" name="Rectangle: Diagonal Corners Snipped 21">
            <a:extLst>
              <a:ext uri="{FF2B5EF4-FFF2-40B4-BE49-F238E27FC236}">
                <a16:creationId xmlns:a16="http://schemas.microsoft.com/office/drawing/2014/main" id="{F9F8933D-FDAF-4316-ABE3-190E0D849ABF}"/>
              </a:ext>
            </a:extLst>
          </p:cNvPr>
          <p:cNvSpPr/>
          <p:nvPr/>
        </p:nvSpPr>
        <p:spPr>
          <a:xfrm>
            <a:off x="4171669" y="1545162"/>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sp>
        <p:nvSpPr>
          <p:cNvPr id="23" name="Rectangle: Diagonal Corners Snipped 22">
            <a:extLst>
              <a:ext uri="{FF2B5EF4-FFF2-40B4-BE49-F238E27FC236}">
                <a16:creationId xmlns:a16="http://schemas.microsoft.com/office/drawing/2014/main" id="{5E788C77-BB7E-448C-A2AE-DFFECBE47049}"/>
              </a:ext>
            </a:extLst>
          </p:cNvPr>
          <p:cNvSpPr/>
          <p:nvPr/>
        </p:nvSpPr>
        <p:spPr>
          <a:xfrm>
            <a:off x="4167611" y="2753403"/>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sp>
        <p:nvSpPr>
          <p:cNvPr id="24" name="Rectangle: Diagonal Corners Snipped 23">
            <a:extLst>
              <a:ext uri="{FF2B5EF4-FFF2-40B4-BE49-F238E27FC236}">
                <a16:creationId xmlns:a16="http://schemas.microsoft.com/office/drawing/2014/main" id="{5774449C-7CD5-4331-9FC1-073DB0EB5EE0}"/>
              </a:ext>
            </a:extLst>
          </p:cNvPr>
          <p:cNvSpPr/>
          <p:nvPr/>
        </p:nvSpPr>
        <p:spPr>
          <a:xfrm>
            <a:off x="4167611" y="4023373"/>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grpSp>
        <p:nvGrpSpPr>
          <p:cNvPr id="39" name="Group 38">
            <a:extLst>
              <a:ext uri="{FF2B5EF4-FFF2-40B4-BE49-F238E27FC236}">
                <a16:creationId xmlns:a16="http://schemas.microsoft.com/office/drawing/2014/main" id="{9362044B-A13D-4E48-9B1E-7307D09771E2}"/>
              </a:ext>
            </a:extLst>
          </p:cNvPr>
          <p:cNvGrpSpPr/>
          <p:nvPr/>
        </p:nvGrpSpPr>
        <p:grpSpPr>
          <a:xfrm>
            <a:off x="430944" y="1932696"/>
            <a:ext cx="1292754" cy="360107"/>
            <a:chOff x="573810" y="2576806"/>
            <a:chExt cx="1723916" cy="480211"/>
          </a:xfrm>
        </p:grpSpPr>
        <p:sp>
          <p:nvSpPr>
            <p:cNvPr id="29" name="Arrow: Right 28">
              <a:extLst>
                <a:ext uri="{FF2B5EF4-FFF2-40B4-BE49-F238E27FC236}">
                  <a16:creationId xmlns:a16="http://schemas.microsoft.com/office/drawing/2014/main" id="{55A81B84-FC21-4439-B441-40DB29291FF1}"/>
                </a:ext>
              </a:extLst>
            </p:cNvPr>
            <p:cNvSpPr/>
            <p:nvPr/>
          </p:nvSpPr>
          <p:spPr>
            <a:xfrm>
              <a:off x="903579" y="2946138"/>
              <a:ext cx="1371150" cy="1108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30" name="TextBox 29">
              <a:extLst>
                <a:ext uri="{FF2B5EF4-FFF2-40B4-BE49-F238E27FC236}">
                  <a16:creationId xmlns:a16="http://schemas.microsoft.com/office/drawing/2014/main" id="{1815CE95-8A3B-4934-84DC-A607DA6043BC}"/>
                </a:ext>
              </a:extLst>
            </p:cNvPr>
            <p:cNvSpPr txBox="1"/>
            <p:nvPr/>
          </p:nvSpPr>
          <p:spPr>
            <a:xfrm>
              <a:off x="573810" y="2576806"/>
              <a:ext cx="1723916"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dirty="0">
                  <a:solidFill>
                    <a:prstClr val="black"/>
                  </a:solidFill>
                  <a:latin typeface="Calibri" panose="020F0502020204030204"/>
                </a:rPr>
                <a:t>HTTP Request</a:t>
              </a:r>
            </a:p>
          </p:txBody>
        </p:sp>
      </p:grpSp>
      <p:grpSp>
        <p:nvGrpSpPr>
          <p:cNvPr id="40" name="Group 39">
            <a:extLst>
              <a:ext uri="{FF2B5EF4-FFF2-40B4-BE49-F238E27FC236}">
                <a16:creationId xmlns:a16="http://schemas.microsoft.com/office/drawing/2014/main" id="{63F82C57-3C5C-4735-B94D-FC4568D7FB95}"/>
              </a:ext>
            </a:extLst>
          </p:cNvPr>
          <p:cNvGrpSpPr/>
          <p:nvPr/>
        </p:nvGrpSpPr>
        <p:grpSpPr>
          <a:xfrm>
            <a:off x="445612" y="2595190"/>
            <a:ext cx="1278086" cy="354170"/>
            <a:chOff x="593368" y="3460257"/>
            <a:chExt cx="1704356" cy="472294"/>
          </a:xfrm>
        </p:grpSpPr>
        <p:sp>
          <p:nvSpPr>
            <p:cNvPr id="31" name="Arrow: Right 30">
              <a:extLst>
                <a:ext uri="{FF2B5EF4-FFF2-40B4-BE49-F238E27FC236}">
                  <a16:creationId xmlns:a16="http://schemas.microsoft.com/office/drawing/2014/main" id="{E6759BDA-9603-44D4-971E-894721FEFAAA}"/>
                </a:ext>
              </a:extLst>
            </p:cNvPr>
            <p:cNvSpPr/>
            <p:nvPr/>
          </p:nvSpPr>
          <p:spPr>
            <a:xfrm rot="10800000">
              <a:off x="903579" y="3821672"/>
              <a:ext cx="1371150" cy="1108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32" name="TextBox 31">
              <a:extLst>
                <a:ext uri="{FF2B5EF4-FFF2-40B4-BE49-F238E27FC236}">
                  <a16:creationId xmlns:a16="http://schemas.microsoft.com/office/drawing/2014/main" id="{C2BCE4B6-158F-41FB-BB9E-C70FDDCC569A}"/>
                </a:ext>
              </a:extLst>
            </p:cNvPr>
            <p:cNvSpPr txBox="1"/>
            <p:nvPr/>
          </p:nvSpPr>
          <p:spPr>
            <a:xfrm>
              <a:off x="593368" y="3460257"/>
              <a:ext cx="1704356"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black"/>
                  </a:solidFill>
                  <a:latin typeface="Calibri" panose="020F0502020204030204"/>
                </a:rPr>
                <a:t>HTTP Response</a:t>
              </a:r>
            </a:p>
          </p:txBody>
        </p:sp>
      </p:grpSp>
      <p:cxnSp>
        <p:nvCxnSpPr>
          <p:cNvPr id="34" name="Straight Arrow Connector 33">
            <a:extLst>
              <a:ext uri="{FF2B5EF4-FFF2-40B4-BE49-F238E27FC236}">
                <a16:creationId xmlns:a16="http://schemas.microsoft.com/office/drawing/2014/main" id="{D4B00127-439E-45DA-AE4E-BB0D437D2307}"/>
              </a:ext>
            </a:extLst>
          </p:cNvPr>
          <p:cNvCxnSpPr>
            <a:stCxn id="4" idx="3"/>
            <a:endCxn id="17" idx="1"/>
          </p:cNvCxnSpPr>
          <p:nvPr/>
        </p:nvCxnSpPr>
        <p:spPr>
          <a:xfrm>
            <a:off x="3019028" y="2536127"/>
            <a:ext cx="1006576" cy="420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65E0E1D-433C-48FD-BBF0-86767B59CF33}"/>
              </a:ext>
            </a:extLst>
          </p:cNvPr>
          <p:cNvCxnSpPr>
            <a:stCxn id="4" idx="3"/>
            <a:endCxn id="9" idx="1"/>
          </p:cNvCxnSpPr>
          <p:nvPr/>
        </p:nvCxnSpPr>
        <p:spPr>
          <a:xfrm flipV="1">
            <a:off x="3019027" y="1763860"/>
            <a:ext cx="1010633" cy="772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0A0606-6688-4B4B-BF96-B0024027967D}"/>
              </a:ext>
            </a:extLst>
          </p:cNvPr>
          <p:cNvCxnSpPr>
            <a:stCxn id="4" idx="3"/>
            <a:endCxn id="20" idx="1"/>
          </p:cNvCxnSpPr>
          <p:nvPr/>
        </p:nvCxnSpPr>
        <p:spPr>
          <a:xfrm>
            <a:off x="3019027" y="2536126"/>
            <a:ext cx="1010633" cy="169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AAE078AD-C8FB-4E75-B73F-36066D9BF1CC}"/>
              </a:ext>
            </a:extLst>
          </p:cNvPr>
          <p:cNvGrpSpPr/>
          <p:nvPr/>
        </p:nvGrpSpPr>
        <p:grpSpPr>
          <a:xfrm>
            <a:off x="3010912" y="2463168"/>
            <a:ext cx="1023819" cy="636181"/>
            <a:chOff x="4014253" y="3284202"/>
            <a:chExt cx="1365286" cy="848361"/>
          </a:xfrm>
        </p:grpSpPr>
        <p:cxnSp>
          <p:nvCxnSpPr>
            <p:cNvPr id="45" name="Straight Arrow Connector 44">
              <a:extLst>
                <a:ext uri="{FF2B5EF4-FFF2-40B4-BE49-F238E27FC236}">
                  <a16:creationId xmlns:a16="http://schemas.microsoft.com/office/drawing/2014/main" id="{4C99425A-EF24-4C30-A27D-0E360EE46000}"/>
                </a:ext>
              </a:extLst>
            </p:cNvPr>
            <p:cNvCxnSpPr/>
            <p:nvPr/>
          </p:nvCxnSpPr>
          <p:spPr>
            <a:xfrm>
              <a:off x="4019664" y="3468098"/>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304DB92-435F-4A28-9D3F-2B7F2F0FE4B9}"/>
                </a:ext>
              </a:extLst>
            </p:cNvPr>
            <p:cNvCxnSpPr/>
            <p:nvPr/>
          </p:nvCxnSpPr>
          <p:spPr>
            <a:xfrm>
              <a:off x="4014253" y="3571666"/>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A0215F8-4238-4024-A28F-899181D5F820}"/>
                </a:ext>
              </a:extLst>
            </p:cNvPr>
            <p:cNvCxnSpPr/>
            <p:nvPr/>
          </p:nvCxnSpPr>
          <p:spPr>
            <a:xfrm>
              <a:off x="4037248" y="3284202"/>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183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CCC-814B-6F42-9050-08B5983A3A33}"/>
              </a:ext>
            </a:extLst>
          </p:cNvPr>
          <p:cNvSpPr>
            <a:spLocks noGrp="1"/>
          </p:cNvSpPr>
          <p:nvPr>
            <p:ph type="title"/>
          </p:nvPr>
        </p:nvSpPr>
        <p:spPr/>
        <p:txBody>
          <a:bodyPr/>
          <a:lstStyle/>
          <a:p>
            <a:r>
              <a:rPr lang="en-US" dirty="0"/>
              <a:t>Partitions and Batches</a:t>
            </a:r>
          </a:p>
        </p:txBody>
      </p:sp>
      <p:sp>
        <p:nvSpPr>
          <p:cNvPr id="3" name="Text Placeholder 2">
            <a:extLst>
              <a:ext uri="{FF2B5EF4-FFF2-40B4-BE49-F238E27FC236}">
                <a16:creationId xmlns:a16="http://schemas.microsoft.com/office/drawing/2014/main" id="{6CC651B1-171F-4A44-99A0-A37F77563328}"/>
              </a:ext>
            </a:extLst>
          </p:cNvPr>
          <p:cNvSpPr>
            <a:spLocks noGrp="1"/>
          </p:cNvSpPr>
          <p:nvPr>
            <p:ph type="body" idx="1"/>
          </p:nvPr>
        </p:nvSpPr>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4F2A6894-4EBF-834F-82A3-887C738F65E4}"/>
              </a:ext>
            </a:extLst>
          </p:cNvPr>
          <p:cNvSpPr/>
          <p:nvPr/>
        </p:nvSpPr>
        <p:spPr bwMode="auto">
          <a:xfrm>
            <a:off x="457200" y="971550"/>
            <a:ext cx="1828800" cy="32004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t"/>
          <a:lstStyle/>
          <a:p>
            <a:pPr algn="ctr"/>
            <a:r>
              <a:rPr lang="en-US" sz="2000" dirty="0">
                <a:latin typeface="Tekton Pro" pitchFamily="34" charset="0"/>
              </a:rPr>
              <a:t>Event Hubs</a:t>
            </a:r>
          </a:p>
        </p:txBody>
      </p:sp>
      <p:pic>
        <p:nvPicPr>
          <p:cNvPr id="5" name="Graphic 4">
            <a:extLst>
              <a:ext uri="{FF2B5EF4-FFF2-40B4-BE49-F238E27FC236}">
                <a16:creationId xmlns:a16="http://schemas.microsoft.com/office/drawing/2014/main" id="{3BF8783C-7BC4-C14A-9A3B-59C0A9F45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2141220"/>
            <a:ext cx="819150" cy="819150"/>
          </a:xfrm>
          <a:prstGeom prst="rect">
            <a:avLst/>
          </a:prstGeom>
        </p:spPr>
      </p:pic>
      <p:sp>
        <p:nvSpPr>
          <p:cNvPr id="8" name="Rectangle 7">
            <a:extLst>
              <a:ext uri="{FF2B5EF4-FFF2-40B4-BE49-F238E27FC236}">
                <a16:creationId xmlns:a16="http://schemas.microsoft.com/office/drawing/2014/main" id="{6B8ABDA9-35E3-074F-8F68-39884956D0C8}"/>
              </a:ext>
            </a:extLst>
          </p:cNvPr>
          <p:cNvSpPr/>
          <p:nvPr/>
        </p:nvSpPr>
        <p:spPr bwMode="auto">
          <a:xfrm>
            <a:off x="609600" y="1683068"/>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1</a:t>
            </a:r>
          </a:p>
        </p:txBody>
      </p:sp>
      <p:sp>
        <p:nvSpPr>
          <p:cNvPr id="9" name="Rectangle 8">
            <a:extLst>
              <a:ext uri="{FF2B5EF4-FFF2-40B4-BE49-F238E27FC236}">
                <a16:creationId xmlns:a16="http://schemas.microsoft.com/office/drawing/2014/main" id="{7B61A168-BFB5-244D-9B84-8258BC4292F8}"/>
              </a:ext>
            </a:extLst>
          </p:cNvPr>
          <p:cNvSpPr/>
          <p:nvPr/>
        </p:nvSpPr>
        <p:spPr bwMode="auto">
          <a:xfrm>
            <a:off x="609600" y="2141220"/>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2</a:t>
            </a:r>
          </a:p>
        </p:txBody>
      </p:sp>
      <p:sp>
        <p:nvSpPr>
          <p:cNvPr id="10" name="Rectangle 9">
            <a:extLst>
              <a:ext uri="{FF2B5EF4-FFF2-40B4-BE49-F238E27FC236}">
                <a16:creationId xmlns:a16="http://schemas.microsoft.com/office/drawing/2014/main" id="{0A175B86-E0C7-9E40-9FC2-04E8CC2BDDF7}"/>
              </a:ext>
            </a:extLst>
          </p:cNvPr>
          <p:cNvSpPr/>
          <p:nvPr/>
        </p:nvSpPr>
        <p:spPr bwMode="auto">
          <a:xfrm>
            <a:off x="609600" y="2595562"/>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3</a:t>
            </a:r>
          </a:p>
        </p:txBody>
      </p:sp>
      <p:cxnSp>
        <p:nvCxnSpPr>
          <p:cNvPr id="13" name="Straight Arrow Connector 12">
            <a:extLst>
              <a:ext uri="{FF2B5EF4-FFF2-40B4-BE49-F238E27FC236}">
                <a16:creationId xmlns:a16="http://schemas.microsoft.com/office/drawing/2014/main" id="{FC4D9CF6-E9B8-6E44-973B-5E0FEAF38AC8}"/>
              </a:ext>
            </a:extLst>
          </p:cNvPr>
          <p:cNvCxnSpPr/>
          <p:nvPr/>
        </p:nvCxnSpPr>
        <p:spPr bwMode="auto">
          <a:xfrm>
            <a:off x="2362200" y="1826419"/>
            <a:ext cx="838200" cy="601503"/>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43AF7AA-7823-7C46-9DAE-6EAC41D319B9}"/>
              </a:ext>
            </a:extLst>
          </p:cNvPr>
          <p:cNvCxnSpPr>
            <a:cxnSpLocks/>
          </p:cNvCxnSpPr>
          <p:nvPr/>
        </p:nvCxnSpPr>
        <p:spPr bwMode="auto">
          <a:xfrm flipV="1">
            <a:off x="2377440" y="2550795"/>
            <a:ext cx="822960" cy="178595"/>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0A358A1-9A6B-A24E-A90C-ED6F84AFAA69}"/>
              </a:ext>
            </a:extLst>
          </p:cNvPr>
          <p:cNvCxnSpPr>
            <a:cxnSpLocks/>
          </p:cNvCxnSpPr>
          <p:nvPr/>
        </p:nvCxnSpPr>
        <p:spPr bwMode="auto">
          <a:xfrm>
            <a:off x="2362200" y="2347199"/>
            <a:ext cx="838200" cy="137873"/>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107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CCC-814B-6F42-9050-08B5983A3A33}"/>
              </a:ext>
            </a:extLst>
          </p:cNvPr>
          <p:cNvSpPr>
            <a:spLocks noGrp="1"/>
          </p:cNvSpPr>
          <p:nvPr>
            <p:ph type="title"/>
          </p:nvPr>
        </p:nvSpPr>
        <p:spPr/>
        <p:txBody>
          <a:bodyPr/>
          <a:lstStyle/>
          <a:p>
            <a:r>
              <a:rPr lang="en-US" dirty="0"/>
              <a:t>Partitions and Batches</a:t>
            </a:r>
          </a:p>
        </p:txBody>
      </p:sp>
      <p:sp>
        <p:nvSpPr>
          <p:cNvPr id="3" name="Text Placeholder 2">
            <a:extLst>
              <a:ext uri="{FF2B5EF4-FFF2-40B4-BE49-F238E27FC236}">
                <a16:creationId xmlns:a16="http://schemas.microsoft.com/office/drawing/2014/main" id="{6CC651B1-171F-4A44-99A0-A37F77563328}"/>
              </a:ext>
            </a:extLst>
          </p:cNvPr>
          <p:cNvSpPr>
            <a:spLocks noGrp="1"/>
          </p:cNvSpPr>
          <p:nvPr>
            <p:ph type="body" idx="1"/>
          </p:nvPr>
        </p:nvSpPr>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4F2A6894-4EBF-834F-82A3-887C738F65E4}"/>
              </a:ext>
            </a:extLst>
          </p:cNvPr>
          <p:cNvSpPr/>
          <p:nvPr/>
        </p:nvSpPr>
        <p:spPr bwMode="auto">
          <a:xfrm>
            <a:off x="457200" y="971550"/>
            <a:ext cx="1828800" cy="32004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t"/>
          <a:lstStyle/>
          <a:p>
            <a:pPr algn="ctr"/>
            <a:r>
              <a:rPr lang="en-US" sz="2000" dirty="0">
                <a:latin typeface="Tekton Pro" pitchFamily="34" charset="0"/>
              </a:rPr>
              <a:t>Event Hubs</a:t>
            </a:r>
          </a:p>
        </p:txBody>
      </p:sp>
      <p:pic>
        <p:nvPicPr>
          <p:cNvPr id="5" name="Graphic 4">
            <a:extLst>
              <a:ext uri="{FF2B5EF4-FFF2-40B4-BE49-F238E27FC236}">
                <a16:creationId xmlns:a16="http://schemas.microsoft.com/office/drawing/2014/main" id="{3BF8783C-7BC4-C14A-9A3B-59C0A9F45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1350645"/>
            <a:ext cx="819150" cy="819150"/>
          </a:xfrm>
          <a:prstGeom prst="rect">
            <a:avLst/>
          </a:prstGeom>
        </p:spPr>
      </p:pic>
      <p:sp>
        <p:nvSpPr>
          <p:cNvPr id="8" name="Rectangle 7">
            <a:extLst>
              <a:ext uri="{FF2B5EF4-FFF2-40B4-BE49-F238E27FC236}">
                <a16:creationId xmlns:a16="http://schemas.microsoft.com/office/drawing/2014/main" id="{6B8ABDA9-35E3-074F-8F68-39884956D0C8}"/>
              </a:ext>
            </a:extLst>
          </p:cNvPr>
          <p:cNvSpPr/>
          <p:nvPr/>
        </p:nvSpPr>
        <p:spPr bwMode="auto">
          <a:xfrm>
            <a:off x="609600" y="1683068"/>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1</a:t>
            </a:r>
          </a:p>
        </p:txBody>
      </p:sp>
      <p:sp>
        <p:nvSpPr>
          <p:cNvPr id="9" name="Rectangle 8">
            <a:extLst>
              <a:ext uri="{FF2B5EF4-FFF2-40B4-BE49-F238E27FC236}">
                <a16:creationId xmlns:a16="http://schemas.microsoft.com/office/drawing/2014/main" id="{7B61A168-BFB5-244D-9B84-8258BC4292F8}"/>
              </a:ext>
            </a:extLst>
          </p:cNvPr>
          <p:cNvSpPr/>
          <p:nvPr/>
        </p:nvSpPr>
        <p:spPr bwMode="auto">
          <a:xfrm>
            <a:off x="609600" y="2141220"/>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2</a:t>
            </a:r>
          </a:p>
        </p:txBody>
      </p:sp>
      <p:sp>
        <p:nvSpPr>
          <p:cNvPr id="10" name="Rectangle 9">
            <a:extLst>
              <a:ext uri="{FF2B5EF4-FFF2-40B4-BE49-F238E27FC236}">
                <a16:creationId xmlns:a16="http://schemas.microsoft.com/office/drawing/2014/main" id="{0A175B86-E0C7-9E40-9FC2-04E8CC2BDDF7}"/>
              </a:ext>
            </a:extLst>
          </p:cNvPr>
          <p:cNvSpPr/>
          <p:nvPr/>
        </p:nvSpPr>
        <p:spPr bwMode="auto">
          <a:xfrm>
            <a:off x="609600" y="2595562"/>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3</a:t>
            </a:r>
          </a:p>
        </p:txBody>
      </p:sp>
      <p:cxnSp>
        <p:nvCxnSpPr>
          <p:cNvPr id="13" name="Straight Arrow Connector 12">
            <a:extLst>
              <a:ext uri="{FF2B5EF4-FFF2-40B4-BE49-F238E27FC236}">
                <a16:creationId xmlns:a16="http://schemas.microsoft.com/office/drawing/2014/main" id="{FC4D9CF6-E9B8-6E44-973B-5E0FEAF38AC8}"/>
              </a:ext>
            </a:extLst>
          </p:cNvPr>
          <p:cNvCxnSpPr>
            <a:cxnSpLocks/>
          </p:cNvCxnSpPr>
          <p:nvPr/>
        </p:nvCxnSpPr>
        <p:spPr bwMode="auto">
          <a:xfrm flipV="1">
            <a:off x="2362200" y="1760220"/>
            <a:ext cx="914400" cy="66199"/>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43AF7AA-7823-7C46-9DAE-6EAC41D319B9}"/>
              </a:ext>
            </a:extLst>
          </p:cNvPr>
          <p:cNvCxnSpPr>
            <a:cxnSpLocks/>
          </p:cNvCxnSpPr>
          <p:nvPr/>
        </p:nvCxnSpPr>
        <p:spPr bwMode="auto">
          <a:xfrm>
            <a:off x="2377440" y="2729391"/>
            <a:ext cx="822960" cy="538397"/>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0A358A1-9A6B-A24E-A90C-ED6F84AFAA69}"/>
              </a:ext>
            </a:extLst>
          </p:cNvPr>
          <p:cNvCxnSpPr>
            <a:cxnSpLocks/>
          </p:cNvCxnSpPr>
          <p:nvPr/>
        </p:nvCxnSpPr>
        <p:spPr bwMode="auto">
          <a:xfrm>
            <a:off x="2362200" y="2347199"/>
            <a:ext cx="838200" cy="834151"/>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pic>
        <p:nvPicPr>
          <p:cNvPr id="12" name="Graphic 11">
            <a:extLst>
              <a:ext uri="{FF2B5EF4-FFF2-40B4-BE49-F238E27FC236}">
                <a16:creationId xmlns:a16="http://schemas.microsoft.com/office/drawing/2014/main" id="{4617BD1A-5D67-2541-B786-02FD8A6441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2881311"/>
            <a:ext cx="819150" cy="819150"/>
          </a:xfrm>
          <a:prstGeom prst="rect">
            <a:avLst/>
          </a:prstGeom>
        </p:spPr>
      </p:pic>
    </p:spTree>
    <p:extLst>
      <p:ext uri="{BB962C8B-B14F-4D97-AF65-F5344CB8AC3E}">
        <p14:creationId xmlns:p14="http://schemas.microsoft.com/office/powerpoint/2010/main" val="1443522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CCC-814B-6F42-9050-08B5983A3A33}"/>
              </a:ext>
            </a:extLst>
          </p:cNvPr>
          <p:cNvSpPr>
            <a:spLocks noGrp="1"/>
          </p:cNvSpPr>
          <p:nvPr>
            <p:ph type="title"/>
          </p:nvPr>
        </p:nvSpPr>
        <p:spPr/>
        <p:txBody>
          <a:bodyPr/>
          <a:lstStyle/>
          <a:p>
            <a:r>
              <a:rPr lang="en-US" dirty="0"/>
              <a:t>Partitions and Batches</a:t>
            </a:r>
          </a:p>
        </p:txBody>
      </p:sp>
      <p:sp>
        <p:nvSpPr>
          <p:cNvPr id="3" name="Text Placeholder 2">
            <a:extLst>
              <a:ext uri="{FF2B5EF4-FFF2-40B4-BE49-F238E27FC236}">
                <a16:creationId xmlns:a16="http://schemas.microsoft.com/office/drawing/2014/main" id="{6CC651B1-171F-4A44-99A0-A37F77563328}"/>
              </a:ext>
            </a:extLst>
          </p:cNvPr>
          <p:cNvSpPr>
            <a:spLocks noGrp="1"/>
          </p:cNvSpPr>
          <p:nvPr>
            <p:ph type="body" idx="1"/>
          </p:nvPr>
        </p:nvSpPr>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4F2A6894-4EBF-834F-82A3-887C738F65E4}"/>
              </a:ext>
            </a:extLst>
          </p:cNvPr>
          <p:cNvSpPr/>
          <p:nvPr/>
        </p:nvSpPr>
        <p:spPr bwMode="auto">
          <a:xfrm>
            <a:off x="457200" y="971550"/>
            <a:ext cx="1828800" cy="32004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t"/>
          <a:lstStyle/>
          <a:p>
            <a:pPr algn="ctr"/>
            <a:r>
              <a:rPr lang="en-US" sz="2000" dirty="0">
                <a:latin typeface="Tekton Pro" pitchFamily="34" charset="0"/>
              </a:rPr>
              <a:t>Event Hubs</a:t>
            </a:r>
          </a:p>
        </p:txBody>
      </p:sp>
      <p:pic>
        <p:nvPicPr>
          <p:cNvPr id="5" name="Graphic 4">
            <a:extLst>
              <a:ext uri="{FF2B5EF4-FFF2-40B4-BE49-F238E27FC236}">
                <a16:creationId xmlns:a16="http://schemas.microsoft.com/office/drawing/2014/main" id="{3BF8783C-7BC4-C14A-9A3B-59C0A9F45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1350645"/>
            <a:ext cx="819150" cy="819150"/>
          </a:xfrm>
          <a:prstGeom prst="rect">
            <a:avLst/>
          </a:prstGeom>
        </p:spPr>
      </p:pic>
      <p:sp>
        <p:nvSpPr>
          <p:cNvPr id="8" name="Rectangle 7">
            <a:extLst>
              <a:ext uri="{FF2B5EF4-FFF2-40B4-BE49-F238E27FC236}">
                <a16:creationId xmlns:a16="http://schemas.microsoft.com/office/drawing/2014/main" id="{6B8ABDA9-35E3-074F-8F68-39884956D0C8}"/>
              </a:ext>
            </a:extLst>
          </p:cNvPr>
          <p:cNvSpPr/>
          <p:nvPr/>
        </p:nvSpPr>
        <p:spPr bwMode="auto">
          <a:xfrm>
            <a:off x="609600" y="1683068"/>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1</a:t>
            </a:r>
          </a:p>
        </p:txBody>
      </p:sp>
      <p:sp>
        <p:nvSpPr>
          <p:cNvPr id="9" name="Rectangle 8">
            <a:extLst>
              <a:ext uri="{FF2B5EF4-FFF2-40B4-BE49-F238E27FC236}">
                <a16:creationId xmlns:a16="http://schemas.microsoft.com/office/drawing/2014/main" id="{7B61A168-BFB5-244D-9B84-8258BC4292F8}"/>
              </a:ext>
            </a:extLst>
          </p:cNvPr>
          <p:cNvSpPr/>
          <p:nvPr/>
        </p:nvSpPr>
        <p:spPr bwMode="auto">
          <a:xfrm>
            <a:off x="609600" y="2141220"/>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2</a:t>
            </a:r>
          </a:p>
        </p:txBody>
      </p:sp>
      <p:sp>
        <p:nvSpPr>
          <p:cNvPr id="10" name="Rectangle 9">
            <a:extLst>
              <a:ext uri="{FF2B5EF4-FFF2-40B4-BE49-F238E27FC236}">
                <a16:creationId xmlns:a16="http://schemas.microsoft.com/office/drawing/2014/main" id="{0A175B86-E0C7-9E40-9FC2-04E8CC2BDDF7}"/>
              </a:ext>
            </a:extLst>
          </p:cNvPr>
          <p:cNvSpPr/>
          <p:nvPr/>
        </p:nvSpPr>
        <p:spPr bwMode="auto">
          <a:xfrm>
            <a:off x="609600" y="2595562"/>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3</a:t>
            </a:r>
          </a:p>
        </p:txBody>
      </p:sp>
      <p:cxnSp>
        <p:nvCxnSpPr>
          <p:cNvPr id="13" name="Straight Arrow Connector 12">
            <a:extLst>
              <a:ext uri="{FF2B5EF4-FFF2-40B4-BE49-F238E27FC236}">
                <a16:creationId xmlns:a16="http://schemas.microsoft.com/office/drawing/2014/main" id="{FC4D9CF6-E9B8-6E44-973B-5E0FEAF38AC8}"/>
              </a:ext>
            </a:extLst>
          </p:cNvPr>
          <p:cNvCxnSpPr>
            <a:cxnSpLocks/>
          </p:cNvCxnSpPr>
          <p:nvPr/>
        </p:nvCxnSpPr>
        <p:spPr bwMode="auto">
          <a:xfrm flipV="1">
            <a:off x="2362200" y="1760220"/>
            <a:ext cx="914400" cy="66199"/>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43AF7AA-7823-7C46-9DAE-6EAC41D319B9}"/>
              </a:ext>
            </a:extLst>
          </p:cNvPr>
          <p:cNvCxnSpPr>
            <a:cxnSpLocks/>
          </p:cNvCxnSpPr>
          <p:nvPr/>
        </p:nvCxnSpPr>
        <p:spPr bwMode="auto">
          <a:xfrm>
            <a:off x="2377440" y="2729391"/>
            <a:ext cx="899160" cy="1309209"/>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0A358A1-9A6B-A24E-A90C-ED6F84AFAA69}"/>
              </a:ext>
            </a:extLst>
          </p:cNvPr>
          <p:cNvCxnSpPr>
            <a:cxnSpLocks/>
          </p:cNvCxnSpPr>
          <p:nvPr/>
        </p:nvCxnSpPr>
        <p:spPr bwMode="auto">
          <a:xfrm>
            <a:off x="2362200" y="2347199"/>
            <a:ext cx="914400" cy="535065"/>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pic>
        <p:nvPicPr>
          <p:cNvPr id="12" name="Graphic 11">
            <a:extLst>
              <a:ext uri="{FF2B5EF4-FFF2-40B4-BE49-F238E27FC236}">
                <a16:creationId xmlns:a16="http://schemas.microsoft.com/office/drawing/2014/main" id="{4617BD1A-5D67-2541-B786-02FD8A6441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2491740"/>
            <a:ext cx="819150" cy="819150"/>
          </a:xfrm>
          <a:prstGeom prst="rect">
            <a:avLst/>
          </a:prstGeom>
        </p:spPr>
      </p:pic>
      <p:pic>
        <p:nvPicPr>
          <p:cNvPr id="15" name="Graphic 14">
            <a:extLst>
              <a:ext uri="{FF2B5EF4-FFF2-40B4-BE49-F238E27FC236}">
                <a16:creationId xmlns:a16="http://schemas.microsoft.com/office/drawing/2014/main" id="{5E0A47DB-261F-CF48-AA75-7D20AB0A3F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3629025"/>
            <a:ext cx="819150" cy="819150"/>
          </a:xfrm>
          <a:prstGeom prst="rect">
            <a:avLst/>
          </a:prstGeom>
        </p:spPr>
      </p:pic>
    </p:spTree>
    <p:extLst>
      <p:ext uri="{BB962C8B-B14F-4D97-AF65-F5344CB8AC3E}">
        <p14:creationId xmlns:p14="http://schemas.microsoft.com/office/powerpoint/2010/main" val="210905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E495-D27E-4E10-B26F-F61A46F8AA0D}"/>
              </a:ext>
            </a:extLst>
          </p:cNvPr>
          <p:cNvSpPr>
            <a:spLocks noGrp="1"/>
          </p:cNvSpPr>
          <p:nvPr>
            <p:ph type="title"/>
          </p:nvPr>
        </p:nvSpPr>
        <p:spPr>
          <a:xfrm>
            <a:off x="1039528" y="428806"/>
            <a:ext cx="7789762" cy="572700"/>
          </a:xfrm>
        </p:spPr>
        <p:txBody>
          <a:bodyPr/>
          <a:lstStyle/>
          <a:p>
            <a:r>
              <a:rPr lang="en-US" sz="2400">
                <a:solidFill>
                  <a:schemeClr val="tx1"/>
                </a:solidFill>
              </a:rPr>
              <a:t>Azure Functions is Serverless Compute</a:t>
            </a:r>
          </a:p>
        </p:txBody>
      </p:sp>
      <p:sp>
        <p:nvSpPr>
          <p:cNvPr id="3" name="Text Placeholder 2">
            <a:extLst>
              <a:ext uri="{FF2B5EF4-FFF2-40B4-BE49-F238E27FC236}">
                <a16:creationId xmlns:a16="http://schemas.microsoft.com/office/drawing/2014/main" id="{10F88617-353A-4519-AE34-57C154626AE5}"/>
              </a:ext>
            </a:extLst>
          </p:cNvPr>
          <p:cNvSpPr>
            <a:spLocks noGrp="1"/>
          </p:cNvSpPr>
          <p:nvPr>
            <p:ph sz="quarter" idx="10"/>
          </p:nvPr>
        </p:nvSpPr>
        <p:spPr>
          <a:xfrm>
            <a:off x="310835" y="1291302"/>
            <a:ext cx="8518759" cy="3852198"/>
          </a:xfrm>
        </p:spPr>
        <p:txBody>
          <a:bodyPr/>
          <a:lstStyle/>
          <a:p>
            <a:pPr>
              <a:spcAft>
                <a:spcPts val="900"/>
              </a:spcAft>
            </a:pPr>
            <a:r>
              <a:rPr lang="en-US" sz="1800" dirty="0"/>
              <a:t>Deploy code, the rest is managed for you</a:t>
            </a:r>
          </a:p>
          <a:p>
            <a:pPr>
              <a:spcAft>
                <a:spcPts val="900"/>
              </a:spcAft>
            </a:pPr>
            <a:r>
              <a:rPr lang="en-US" sz="1800" dirty="0"/>
              <a:t>C#, JavaScript, Java, and Python</a:t>
            </a:r>
          </a:p>
          <a:p>
            <a:pPr>
              <a:spcAft>
                <a:spcPts val="900"/>
              </a:spcAft>
            </a:pPr>
            <a:r>
              <a:rPr lang="en-US" sz="1800" dirty="0"/>
              <a:t>Rich tooling and local debugging</a:t>
            </a:r>
          </a:p>
          <a:p>
            <a:pPr lvl="1">
              <a:spcAft>
                <a:spcPts val="900"/>
              </a:spcAft>
            </a:pPr>
            <a:r>
              <a:rPr lang="en-US" sz="1212" dirty="0"/>
              <a:t>Visual Studio, VS Code, Portal, </a:t>
            </a:r>
            <a:r>
              <a:rPr lang="en-US" sz="1212" dirty="0" err="1"/>
              <a:t>IntellJ</a:t>
            </a:r>
            <a:r>
              <a:rPr lang="en-US" sz="1212" dirty="0"/>
              <a:t>, Eclipse, and more</a:t>
            </a:r>
          </a:p>
          <a:p>
            <a:pPr>
              <a:spcAft>
                <a:spcPts val="900"/>
              </a:spcAft>
            </a:pPr>
            <a:r>
              <a:rPr lang="en-US" sz="1800" dirty="0"/>
              <a:t>Observability and monitoring</a:t>
            </a:r>
          </a:p>
          <a:p>
            <a:pPr>
              <a:spcAft>
                <a:spcPts val="900"/>
              </a:spcAft>
            </a:pPr>
            <a:r>
              <a:rPr lang="en-US" sz="1800" dirty="0"/>
              <a:t>Trigger on dozens of event sources</a:t>
            </a:r>
          </a:p>
          <a:p>
            <a:pPr marL="740664" lvl="1">
              <a:spcBef>
                <a:spcPts val="291"/>
              </a:spcBef>
              <a:spcAft>
                <a:spcPts val="100"/>
              </a:spcAft>
            </a:pPr>
            <a:r>
              <a:rPr lang="en-US" sz="1212" dirty="0"/>
              <a:t>HTTP</a:t>
            </a:r>
          </a:p>
          <a:p>
            <a:pPr marL="740664" lvl="1">
              <a:spcBef>
                <a:spcPts val="291"/>
              </a:spcBef>
              <a:spcAft>
                <a:spcPts val="100"/>
              </a:spcAft>
            </a:pPr>
            <a:r>
              <a:rPr lang="en-US" sz="1212" dirty="0"/>
              <a:t>Queues</a:t>
            </a:r>
          </a:p>
          <a:p>
            <a:pPr marL="740664" lvl="1">
              <a:spcBef>
                <a:spcPts val="291"/>
              </a:spcBef>
              <a:spcAft>
                <a:spcPts val="100"/>
              </a:spcAft>
            </a:pPr>
            <a:r>
              <a:rPr lang="en-US" sz="1212" dirty="0"/>
              <a:t>Event Hub</a:t>
            </a:r>
          </a:p>
          <a:p>
            <a:pPr marL="740664" lvl="1">
              <a:spcBef>
                <a:spcPts val="291"/>
              </a:spcBef>
              <a:spcAft>
                <a:spcPts val="100"/>
              </a:spcAft>
            </a:pPr>
            <a:r>
              <a:rPr lang="en-US" sz="1212" dirty="0"/>
              <a:t>Storage</a:t>
            </a:r>
          </a:p>
          <a:p>
            <a:pPr marL="740664" lvl="1">
              <a:spcBef>
                <a:spcPts val="291"/>
              </a:spcBef>
              <a:spcAft>
                <a:spcPts val="100"/>
              </a:spcAft>
            </a:pPr>
            <a:r>
              <a:rPr lang="en-US" sz="1212" dirty="0"/>
              <a:t>Cosmos DB</a:t>
            </a:r>
          </a:p>
        </p:txBody>
      </p:sp>
      <p:pic>
        <p:nvPicPr>
          <p:cNvPr id="11" name="Picture 10">
            <a:extLst>
              <a:ext uri="{FF2B5EF4-FFF2-40B4-BE49-F238E27FC236}">
                <a16:creationId xmlns:a16="http://schemas.microsoft.com/office/drawing/2014/main" id="{DF08AAD6-C579-3C48-BB53-97D4A3E2B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52" y="362446"/>
            <a:ext cx="764776" cy="705420"/>
          </a:xfrm>
          <a:prstGeom prst="rect">
            <a:avLst/>
          </a:prstGeom>
        </p:spPr>
      </p:pic>
      <p:pic>
        <p:nvPicPr>
          <p:cNvPr id="5" name="Picture 4">
            <a:extLst>
              <a:ext uri="{FF2B5EF4-FFF2-40B4-BE49-F238E27FC236}">
                <a16:creationId xmlns:a16="http://schemas.microsoft.com/office/drawing/2014/main" id="{9F61961B-183D-5544-888F-FBD1F994A621}"/>
              </a:ext>
            </a:extLst>
          </p:cNvPr>
          <p:cNvPicPr>
            <a:picLocks noChangeAspect="1"/>
          </p:cNvPicPr>
          <p:nvPr/>
        </p:nvPicPr>
        <p:blipFill>
          <a:blip r:embed="rId4"/>
          <a:stretch>
            <a:fillRect/>
          </a:stretch>
        </p:blipFill>
        <p:spPr>
          <a:xfrm>
            <a:off x="4947856" y="1619434"/>
            <a:ext cx="5373327" cy="3095260"/>
          </a:xfrm>
          <a:prstGeom prst="rect">
            <a:avLst/>
          </a:prstGeom>
        </p:spPr>
      </p:pic>
    </p:spTree>
    <p:extLst>
      <p:ext uri="{BB962C8B-B14F-4D97-AF65-F5344CB8AC3E}">
        <p14:creationId xmlns:p14="http://schemas.microsoft.com/office/powerpoint/2010/main" val="1063581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CCC-814B-6F42-9050-08B5983A3A33}"/>
              </a:ext>
            </a:extLst>
          </p:cNvPr>
          <p:cNvSpPr>
            <a:spLocks noGrp="1"/>
          </p:cNvSpPr>
          <p:nvPr>
            <p:ph type="title"/>
          </p:nvPr>
        </p:nvSpPr>
        <p:spPr/>
        <p:txBody>
          <a:bodyPr/>
          <a:lstStyle/>
          <a:p>
            <a:r>
              <a:rPr lang="en-US" dirty="0"/>
              <a:t>Partitions and Batches</a:t>
            </a:r>
          </a:p>
        </p:txBody>
      </p:sp>
      <p:sp>
        <p:nvSpPr>
          <p:cNvPr id="3" name="Text Placeholder 2">
            <a:extLst>
              <a:ext uri="{FF2B5EF4-FFF2-40B4-BE49-F238E27FC236}">
                <a16:creationId xmlns:a16="http://schemas.microsoft.com/office/drawing/2014/main" id="{6CC651B1-171F-4A44-99A0-A37F77563328}"/>
              </a:ext>
            </a:extLst>
          </p:cNvPr>
          <p:cNvSpPr>
            <a:spLocks noGrp="1"/>
          </p:cNvSpPr>
          <p:nvPr>
            <p:ph type="body" idx="1"/>
          </p:nvPr>
        </p:nvSpPr>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4F2A6894-4EBF-834F-82A3-887C738F65E4}"/>
              </a:ext>
            </a:extLst>
          </p:cNvPr>
          <p:cNvSpPr/>
          <p:nvPr/>
        </p:nvSpPr>
        <p:spPr bwMode="auto">
          <a:xfrm>
            <a:off x="457200" y="971550"/>
            <a:ext cx="1828800" cy="32004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t"/>
          <a:lstStyle/>
          <a:p>
            <a:pPr algn="ctr"/>
            <a:r>
              <a:rPr lang="en-US" sz="2000" dirty="0">
                <a:latin typeface="Tekton Pro" pitchFamily="34" charset="0"/>
              </a:rPr>
              <a:t>Event Hubs</a:t>
            </a:r>
          </a:p>
        </p:txBody>
      </p:sp>
      <p:pic>
        <p:nvPicPr>
          <p:cNvPr id="5" name="Graphic 4">
            <a:extLst>
              <a:ext uri="{FF2B5EF4-FFF2-40B4-BE49-F238E27FC236}">
                <a16:creationId xmlns:a16="http://schemas.microsoft.com/office/drawing/2014/main" id="{3BF8783C-7BC4-C14A-9A3B-59C0A9F45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1350645"/>
            <a:ext cx="819150" cy="819150"/>
          </a:xfrm>
          <a:prstGeom prst="rect">
            <a:avLst/>
          </a:prstGeom>
        </p:spPr>
      </p:pic>
      <p:sp>
        <p:nvSpPr>
          <p:cNvPr id="8" name="Rectangle 7">
            <a:extLst>
              <a:ext uri="{FF2B5EF4-FFF2-40B4-BE49-F238E27FC236}">
                <a16:creationId xmlns:a16="http://schemas.microsoft.com/office/drawing/2014/main" id="{6B8ABDA9-35E3-074F-8F68-39884956D0C8}"/>
              </a:ext>
            </a:extLst>
          </p:cNvPr>
          <p:cNvSpPr/>
          <p:nvPr/>
        </p:nvSpPr>
        <p:spPr bwMode="auto">
          <a:xfrm>
            <a:off x="609600" y="1683068"/>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1</a:t>
            </a:r>
          </a:p>
        </p:txBody>
      </p:sp>
      <p:sp>
        <p:nvSpPr>
          <p:cNvPr id="9" name="Rectangle 8">
            <a:extLst>
              <a:ext uri="{FF2B5EF4-FFF2-40B4-BE49-F238E27FC236}">
                <a16:creationId xmlns:a16="http://schemas.microsoft.com/office/drawing/2014/main" id="{7B61A168-BFB5-244D-9B84-8258BC4292F8}"/>
              </a:ext>
            </a:extLst>
          </p:cNvPr>
          <p:cNvSpPr/>
          <p:nvPr/>
        </p:nvSpPr>
        <p:spPr bwMode="auto">
          <a:xfrm>
            <a:off x="609600" y="2141220"/>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2</a:t>
            </a:r>
          </a:p>
        </p:txBody>
      </p:sp>
      <p:sp>
        <p:nvSpPr>
          <p:cNvPr id="10" name="Rectangle 9">
            <a:extLst>
              <a:ext uri="{FF2B5EF4-FFF2-40B4-BE49-F238E27FC236}">
                <a16:creationId xmlns:a16="http://schemas.microsoft.com/office/drawing/2014/main" id="{0A175B86-E0C7-9E40-9FC2-04E8CC2BDDF7}"/>
              </a:ext>
            </a:extLst>
          </p:cNvPr>
          <p:cNvSpPr/>
          <p:nvPr/>
        </p:nvSpPr>
        <p:spPr bwMode="auto">
          <a:xfrm>
            <a:off x="609600" y="2595562"/>
            <a:ext cx="1524000" cy="286702"/>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Part. 3</a:t>
            </a:r>
          </a:p>
        </p:txBody>
      </p:sp>
      <p:cxnSp>
        <p:nvCxnSpPr>
          <p:cNvPr id="13" name="Straight Arrow Connector 12">
            <a:extLst>
              <a:ext uri="{FF2B5EF4-FFF2-40B4-BE49-F238E27FC236}">
                <a16:creationId xmlns:a16="http://schemas.microsoft.com/office/drawing/2014/main" id="{FC4D9CF6-E9B8-6E44-973B-5E0FEAF38AC8}"/>
              </a:ext>
            </a:extLst>
          </p:cNvPr>
          <p:cNvCxnSpPr>
            <a:cxnSpLocks/>
          </p:cNvCxnSpPr>
          <p:nvPr/>
        </p:nvCxnSpPr>
        <p:spPr bwMode="auto">
          <a:xfrm flipV="1">
            <a:off x="2362200" y="1760220"/>
            <a:ext cx="914400" cy="66199"/>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43AF7AA-7823-7C46-9DAE-6EAC41D319B9}"/>
              </a:ext>
            </a:extLst>
          </p:cNvPr>
          <p:cNvCxnSpPr>
            <a:cxnSpLocks/>
          </p:cNvCxnSpPr>
          <p:nvPr/>
        </p:nvCxnSpPr>
        <p:spPr bwMode="auto">
          <a:xfrm>
            <a:off x="2377440" y="2729391"/>
            <a:ext cx="899160" cy="1309209"/>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0A358A1-9A6B-A24E-A90C-ED6F84AFAA69}"/>
              </a:ext>
            </a:extLst>
          </p:cNvPr>
          <p:cNvCxnSpPr>
            <a:cxnSpLocks/>
          </p:cNvCxnSpPr>
          <p:nvPr/>
        </p:nvCxnSpPr>
        <p:spPr bwMode="auto">
          <a:xfrm>
            <a:off x="2362200" y="2347199"/>
            <a:ext cx="914400" cy="535065"/>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pic>
        <p:nvPicPr>
          <p:cNvPr id="12" name="Graphic 11">
            <a:extLst>
              <a:ext uri="{FF2B5EF4-FFF2-40B4-BE49-F238E27FC236}">
                <a16:creationId xmlns:a16="http://schemas.microsoft.com/office/drawing/2014/main" id="{4617BD1A-5D67-2541-B786-02FD8A6441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2491740"/>
            <a:ext cx="819150" cy="819150"/>
          </a:xfrm>
          <a:prstGeom prst="rect">
            <a:avLst/>
          </a:prstGeom>
        </p:spPr>
      </p:pic>
      <p:pic>
        <p:nvPicPr>
          <p:cNvPr id="15" name="Graphic 14">
            <a:extLst>
              <a:ext uri="{FF2B5EF4-FFF2-40B4-BE49-F238E27FC236}">
                <a16:creationId xmlns:a16="http://schemas.microsoft.com/office/drawing/2014/main" id="{5E0A47DB-261F-CF48-AA75-7D20AB0A3F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0" y="3629025"/>
            <a:ext cx="819150" cy="819150"/>
          </a:xfrm>
          <a:prstGeom prst="rect">
            <a:avLst/>
          </a:prstGeom>
        </p:spPr>
      </p:pic>
      <p:pic>
        <p:nvPicPr>
          <p:cNvPr id="17" name="Graphic 16">
            <a:extLst>
              <a:ext uri="{FF2B5EF4-FFF2-40B4-BE49-F238E27FC236}">
                <a16:creationId xmlns:a16="http://schemas.microsoft.com/office/drawing/2014/main" id="{24DD7849-7CEB-BA40-AB81-EFADBBA147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38650" y="3109913"/>
            <a:ext cx="819150" cy="819150"/>
          </a:xfrm>
          <a:prstGeom prst="rect">
            <a:avLst/>
          </a:prstGeom>
        </p:spPr>
      </p:pic>
    </p:spTree>
    <p:extLst>
      <p:ext uri="{BB962C8B-B14F-4D97-AF65-F5344CB8AC3E}">
        <p14:creationId xmlns:p14="http://schemas.microsoft.com/office/powerpoint/2010/main" val="515109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Pro-tips and tricks</a:t>
            </a:r>
          </a:p>
        </p:txBody>
      </p:sp>
      <p:sp>
        <p:nvSpPr>
          <p:cNvPr id="3" name="Text Placeholder 2"/>
          <p:cNvSpPr>
            <a:spLocks noGrp="1"/>
          </p:cNvSpPr>
          <p:nvPr>
            <p:ph type="body" idx="1"/>
          </p:nvPr>
        </p:nvSpPr>
        <p:spPr>
          <a:xfrm>
            <a:off x="457200" y="971550"/>
            <a:ext cx="8229600" cy="3200400"/>
          </a:xfrm>
        </p:spPr>
        <p:txBody>
          <a:bodyPr/>
          <a:lstStyle/>
          <a:p>
            <a:r>
              <a:rPr lang="en-US" dirty="0"/>
              <a:t>#1 – Dependency Injection</a:t>
            </a:r>
          </a:p>
          <a:p>
            <a:r>
              <a:rPr lang="en-US" dirty="0"/>
              <a:t>#2 – What and why of `</a:t>
            </a:r>
            <a:r>
              <a:rPr lang="en-US" dirty="0" err="1"/>
              <a:t>host.json</a:t>
            </a:r>
            <a:r>
              <a:rPr lang="en-US" dirty="0"/>
              <a:t>`</a:t>
            </a:r>
          </a:p>
          <a:p>
            <a:r>
              <a:rPr lang="en-US" dirty="0"/>
              <a:t>#3 – Use key vault for secrets</a:t>
            </a:r>
          </a:p>
          <a:p>
            <a:r>
              <a:rPr lang="en-US" dirty="0"/>
              <a:t>#4 – Use Logic Apps for integration workflows</a:t>
            </a:r>
          </a:p>
          <a:p>
            <a:r>
              <a:rPr lang="en-US" dirty="0"/>
              <a:t>#5 – Use durable for </a:t>
            </a:r>
            <a:r>
              <a:rPr lang="en-US" dirty="0" err="1"/>
              <a:t>codeful</a:t>
            </a:r>
            <a:r>
              <a:rPr lang="en-US" dirty="0"/>
              <a:t> orchestration</a:t>
            </a:r>
          </a:p>
          <a:p>
            <a:r>
              <a:rPr lang="en-US" dirty="0"/>
              <a:t>#6 – Event streams: partitions and batches</a:t>
            </a:r>
          </a:p>
          <a:p>
            <a:r>
              <a:rPr lang="en-US" dirty="0"/>
              <a:t>#7 – When order matters</a:t>
            </a:r>
          </a:p>
        </p:txBody>
      </p:sp>
    </p:spTree>
    <p:extLst>
      <p:ext uri="{BB962C8B-B14F-4D97-AF65-F5344CB8AC3E}">
        <p14:creationId xmlns:p14="http://schemas.microsoft.com/office/powerpoint/2010/main" val="4608112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CCC-814B-6F42-9050-08B5983A3A33}"/>
              </a:ext>
            </a:extLst>
          </p:cNvPr>
          <p:cNvSpPr>
            <a:spLocks noGrp="1"/>
          </p:cNvSpPr>
          <p:nvPr>
            <p:ph type="title"/>
          </p:nvPr>
        </p:nvSpPr>
        <p:spPr/>
        <p:txBody>
          <a:bodyPr/>
          <a:lstStyle/>
          <a:p>
            <a:r>
              <a:rPr lang="en-US" dirty="0"/>
              <a:t>Message Ordering</a:t>
            </a:r>
          </a:p>
        </p:txBody>
      </p:sp>
      <p:sp>
        <p:nvSpPr>
          <p:cNvPr id="3" name="Text Placeholder 2">
            <a:extLst>
              <a:ext uri="{FF2B5EF4-FFF2-40B4-BE49-F238E27FC236}">
                <a16:creationId xmlns:a16="http://schemas.microsoft.com/office/drawing/2014/main" id="{6CC651B1-171F-4A44-99A0-A37F77563328}"/>
              </a:ext>
            </a:extLst>
          </p:cNvPr>
          <p:cNvSpPr>
            <a:spLocks noGrp="1"/>
          </p:cNvSpPr>
          <p:nvPr>
            <p:ph type="body" idx="1"/>
          </p:nvPr>
        </p:nvSpPr>
        <p:spPr/>
        <p:txBody>
          <a:bodyPr/>
          <a:lstStyle/>
          <a:p>
            <a:endParaRPr lang="en-US" dirty="0"/>
          </a:p>
          <a:p>
            <a:endParaRPr lang="en-US" dirty="0"/>
          </a:p>
          <a:p>
            <a:endParaRPr lang="en-US" dirty="0"/>
          </a:p>
          <a:p>
            <a:r>
              <a:rPr lang="en-US" dirty="0"/>
              <a:t>Client A: ABCDE</a:t>
            </a:r>
          </a:p>
          <a:p>
            <a:r>
              <a:rPr lang="en-US" dirty="0"/>
              <a:t>Client B: 12345</a:t>
            </a:r>
          </a:p>
        </p:txBody>
      </p:sp>
      <p:sp>
        <p:nvSpPr>
          <p:cNvPr id="4" name="Rectangle 3">
            <a:extLst>
              <a:ext uri="{FF2B5EF4-FFF2-40B4-BE49-F238E27FC236}">
                <a16:creationId xmlns:a16="http://schemas.microsoft.com/office/drawing/2014/main" id="{4F2A6894-4EBF-834F-82A3-887C738F65E4}"/>
              </a:ext>
            </a:extLst>
          </p:cNvPr>
          <p:cNvSpPr/>
          <p:nvPr/>
        </p:nvSpPr>
        <p:spPr bwMode="auto">
          <a:xfrm>
            <a:off x="3581400" y="1028700"/>
            <a:ext cx="1828800" cy="32004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t"/>
          <a:lstStyle/>
          <a:p>
            <a:pPr algn="ctr"/>
            <a:r>
              <a:rPr lang="en-US" sz="2000" dirty="0">
                <a:latin typeface="Tekton Pro" pitchFamily="34" charset="0"/>
              </a:rPr>
              <a:t>Queue</a:t>
            </a:r>
          </a:p>
        </p:txBody>
      </p:sp>
      <p:pic>
        <p:nvPicPr>
          <p:cNvPr id="5" name="Graphic 4">
            <a:extLst>
              <a:ext uri="{FF2B5EF4-FFF2-40B4-BE49-F238E27FC236}">
                <a16:creationId xmlns:a16="http://schemas.microsoft.com/office/drawing/2014/main" id="{3BF8783C-7BC4-C14A-9A3B-59C0A9F45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8400" y="918210"/>
            <a:ext cx="819150" cy="819150"/>
          </a:xfrm>
          <a:prstGeom prst="rect">
            <a:avLst/>
          </a:prstGeom>
        </p:spPr>
      </p:pic>
      <p:pic>
        <p:nvPicPr>
          <p:cNvPr id="6" name="Graphic 5">
            <a:extLst>
              <a:ext uri="{FF2B5EF4-FFF2-40B4-BE49-F238E27FC236}">
                <a16:creationId xmlns:a16="http://schemas.microsoft.com/office/drawing/2014/main" id="{07CD1040-CABE-2A45-8BB6-5E77C19E9A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8400" y="2200275"/>
            <a:ext cx="819150" cy="819150"/>
          </a:xfrm>
          <a:prstGeom prst="rect">
            <a:avLst/>
          </a:prstGeom>
        </p:spPr>
      </p:pic>
      <p:pic>
        <p:nvPicPr>
          <p:cNvPr id="7" name="Graphic 6">
            <a:extLst>
              <a:ext uri="{FF2B5EF4-FFF2-40B4-BE49-F238E27FC236}">
                <a16:creationId xmlns:a16="http://schemas.microsoft.com/office/drawing/2014/main" id="{EAF73362-C65B-794F-9ECF-0512766EF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29350" y="3482340"/>
            <a:ext cx="857250" cy="857250"/>
          </a:xfrm>
          <a:prstGeom prst="rect">
            <a:avLst/>
          </a:prstGeom>
        </p:spPr>
      </p:pic>
      <p:sp>
        <p:nvSpPr>
          <p:cNvPr id="8" name="TextBox 7">
            <a:extLst>
              <a:ext uri="{FF2B5EF4-FFF2-40B4-BE49-F238E27FC236}">
                <a16:creationId xmlns:a16="http://schemas.microsoft.com/office/drawing/2014/main" id="{F97EFC15-468B-F04C-8179-C04F15FADF4F}"/>
              </a:ext>
            </a:extLst>
          </p:cNvPr>
          <p:cNvSpPr txBox="1"/>
          <p:nvPr/>
        </p:nvSpPr>
        <p:spPr bwMode="auto">
          <a:xfrm>
            <a:off x="4381500" y="1366778"/>
            <a:ext cx="381000" cy="2862322"/>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A</a:t>
            </a:r>
          </a:p>
          <a:p>
            <a:r>
              <a:rPr lang="en-US" dirty="0">
                <a:solidFill>
                  <a:srgbClr val="002060"/>
                </a:solidFill>
                <a:latin typeface="Tekton Pro" pitchFamily="34" charset="0"/>
              </a:rPr>
              <a:t>B</a:t>
            </a:r>
          </a:p>
          <a:p>
            <a:r>
              <a:rPr lang="en-US" sz="1800" dirty="0">
                <a:solidFill>
                  <a:srgbClr val="002060"/>
                </a:solidFill>
                <a:latin typeface="Tekton Pro" pitchFamily="34" charset="0"/>
              </a:rPr>
              <a:t>1</a:t>
            </a:r>
          </a:p>
          <a:p>
            <a:r>
              <a:rPr lang="en-US" dirty="0">
                <a:solidFill>
                  <a:srgbClr val="002060"/>
                </a:solidFill>
                <a:latin typeface="Tekton Pro" pitchFamily="34" charset="0"/>
              </a:rPr>
              <a:t>C</a:t>
            </a:r>
          </a:p>
          <a:p>
            <a:r>
              <a:rPr lang="en-US" sz="1800" dirty="0">
                <a:solidFill>
                  <a:srgbClr val="002060"/>
                </a:solidFill>
                <a:latin typeface="Tekton Pro" pitchFamily="34" charset="0"/>
              </a:rPr>
              <a:t>2</a:t>
            </a:r>
          </a:p>
          <a:p>
            <a:r>
              <a:rPr lang="en-US" dirty="0">
                <a:solidFill>
                  <a:srgbClr val="002060"/>
                </a:solidFill>
                <a:latin typeface="Tekton Pro" pitchFamily="34" charset="0"/>
              </a:rPr>
              <a:t>3</a:t>
            </a:r>
          </a:p>
          <a:p>
            <a:r>
              <a:rPr lang="en-US" sz="1800" dirty="0">
                <a:solidFill>
                  <a:srgbClr val="002060"/>
                </a:solidFill>
                <a:latin typeface="Tekton Pro" pitchFamily="34" charset="0"/>
              </a:rPr>
              <a:t>4</a:t>
            </a:r>
          </a:p>
          <a:p>
            <a:r>
              <a:rPr lang="en-US" dirty="0">
                <a:solidFill>
                  <a:srgbClr val="002060"/>
                </a:solidFill>
                <a:latin typeface="Tekton Pro" pitchFamily="34" charset="0"/>
              </a:rPr>
              <a:t>D</a:t>
            </a:r>
          </a:p>
          <a:p>
            <a:r>
              <a:rPr lang="en-US" sz="1800" dirty="0">
                <a:solidFill>
                  <a:srgbClr val="002060"/>
                </a:solidFill>
                <a:latin typeface="Tekton Pro" pitchFamily="34" charset="0"/>
              </a:rPr>
              <a:t>E</a:t>
            </a:r>
          </a:p>
          <a:p>
            <a:r>
              <a:rPr lang="en-US" dirty="0">
                <a:solidFill>
                  <a:srgbClr val="002060"/>
                </a:solidFill>
                <a:latin typeface="Tekton Pro" pitchFamily="34" charset="0"/>
              </a:rPr>
              <a:t>5</a:t>
            </a:r>
            <a:endParaRPr lang="en-US" sz="1800" dirty="0">
              <a:solidFill>
                <a:srgbClr val="002060"/>
              </a:solidFill>
              <a:latin typeface="Tekton Pro" pitchFamily="34" charset="0"/>
            </a:endParaRPr>
          </a:p>
        </p:txBody>
      </p:sp>
    </p:spTree>
    <p:extLst>
      <p:ext uri="{BB962C8B-B14F-4D97-AF65-F5344CB8AC3E}">
        <p14:creationId xmlns:p14="http://schemas.microsoft.com/office/powerpoint/2010/main" val="2523536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CCC-814B-6F42-9050-08B5983A3A33}"/>
              </a:ext>
            </a:extLst>
          </p:cNvPr>
          <p:cNvSpPr>
            <a:spLocks noGrp="1"/>
          </p:cNvSpPr>
          <p:nvPr>
            <p:ph type="title"/>
          </p:nvPr>
        </p:nvSpPr>
        <p:spPr/>
        <p:txBody>
          <a:bodyPr/>
          <a:lstStyle/>
          <a:p>
            <a:r>
              <a:rPr lang="en-US" dirty="0"/>
              <a:t>Message Ordering</a:t>
            </a:r>
          </a:p>
        </p:txBody>
      </p:sp>
      <p:sp>
        <p:nvSpPr>
          <p:cNvPr id="3" name="Text Placeholder 2">
            <a:extLst>
              <a:ext uri="{FF2B5EF4-FFF2-40B4-BE49-F238E27FC236}">
                <a16:creationId xmlns:a16="http://schemas.microsoft.com/office/drawing/2014/main" id="{6CC651B1-171F-4A44-99A0-A37F77563328}"/>
              </a:ext>
            </a:extLst>
          </p:cNvPr>
          <p:cNvSpPr>
            <a:spLocks noGrp="1"/>
          </p:cNvSpPr>
          <p:nvPr>
            <p:ph type="body" idx="1"/>
          </p:nvPr>
        </p:nvSpPr>
        <p:spPr/>
        <p:txBody>
          <a:bodyPr/>
          <a:lstStyle/>
          <a:p>
            <a:endParaRPr lang="en-US" dirty="0"/>
          </a:p>
          <a:p>
            <a:endParaRPr lang="en-US" dirty="0"/>
          </a:p>
          <a:p>
            <a:endParaRPr lang="en-US" dirty="0"/>
          </a:p>
          <a:p>
            <a:r>
              <a:rPr lang="en-US" dirty="0"/>
              <a:t>Client A: ABCDE</a:t>
            </a:r>
          </a:p>
          <a:p>
            <a:r>
              <a:rPr lang="en-US" dirty="0"/>
              <a:t>Client B: 12345</a:t>
            </a:r>
          </a:p>
        </p:txBody>
      </p:sp>
      <p:sp>
        <p:nvSpPr>
          <p:cNvPr id="4" name="Rectangle 3">
            <a:extLst>
              <a:ext uri="{FF2B5EF4-FFF2-40B4-BE49-F238E27FC236}">
                <a16:creationId xmlns:a16="http://schemas.microsoft.com/office/drawing/2014/main" id="{4F2A6894-4EBF-834F-82A3-887C738F65E4}"/>
              </a:ext>
            </a:extLst>
          </p:cNvPr>
          <p:cNvSpPr/>
          <p:nvPr/>
        </p:nvSpPr>
        <p:spPr bwMode="auto">
          <a:xfrm>
            <a:off x="2971800" y="1069360"/>
            <a:ext cx="1828800" cy="32004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t"/>
          <a:lstStyle/>
          <a:p>
            <a:pPr algn="ctr"/>
            <a:r>
              <a:rPr lang="en-US" sz="2000" dirty="0">
                <a:latin typeface="Tekton Pro" pitchFamily="34" charset="0"/>
              </a:rPr>
              <a:t>Queue</a:t>
            </a:r>
          </a:p>
        </p:txBody>
      </p:sp>
      <p:pic>
        <p:nvPicPr>
          <p:cNvPr id="5" name="Graphic 4">
            <a:extLst>
              <a:ext uri="{FF2B5EF4-FFF2-40B4-BE49-F238E27FC236}">
                <a16:creationId xmlns:a16="http://schemas.microsoft.com/office/drawing/2014/main" id="{3BF8783C-7BC4-C14A-9A3B-59C0A9F45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958870"/>
            <a:ext cx="819150" cy="819150"/>
          </a:xfrm>
          <a:prstGeom prst="rect">
            <a:avLst/>
          </a:prstGeom>
        </p:spPr>
      </p:pic>
      <p:pic>
        <p:nvPicPr>
          <p:cNvPr id="6" name="Graphic 5">
            <a:extLst>
              <a:ext uri="{FF2B5EF4-FFF2-40B4-BE49-F238E27FC236}">
                <a16:creationId xmlns:a16="http://schemas.microsoft.com/office/drawing/2014/main" id="{07CD1040-CABE-2A45-8BB6-5E77C19E9A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240935"/>
            <a:ext cx="819150" cy="819150"/>
          </a:xfrm>
          <a:prstGeom prst="rect">
            <a:avLst/>
          </a:prstGeom>
        </p:spPr>
      </p:pic>
      <p:pic>
        <p:nvPicPr>
          <p:cNvPr id="7" name="Graphic 6">
            <a:extLst>
              <a:ext uri="{FF2B5EF4-FFF2-40B4-BE49-F238E27FC236}">
                <a16:creationId xmlns:a16="http://schemas.microsoft.com/office/drawing/2014/main" id="{EAF73362-C65B-794F-9ECF-0512766EF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9750" y="3523000"/>
            <a:ext cx="857250" cy="857250"/>
          </a:xfrm>
          <a:prstGeom prst="rect">
            <a:avLst/>
          </a:prstGeom>
        </p:spPr>
      </p:pic>
      <p:sp>
        <p:nvSpPr>
          <p:cNvPr id="8" name="TextBox 7">
            <a:extLst>
              <a:ext uri="{FF2B5EF4-FFF2-40B4-BE49-F238E27FC236}">
                <a16:creationId xmlns:a16="http://schemas.microsoft.com/office/drawing/2014/main" id="{F97EFC15-468B-F04C-8179-C04F15FADF4F}"/>
              </a:ext>
            </a:extLst>
          </p:cNvPr>
          <p:cNvSpPr txBox="1"/>
          <p:nvPr/>
        </p:nvSpPr>
        <p:spPr bwMode="auto">
          <a:xfrm>
            <a:off x="3771900" y="1407438"/>
            <a:ext cx="381000" cy="2862322"/>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A</a:t>
            </a:r>
          </a:p>
          <a:p>
            <a:r>
              <a:rPr lang="en-US" dirty="0">
                <a:solidFill>
                  <a:srgbClr val="002060"/>
                </a:solidFill>
                <a:latin typeface="Tekton Pro" pitchFamily="34" charset="0"/>
              </a:rPr>
              <a:t>B</a:t>
            </a:r>
          </a:p>
          <a:p>
            <a:r>
              <a:rPr lang="en-US" sz="1800" dirty="0">
                <a:solidFill>
                  <a:srgbClr val="002060"/>
                </a:solidFill>
                <a:latin typeface="Tekton Pro" pitchFamily="34" charset="0"/>
              </a:rPr>
              <a:t>1</a:t>
            </a:r>
          </a:p>
          <a:p>
            <a:r>
              <a:rPr lang="en-US" dirty="0">
                <a:solidFill>
                  <a:srgbClr val="002060"/>
                </a:solidFill>
                <a:latin typeface="Tekton Pro" pitchFamily="34" charset="0"/>
              </a:rPr>
              <a:t>C</a:t>
            </a:r>
          </a:p>
          <a:p>
            <a:r>
              <a:rPr lang="en-US" sz="1800" dirty="0">
                <a:solidFill>
                  <a:srgbClr val="002060"/>
                </a:solidFill>
                <a:latin typeface="Tekton Pro" pitchFamily="34" charset="0"/>
              </a:rPr>
              <a:t>2</a:t>
            </a:r>
          </a:p>
          <a:p>
            <a:r>
              <a:rPr lang="en-US" dirty="0">
                <a:solidFill>
                  <a:srgbClr val="002060"/>
                </a:solidFill>
                <a:latin typeface="Tekton Pro" pitchFamily="34" charset="0"/>
              </a:rPr>
              <a:t>3</a:t>
            </a:r>
          </a:p>
          <a:p>
            <a:r>
              <a:rPr lang="en-US" sz="1800" dirty="0">
                <a:solidFill>
                  <a:srgbClr val="002060"/>
                </a:solidFill>
                <a:latin typeface="Tekton Pro" pitchFamily="34" charset="0"/>
              </a:rPr>
              <a:t>4</a:t>
            </a:r>
          </a:p>
          <a:p>
            <a:r>
              <a:rPr lang="en-US" dirty="0">
                <a:solidFill>
                  <a:srgbClr val="002060"/>
                </a:solidFill>
                <a:latin typeface="Tekton Pro" pitchFamily="34" charset="0"/>
              </a:rPr>
              <a:t>D</a:t>
            </a:r>
          </a:p>
          <a:p>
            <a:r>
              <a:rPr lang="en-US" sz="1800" dirty="0">
                <a:solidFill>
                  <a:srgbClr val="002060"/>
                </a:solidFill>
                <a:latin typeface="Tekton Pro" pitchFamily="34" charset="0"/>
              </a:rPr>
              <a:t>E</a:t>
            </a:r>
          </a:p>
          <a:p>
            <a:r>
              <a:rPr lang="en-US" dirty="0">
                <a:solidFill>
                  <a:srgbClr val="002060"/>
                </a:solidFill>
                <a:latin typeface="Tekton Pro" pitchFamily="34" charset="0"/>
              </a:rPr>
              <a:t>5</a:t>
            </a:r>
            <a:endParaRPr lang="en-US" sz="1800" dirty="0">
              <a:solidFill>
                <a:srgbClr val="002060"/>
              </a:solidFill>
              <a:latin typeface="Tekton Pro" pitchFamily="34" charset="0"/>
            </a:endParaRPr>
          </a:p>
        </p:txBody>
      </p:sp>
      <p:sp>
        <p:nvSpPr>
          <p:cNvPr id="9" name="TextBox 8">
            <a:extLst>
              <a:ext uri="{FF2B5EF4-FFF2-40B4-BE49-F238E27FC236}">
                <a16:creationId xmlns:a16="http://schemas.microsoft.com/office/drawing/2014/main" id="{63419032-90CB-C241-A13C-3DB06AA286F4}"/>
              </a:ext>
            </a:extLst>
          </p:cNvPr>
          <p:cNvSpPr txBox="1"/>
          <p:nvPr/>
        </p:nvSpPr>
        <p:spPr bwMode="auto">
          <a:xfrm>
            <a:off x="5257800" y="906780"/>
            <a:ext cx="381000" cy="923330"/>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A</a:t>
            </a:r>
          </a:p>
          <a:p>
            <a:r>
              <a:rPr lang="en-US" dirty="0">
                <a:solidFill>
                  <a:srgbClr val="002060"/>
                </a:solidFill>
                <a:latin typeface="Tekton Pro" pitchFamily="34" charset="0"/>
              </a:rPr>
              <a:t>B</a:t>
            </a:r>
          </a:p>
          <a:p>
            <a:r>
              <a:rPr lang="en-US" sz="1800" dirty="0">
                <a:solidFill>
                  <a:srgbClr val="002060"/>
                </a:solidFill>
                <a:latin typeface="Tekton Pro" pitchFamily="34" charset="0"/>
              </a:rPr>
              <a:t>1</a:t>
            </a:r>
          </a:p>
        </p:txBody>
      </p:sp>
      <p:sp>
        <p:nvSpPr>
          <p:cNvPr id="10" name="TextBox 9">
            <a:extLst>
              <a:ext uri="{FF2B5EF4-FFF2-40B4-BE49-F238E27FC236}">
                <a16:creationId xmlns:a16="http://schemas.microsoft.com/office/drawing/2014/main" id="{72E49A2C-4717-6540-8FD0-180E86E30988}"/>
              </a:ext>
            </a:extLst>
          </p:cNvPr>
          <p:cNvSpPr txBox="1"/>
          <p:nvPr/>
        </p:nvSpPr>
        <p:spPr bwMode="auto">
          <a:xfrm>
            <a:off x="5257800" y="2150745"/>
            <a:ext cx="381000" cy="923330"/>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C23</a:t>
            </a:r>
          </a:p>
        </p:txBody>
      </p:sp>
      <p:sp>
        <p:nvSpPr>
          <p:cNvPr id="11" name="TextBox 10">
            <a:extLst>
              <a:ext uri="{FF2B5EF4-FFF2-40B4-BE49-F238E27FC236}">
                <a16:creationId xmlns:a16="http://schemas.microsoft.com/office/drawing/2014/main" id="{E1E88109-B67A-2B4F-A387-DB98C8852BBF}"/>
              </a:ext>
            </a:extLst>
          </p:cNvPr>
          <p:cNvSpPr txBox="1"/>
          <p:nvPr/>
        </p:nvSpPr>
        <p:spPr bwMode="auto">
          <a:xfrm>
            <a:off x="5219700" y="3494425"/>
            <a:ext cx="381000" cy="923330"/>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4</a:t>
            </a:r>
          </a:p>
          <a:p>
            <a:r>
              <a:rPr lang="en-US" dirty="0">
                <a:solidFill>
                  <a:srgbClr val="002060"/>
                </a:solidFill>
                <a:latin typeface="Tekton Pro" pitchFamily="34" charset="0"/>
              </a:rPr>
              <a:t>D</a:t>
            </a:r>
          </a:p>
          <a:p>
            <a:r>
              <a:rPr lang="en-US" sz="1800" dirty="0">
                <a:solidFill>
                  <a:srgbClr val="002060"/>
                </a:solidFill>
                <a:latin typeface="Tekton Pro" pitchFamily="34" charset="0"/>
              </a:rPr>
              <a:t>E</a:t>
            </a:r>
          </a:p>
        </p:txBody>
      </p:sp>
      <p:sp>
        <p:nvSpPr>
          <p:cNvPr id="12" name="TextBox 11">
            <a:extLst>
              <a:ext uri="{FF2B5EF4-FFF2-40B4-BE49-F238E27FC236}">
                <a16:creationId xmlns:a16="http://schemas.microsoft.com/office/drawing/2014/main" id="{958A7B64-C2E6-494C-8201-DD40071A5C42}"/>
              </a:ext>
            </a:extLst>
          </p:cNvPr>
          <p:cNvSpPr txBox="1"/>
          <p:nvPr/>
        </p:nvSpPr>
        <p:spPr bwMode="auto">
          <a:xfrm>
            <a:off x="7239000" y="2419350"/>
            <a:ext cx="1828800" cy="646331"/>
          </a:xfrm>
          <a:prstGeom prst="rect">
            <a:avLst/>
          </a:prstGeom>
          <a:noFill/>
          <a:ln w="9525">
            <a:noFill/>
            <a:miter lim="800000"/>
            <a:headEnd/>
            <a:tailEnd/>
          </a:ln>
        </p:spPr>
        <p:txBody>
          <a:bodyPr wrap="square" rtlCol="0">
            <a:spAutoFit/>
          </a:bodyPr>
          <a:lstStyle/>
          <a:p>
            <a:r>
              <a:rPr lang="en-US" dirty="0">
                <a:solidFill>
                  <a:srgbClr val="002060"/>
                </a:solidFill>
                <a:latin typeface="Tekton Pro" pitchFamily="34" charset="0"/>
              </a:rPr>
              <a:t>Processing Order:</a:t>
            </a:r>
          </a:p>
          <a:p>
            <a:r>
              <a:rPr lang="en-US" sz="1800" dirty="0">
                <a:solidFill>
                  <a:srgbClr val="002060"/>
                </a:solidFill>
                <a:latin typeface="Tekton Pro" pitchFamily="34" charset="0"/>
              </a:rPr>
              <a:t>A</a:t>
            </a:r>
            <a:r>
              <a:rPr lang="en-US" dirty="0">
                <a:solidFill>
                  <a:srgbClr val="002060"/>
                </a:solidFill>
                <a:latin typeface="Tekton Pro" pitchFamily="34" charset="0"/>
              </a:rPr>
              <a:t>C234B1DE</a:t>
            </a:r>
            <a:endParaRPr lang="en-US" sz="1800" dirty="0">
              <a:solidFill>
                <a:srgbClr val="002060"/>
              </a:solidFill>
              <a:latin typeface="Tekton Pro" pitchFamily="34" charset="0"/>
            </a:endParaRPr>
          </a:p>
        </p:txBody>
      </p:sp>
    </p:spTree>
    <p:extLst>
      <p:ext uri="{BB962C8B-B14F-4D97-AF65-F5344CB8AC3E}">
        <p14:creationId xmlns:p14="http://schemas.microsoft.com/office/powerpoint/2010/main" val="4190395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CCC-814B-6F42-9050-08B5983A3A33}"/>
              </a:ext>
            </a:extLst>
          </p:cNvPr>
          <p:cNvSpPr>
            <a:spLocks noGrp="1"/>
          </p:cNvSpPr>
          <p:nvPr>
            <p:ph type="title"/>
          </p:nvPr>
        </p:nvSpPr>
        <p:spPr/>
        <p:txBody>
          <a:bodyPr/>
          <a:lstStyle/>
          <a:p>
            <a:r>
              <a:rPr lang="en-US" dirty="0"/>
              <a:t>Message Ordering – Event Hubs</a:t>
            </a:r>
          </a:p>
        </p:txBody>
      </p:sp>
      <p:sp>
        <p:nvSpPr>
          <p:cNvPr id="3" name="Text Placeholder 2">
            <a:extLst>
              <a:ext uri="{FF2B5EF4-FFF2-40B4-BE49-F238E27FC236}">
                <a16:creationId xmlns:a16="http://schemas.microsoft.com/office/drawing/2014/main" id="{6CC651B1-171F-4A44-99A0-A37F77563328}"/>
              </a:ext>
            </a:extLst>
          </p:cNvPr>
          <p:cNvSpPr>
            <a:spLocks noGrp="1"/>
          </p:cNvSpPr>
          <p:nvPr>
            <p:ph type="body" idx="1"/>
          </p:nvPr>
        </p:nvSpPr>
        <p:spPr/>
        <p:txBody>
          <a:bodyPr/>
          <a:lstStyle/>
          <a:p>
            <a:endParaRPr lang="en-US" dirty="0"/>
          </a:p>
          <a:p>
            <a:endParaRPr lang="en-US" dirty="0"/>
          </a:p>
          <a:p>
            <a:endParaRPr lang="en-US" dirty="0"/>
          </a:p>
          <a:p>
            <a:r>
              <a:rPr lang="en-US" dirty="0"/>
              <a:t>Client A: ABCDE</a:t>
            </a:r>
          </a:p>
          <a:p>
            <a:r>
              <a:rPr lang="en-US" dirty="0"/>
              <a:t>Client B: 12345</a:t>
            </a:r>
          </a:p>
        </p:txBody>
      </p:sp>
      <p:sp>
        <p:nvSpPr>
          <p:cNvPr id="4" name="Rectangle 3">
            <a:extLst>
              <a:ext uri="{FF2B5EF4-FFF2-40B4-BE49-F238E27FC236}">
                <a16:creationId xmlns:a16="http://schemas.microsoft.com/office/drawing/2014/main" id="{4F2A6894-4EBF-834F-82A3-887C738F65E4}"/>
              </a:ext>
            </a:extLst>
          </p:cNvPr>
          <p:cNvSpPr/>
          <p:nvPr/>
        </p:nvSpPr>
        <p:spPr bwMode="auto">
          <a:xfrm>
            <a:off x="2971800" y="1069360"/>
            <a:ext cx="1828800" cy="32004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t"/>
          <a:lstStyle/>
          <a:p>
            <a:pPr algn="ctr"/>
            <a:r>
              <a:rPr lang="en-US" sz="2000" dirty="0">
                <a:latin typeface="Tekton Pro" pitchFamily="34" charset="0"/>
              </a:rPr>
              <a:t>Event Hub</a:t>
            </a:r>
          </a:p>
        </p:txBody>
      </p:sp>
      <p:pic>
        <p:nvPicPr>
          <p:cNvPr id="5" name="Graphic 4">
            <a:extLst>
              <a:ext uri="{FF2B5EF4-FFF2-40B4-BE49-F238E27FC236}">
                <a16:creationId xmlns:a16="http://schemas.microsoft.com/office/drawing/2014/main" id="{3BF8783C-7BC4-C14A-9A3B-59C0A9F45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958870"/>
            <a:ext cx="819150" cy="819150"/>
          </a:xfrm>
          <a:prstGeom prst="rect">
            <a:avLst/>
          </a:prstGeom>
        </p:spPr>
      </p:pic>
      <p:pic>
        <p:nvPicPr>
          <p:cNvPr id="6" name="Graphic 5">
            <a:extLst>
              <a:ext uri="{FF2B5EF4-FFF2-40B4-BE49-F238E27FC236}">
                <a16:creationId xmlns:a16="http://schemas.microsoft.com/office/drawing/2014/main" id="{07CD1040-CABE-2A45-8BB6-5E77C19E9A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240935"/>
            <a:ext cx="819150" cy="819150"/>
          </a:xfrm>
          <a:prstGeom prst="rect">
            <a:avLst/>
          </a:prstGeom>
        </p:spPr>
      </p:pic>
      <p:pic>
        <p:nvPicPr>
          <p:cNvPr id="7" name="Graphic 6">
            <a:extLst>
              <a:ext uri="{FF2B5EF4-FFF2-40B4-BE49-F238E27FC236}">
                <a16:creationId xmlns:a16="http://schemas.microsoft.com/office/drawing/2014/main" id="{EAF73362-C65B-794F-9ECF-0512766EF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9750" y="3523000"/>
            <a:ext cx="857250" cy="857250"/>
          </a:xfrm>
          <a:prstGeom prst="rect">
            <a:avLst/>
          </a:prstGeom>
        </p:spPr>
      </p:pic>
      <p:sp>
        <p:nvSpPr>
          <p:cNvPr id="8" name="TextBox 7">
            <a:extLst>
              <a:ext uri="{FF2B5EF4-FFF2-40B4-BE49-F238E27FC236}">
                <a16:creationId xmlns:a16="http://schemas.microsoft.com/office/drawing/2014/main" id="{F97EFC15-468B-F04C-8179-C04F15FADF4F}"/>
              </a:ext>
            </a:extLst>
          </p:cNvPr>
          <p:cNvSpPr txBox="1"/>
          <p:nvPr/>
        </p:nvSpPr>
        <p:spPr bwMode="auto">
          <a:xfrm>
            <a:off x="3124200" y="2321421"/>
            <a:ext cx="381000" cy="1477328"/>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A</a:t>
            </a:r>
          </a:p>
          <a:p>
            <a:r>
              <a:rPr lang="en-US" dirty="0">
                <a:solidFill>
                  <a:srgbClr val="002060"/>
                </a:solidFill>
                <a:latin typeface="Tekton Pro" pitchFamily="34" charset="0"/>
              </a:rPr>
              <a:t>B</a:t>
            </a:r>
          </a:p>
          <a:p>
            <a:r>
              <a:rPr lang="en-US" sz="1800" dirty="0">
                <a:solidFill>
                  <a:srgbClr val="002060"/>
                </a:solidFill>
                <a:latin typeface="Tekton Pro" pitchFamily="34" charset="0"/>
              </a:rPr>
              <a:t>C</a:t>
            </a:r>
          </a:p>
          <a:p>
            <a:r>
              <a:rPr lang="en-US" dirty="0">
                <a:solidFill>
                  <a:srgbClr val="002060"/>
                </a:solidFill>
                <a:latin typeface="Tekton Pro" pitchFamily="34" charset="0"/>
              </a:rPr>
              <a:t>D</a:t>
            </a:r>
          </a:p>
          <a:p>
            <a:r>
              <a:rPr lang="en-US" sz="1800" dirty="0">
                <a:solidFill>
                  <a:srgbClr val="002060"/>
                </a:solidFill>
                <a:latin typeface="Tekton Pro" pitchFamily="34" charset="0"/>
              </a:rPr>
              <a:t>E</a:t>
            </a:r>
          </a:p>
        </p:txBody>
      </p:sp>
      <p:sp>
        <p:nvSpPr>
          <p:cNvPr id="12" name="TextBox 11">
            <a:extLst>
              <a:ext uri="{FF2B5EF4-FFF2-40B4-BE49-F238E27FC236}">
                <a16:creationId xmlns:a16="http://schemas.microsoft.com/office/drawing/2014/main" id="{958A7B64-C2E6-494C-8201-DD40071A5C42}"/>
              </a:ext>
            </a:extLst>
          </p:cNvPr>
          <p:cNvSpPr txBox="1"/>
          <p:nvPr/>
        </p:nvSpPr>
        <p:spPr bwMode="auto">
          <a:xfrm>
            <a:off x="7239000" y="2419350"/>
            <a:ext cx="1828800" cy="646331"/>
          </a:xfrm>
          <a:prstGeom prst="rect">
            <a:avLst/>
          </a:prstGeom>
          <a:noFill/>
          <a:ln w="9525">
            <a:noFill/>
            <a:miter lim="800000"/>
            <a:headEnd/>
            <a:tailEnd/>
          </a:ln>
        </p:spPr>
        <p:txBody>
          <a:bodyPr wrap="square" rtlCol="0">
            <a:spAutoFit/>
          </a:bodyPr>
          <a:lstStyle/>
          <a:p>
            <a:r>
              <a:rPr lang="en-US" dirty="0">
                <a:solidFill>
                  <a:srgbClr val="002060"/>
                </a:solidFill>
                <a:latin typeface="Tekton Pro" pitchFamily="34" charset="0"/>
              </a:rPr>
              <a:t>Processing Order:</a:t>
            </a:r>
          </a:p>
          <a:p>
            <a:r>
              <a:rPr lang="en-US" sz="1800" dirty="0">
                <a:solidFill>
                  <a:srgbClr val="002060"/>
                </a:solidFill>
                <a:latin typeface="Tekton Pro" pitchFamily="34" charset="0"/>
              </a:rPr>
              <a:t>A12BCD34E5</a:t>
            </a:r>
          </a:p>
        </p:txBody>
      </p:sp>
      <p:sp>
        <p:nvSpPr>
          <p:cNvPr id="13" name="TextBox 12">
            <a:extLst>
              <a:ext uri="{FF2B5EF4-FFF2-40B4-BE49-F238E27FC236}">
                <a16:creationId xmlns:a16="http://schemas.microsoft.com/office/drawing/2014/main" id="{A18CFCD7-0520-144A-BC47-77804AEC7419}"/>
              </a:ext>
            </a:extLst>
          </p:cNvPr>
          <p:cNvSpPr txBox="1"/>
          <p:nvPr/>
        </p:nvSpPr>
        <p:spPr bwMode="auto">
          <a:xfrm>
            <a:off x="4238625" y="2321421"/>
            <a:ext cx="381000" cy="1477328"/>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1</a:t>
            </a:r>
          </a:p>
          <a:p>
            <a:r>
              <a:rPr lang="en-US" dirty="0">
                <a:solidFill>
                  <a:srgbClr val="002060"/>
                </a:solidFill>
                <a:latin typeface="Tekton Pro" pitchFamily="34" charset="0"/>
              </a:rPr>
              <a:t>2</a:t>
            </a:r>
          </a:p>
          <a:p>
            <a:r>
              <a:rPr lang="en-US" sz="1800" dirty="0">
                <a:solidFill>
                  <a:srgbClr val="002060"/>
                </a:solidFill>
                <a:latin typeface="Tekton Pro" pitchFamily="34" charset="0"/>
              </a:rPr>
              <a:t>3</a:t>
            </a:r>
          </a:p>
          <a:p>
            <a:r>
              <a:rPr lang="en-US" dirty="0">
                <a:solidFill>
                  <a:srgbClr val="002060"/>
                </a:solidFill>
                <a:latin typeface="Tekton Pro" pitchFamily="34" charset="0"/>
              </a:rPr>
              <a:t>4</a:t>
            </a:r>
          </a:p>
          <a:p>
            <a:r>
              <a:rPr lang="en-US" sz="1800" dirty="0">
                <a:solidFill>
                  <a:srgbClr val="002060"/>
                </a:solidFill>
                <a:latin typeface="Tekton Pro" pitchFamily="34" charset="0"/>
              </a:rPr>
              <a:t>5</a:t>
            </a:r>
          </a:p>
        </p:txBody>
      </p:sp>
      <p:cxnSp>
        <p:nvCxnSpPr>
          <p:cNvPr id="15" name="Straight Arrow Connector 14">
            <a:extLst>
              <a:ext uri="{FF2B5EF4-FFF2-40B4-BE49-F238E27FC236}">
                <a16:creationId xmlns:a16="http://schemas.microsoft.com/office/drawing/2014/main" id="{6C20EFE2-8BB0-714F-8F01-C43BB4891FE4}"/>
              </a:ext>
            </a:extLst>
          </p:cNvPr>
          <p:cNvCxnSpPr>
            <a:cxnSpLocks/>
          </p:cNvCxnSpPr>
          <p:nvPr/>
        </p:nvCxnSpPr>
        <p:spPr bwMode="auto">
          <a:xfrm flipV="1">
            <a:off x="3390900" y="1368446"/>
            <a:ext cx="2095500" cy="1050904"/>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BAB8F9D4-9002-3540-A064-5311D5CCF38D}"/>
              </a:ext>
            </a:extLst>
          </p:cNvPr>
          <p:cNvCxnSpPr>
            <a:cxnSpLocks/>
          </p:cNvCxnSpPr>
          <p:nvPr/>
        </p:nvCxnSpPr>
        <p:spPr bwMode="auto">
          <a:xfrm>
            <a:off x="4481513" y="2419350"/>
            <a:ext cx="1004887" cy="228601"/>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173824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CCC-814B-6F42-9050-08B5983A3A33}"/>
              </a:ext>
            </a:extLst>
          </p:cNvPr>
          <p:cNvSpPr>
            <a:spLocks noGrp="1"/>
          </p:cNvSpPr>
          <p:nvPr>
            <p:ph type="title"/>
          </p:nvPr>
        </p:nvSpPr>
        <p:spPr/>
        <p:txBody>
          <a:bodyPr/>
          <a:lstStyle/>
          <a:p>
            <a:r>
              <a:rPr lang="en-US" dirty="0"/>
              <a:t>Message Ordering – Queue Sessions</a:t>
            </a:r>
          </a:p>
        </p:txBody>
      </p:sp>
      <p:sp>
        <p:nvSpPr>
          <p:cNvPr id="3" name="Text Placeholder 2">
            <a:extLst>
              <a:ext uri="{FF2B5EF4-FFF2-40B4-BE49-F238E27FC236}">
                <a16:creationId xmlns:a16="http://schemas.microsoft.com/office/drawing/2014/main" id="{6CC651B1-171F-4A44-99A0-A37F77563328}"/>
              </a:ext>
            </a:extLst>
          </p:cNvPr>
          <p:cNvSpPr>
            <a:spLocks noGrp="1"/>
          </p:cNvSpPr>
          <p:nvPr>
            <p:ph type="body" idx="1"/>
          </p:nvPr>
        </p:nvSpPr>
        <p:spPr/>
        <p:txBody>
          <a:bodyPr/>
          <a:lstStyle/>
          <a:p>
            <a:endParaRPr lang="en-US" dirty="0"/>
          </a:p>
          <a:p>
            <a:endParaRPr lang="en-US" dirty="0"/>
          </a:p>
          <a:p>
            <a:endParaRPr lang="en-US" dirty="0"/>
          </a:p>
          <a:p>
            <a:r>
              <a:rPr lang="en-US" dirty="0"/>
              <a:t>Client A: ABCDE</a:t>
            </a:r>
          </a:p>
          <a:p>
            <a:r>
              <a:rPr lang="en-US" dirty="0"/>
              <a:t>Client B: 12345</a:t>
            </a:r>
          </a:p>
        </p:txBody>
      </p:sp>
      <p:sp>
        <p:nvSpPr>
          <p:cNvPr id="4" name="Rectangle 3">
            <a:extLst>
              <a:ext uri="{FF2B5EF4-FFF2-40B4-BE49-F238E27FC236}">
                <a16:creationId xmlns:a16="http://schemas.microsoft.com/office/drawing/2014/main" id="{4F2A6894-4EBF-834F-82A3-887C738F65E4}"/>
              </a:ext>
            </a:extLst>
          </p:cNvPr>
          <p:cNvSpPr/>
          <p:nvPr/>
        </p:nvSpPr>
        <p:spPr bwMode="auto">
          <a:xfrm>
            <a:off x="2971800" y="1069360"/>
            <a:ext cx="1828800" cy="32004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t"/>
          <a:lstStyle/>
          <a:p>
            <a:pPr algn="ctr"/>
            <a:r>
              <a:rPr lang="en-US" sz="2000" dirty="0">
                <a:latin typeface="Tekton Pro" pitchFamily="34" charset="0"/>
              </a:rPr>
              <a:t>Queue</a:t>
            </a:r>
          </a:p>
        </p:txBody>
      </p:sp>
      <p:pic>
        <p:nvPicPr>
          <p:cNvPr id="5" name="Graphic 4">
            <a:extLst>
              <a:ext uri="{FF2B5EF4-FFF2-40B4-BE49-F238E27FC236}">
                <a16:creationId xmlns:a16="http://schemas.microsoft.com/office/drawing/2014/main" id="{3BF8783C-7BC4-C14A-9A3B-59C0A9F45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958870"/>
            <a:ext cx="819150" cy="819150"/>
          </a:xfrm>
          <a:prstGeom prst="rect">
            <a:avLst/>
          </a:prstGeom>
        </p:spPr>
      </p:pic>
      <p:pic>
        <p:nvPicPr>
          <p:cNvPr id="6" name="Graphic 5">
            <a:extLst>
              <a:ext uri="{FF2B5EF4-FFF2-40B4-BE49-F238E27FC236}">
                <a16:creationId xmlns:a16="http://schemas.microsoft.com/office/drawing/2014/main" id="{07CD1040-CABE-2A45-8BB6-5E77C19E9A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240935"/>
            <a:ext cx="819150" cy="819150"/>
          </a:xfrm>
          <a:prstGeom prst="rect">
            <a:avLst/>
          </a:prstGeom>
        </p:spPr>
      </p:pic>
      <p:pic>
        <p:nvPicPr>
          <p:cNvPr id="7" name="Graphic 6">
            <a:extLst>
              <a:ext uri="{FF2B5EF4-FFF2-40B4-BE49-F238E27FC236}">
                <a16:creationId xmlns:a16="http://schemas.microsoft.com/office/drawing/2014/main" id="{EAF73362-C65B-794F-9ECF-0512766EF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9750" y="3523000"/>
            <a:ext cx="857250" cy="857250"/>
          </a:xfrm>
          <a:prstGeom prst="rect">
            <a:avLst/>
          </a:prstGeom>
        </p:spPr>
      </p:pic>
      <p:sp>
        <p:nvSpPr>
          <p:cNvPr id="8" name="TextBox 7">
            <a:extLst>
              <a:ext uri="{FF2B5EF4-FFF2-40B4-BE49-F238E27FC236}">
                <a16:creationId xmlns:a16="http://schemas.microsoft.com/office/drawing/2014/main" id="{F97EFC15-468B-F04C-8179-C04F15FADF4F}"/>
              </a:ext>
            </a:extLst>
          </p:cNvPr>
          <p:cNvSpPr txBox="1"/>
          <p:nvPr/>
        </p:nvSpPr>
        <p:spPr bwMode="auto">
          <a:xfrm>
            <a:off x="3124200" y="2321421"/>
            <a:ext cx="381000" cy="1477328"/>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A</a:t>
            </a:r>
          </a:p>
          <a:p>
            <a:r>
              <a:rPr lang="en-US" dirty="0">
                <a:solidFill>
                  <a:srgbClr val="002060"/>
                </a:solidFill>
                <a:latin typeface="Tekton Pro" pitchFamily="34" charset="0"/>
              </a:rPr>
              <a:t>B</a:t>
            </a:r>
          </a:p>
          <a:p>
            <a:r>
              <a:rPr lang="en-US" sz="1800" dirty="0">
                <a:solidFill>
                  <a:srgbClr val="002060"/>
                </a:solidFill>
                <a:latin typeface="Tekton Pro" pitchFamily="34" charset="0"/>
              </a:rPr>
              <a:t>C</a:t>
            </a:r>
          </a:p>
          <a:p>
            <a:r>
              <a:rPr lang="en-US" dirty="0">
                <a:solidFill>
                  <a:srgbClr val="002060"/>
                </a:solidFill>
                <a:latin typeface="Tekton Pro" pitchFamily="34" charset="0"/>
              </a:rPr>
              <a:t>D</a:t>
            </a:r>
          </a:p>
          <a:p>
            <a:r>
              <a:rPr lang="en-US" sz="1800" dirty="0">
                <a:solidFill>
                  <a:srgbClr val="002060"/>
                </a:solidFill>
                <a:latin typeface="Tekton Pro" pitchFamily="34" charset="0"/>
              </a:rPr>
              <a:t>E</a:t>
            </a:r>
          </a:p>
        </p:txBody>
      </p:sp>
      <p:sp>
        <p:nvSpPr>
          <p:cNvPr id="12" name="TextBox 11">
            <a:extLst>
              <a:ext uri="{FF2B5EF4-FFF2-40B4-BE49-F238E27FC236}">
                <a16:creationId xmlns:a16="http://schemas.microsoft.com/office/drawing/2014/main" id="{958A7B64-C2E6-494C-8201-DD40071A5C42}"/>
              </a:ext>
            </a:extLst>
          </p:cNvPr>
          <p:cNvSpPr txBox="1"/>
          <p:nvPr/>
        </p:nvSpPr>
        <p:spPr bwMode="auto">
          <a:xfrm>
            <a:off x="7239000" y="2419350"/>
            <a:ext cx="1828800" cy="646331"/>
          </a:xfrm>
          <a:prstGeom prst="rect">
            <a:avLst/>
          </a:prstGeom>
          <a:noFill/>
          <a:ln w="9525">
            <a:noFill/>
            <a:miter lim="800000"/>
            <a:headEnd/>
            <a:tailEnd/>
          </a:ln>
        </p:spPr>
        <p:txBody>
          <a:bodyPr wrap="square" rtlCol="0">
            <a:spAutoFit/>
          </a:bodyPr>
          <a:lstStyle/>
          <a:p>
            <a:r>
              <a:rPr lang="en-US" dirty="0">
                <a:solidFill>
                  <a:srgbClr val="002060"/>
                </a:solidFill>
                <a:latin typeface="Tekton Pro" pitchFamily="34" charset="0"/>
              </a:rPr>
              <a:t>Processing Order:</a:t>
            </a:r>
          </a:p>
          <a:p>
            <a:r>
              <a:rPr lang="en-US" sz="1800" dirty="0">
                <a:solidFill>
                  <a:srgbClr val="002060"/>
                </a:solidFill>
                <a:latin typeface="Tekton Pro" pitchFamily="34" charset="0"/>
              </a:rPr>
              <a:t>A12BCD34E5</a:t>
            </a:r>
          </a:p>
        </p:txBody>
      </p:sp>
      <p:sp>
        <p:nvSpPr>
          <p:cNvPr id="13" name="TextBox 12">
            <a:extLst>
              <a:ext uri="{FF2B5EF4-FFF2-40B4-BE49-F238E27FC236}">
                <a16:creationId xmlns:a16="http://schemas.microsoft.com/office/drawing/2014/main" id="{A18CFCD7-0520-144A-BC47-77804AEC7419}"/>
              </a:ext>
            </a:extLst>
          </p:cNvPr>
          <p:cNvSpPr txBox="1"/>
          <p:nvPr/>
        </p:nvSpPr>
        <p:spPr bwMode="auto">
          <a:xfrm>
            <a:off x="4238625" y="2321421"/>
            <a:ext cx="381000" cy="1477328"/>
          </a:xfrm>
          <a:prstGeom prst="rect">
            <a:avLst/>
          </a:prstGeom>
          <a:noFill/>
          <a:ln w="9525">
            <a:noFill/>
            <a:miter lim="800000"/>
            <a:headEnd/>
            <a:tailEnd/>
          </a:ln>
        </p:spPr>
        <p:txBody>
          <a:bodyPr wrap="square" rtlCol="0">
            <a:spAutoFit/>
          </a:bodyPr>
          <a:lstStyle/>
          <a:p>
            <a:r>
              <a:rPr lang="en-US" sz="1800" dirty="0">
                <a:solidFill>
                  <a:srgbClr val="002060"/>
                </a:solidFill>
                <a:latin typeface="Tekton Pro" pitchFamily="34" charset="0"/>
              </a:rPr>
              <a:t>1</a:t>
            </a:r>
          </a:p>
          <a:p>
            <a:r>
              <a:rPr lang="en-US" dirty="0">
                <a:solidFill>
                  <a:srgbClr val="002060"/>
                </a:solidFill>
                <a:latin typeface="Tekton Pro" pitchFamily="34" charset="0"/>
              </a:rPr>
              <a:t>2</a:t>
            </a:r>
          </a:p>
          <a:p>
            <a:r>
              <a:rPr lang="en-US" sz="1800" dirty="0">
                <a:solidFill>
                  <a:srgbClr val="002060"/>
                </a:solidFill>
                <a:latin typeface="Tekton Pro" pitchFamily="34" charset="0"/>
              </a:rPr>
              <a:t>3</a:t>
            </a:r>
          </a:p>
          <a:p>
            <a:r>
              <a:rPr lang="en-US" dirty="0">
                <a:solidFill>
                  <a:srgbClr val="002060"/>
                </a:solidFill>
                <a:latin typeface="Tekton Pro" pitchFamily="34" charset="0"/>
              </a:rPr>
              <a:t>4</a:t>
            </a:r>
          </a:p>
          <a:p>
            <a:r>
              <a:rPr lang="en-US" sz="1800" dirty="0">
                <a:solidFill>
                  <a:srgbClr val="002060"/>
                </a:solidFill>
                <a:latin typeface="Tekton Pro" pitchFamily="34" charset="0"/>
              </a:rPr>
              <a:t>5</a:t>
            </a:r>
          </a:p>
        </p:txBody>
      </p:sp>
      <p:cxnSp>
        <p:nvCxnSpPr>
          <p:cNvPr id="15" name="Straight Arrow Connector 14">
            <a:extLst>
              <a:ext uri="{FF2B5EF4-FFF2-40B4-BE49-F238E27FC236}">
                <a16:creationId xmlns:a16="http://schemas.microsoft.com/office/drawing/2014/main" id="{6C20EFE2-8BB0-714F-8F01-C43BB4891FE4}"/>
              </a:ext>
            </a:extLst>
          </p:cNvPr>
          <p:cNvCxnSpPr>
            <a:cxnSpLocks/>
          </p:cNvCxnSpPr>
          <p:nvPr/>
        </p:nvCxnSpPr>
        <p:spPr bwMode="auto">
          <a:xfrm flipV="1">
            <a:off x="3390900" y="1368446"/>
            <a:ext cx="2095500" cy="1050904"/>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BAB8F9D4-9002-3540-A064-5311D5CCF38D}"/>
              </a:ext>
            </a:extLst>
          </p:cNvPr>
          <p:cNvCxnSpPr>
            <a:cxnSpLocks/>
          </p:cNvCxnSpPr>
          <p:nvPr/>
        </p:nvCxnSpPr>
        <p:spPr bwMode="auto">
          <a:xfrm>
            <a:off x="4481513" y="2419350"/>
            <a:ext cx="1004887" cy="228601"/>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05105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Pro-tips and tricks</a:t>
            </a:r>
          </a:p>
        </p:txBody>
      </p:sp>
      <p:sp>
        <p:nvSpPr>
          <p:cNvPr id="3" name="Text Placeholder 2"/>
          <p:cNvSpPr>
            <a:spLocks noGrp="1"/>
          </p:cNvSpPr>
          <p:nvPr>
            <p:ph type="body" idx="1"/>
          </p:nvPr>
        </p:nvSpPr>
        <p:spPr>
          <a:xfrm>
            <a:off x="457200" y="971550"/>
            <a:ext cx="8229600" cy="3200400"/>
          </a:xfrm>
        </p:spPr>
        <p:txBody>
          <a:bodyPr/>
          <a:lstStyle/>
          <a:p>
            <a:r>
              <a:rPr lang="en-US" dirty="0"/>
              <a:t>#1 – Dependency Injection</a:t>
            </a:r>
          </a:p>
          <a:p>
            <a:r>
              <a:rPr lang="en-US" dirty="0"/>
              <a:t>#2 – What and why of `</a:t>
            </a:r>
            <a:r>
              <a:rPr lang="en-US" dirty="0" err="1"/>
              <a:t>host.json</a:t>
            </a:r>
            <a:r>
              <a:rPr lang="en-US" dirty="0"/>
              <a:t>`</a:t>
            </a:r>
          </a:p>
          <a:p>
            <a:r>
              <a:rPr lang="en-US" dirty="0"/>
              <a:t>#3 – Use key vault for secrets</a:t>
            </a:r>
          </a:p>
          <a:p>
            <a:r>
              <a:rPr lang="en-US" dirty="0"/>
              <a:t>#4 – Use Logic Apps for integration workflows</a:t>
            </a:r>
          </a:p>
          <a:p>
            <a:r>
              <a:rPr lang="en-US" dirty="0"/>
              <a:t>#5 – Use durable for </a:t>
            </a:r>
            <a:r>
              <a:rPr lang="en-US" dirty="0" err="1"/>
              <a:t>codeful</a:t>
            </a:r>
            <a:r>
              <a:rPr lang="en-US" dirty="0"/>
              <a:t> orchestration</a:t>
            </a:r>
          </a:p>
          <a:p>
            <a:r>
              <a:rPr lang="en-US" dirty="0"/>
              <a:t>#6 – Event streams: partitions and batches</a:t>
            </a:r>
          </a:p>
          <a:p>
            <a:r>
              <a:rPr lang="en-US" dirty="0"/>
              <a:t>#7 – When order matters</a:t>
            </a:r>
          </a:p>
          <a:p>
            <a:r>
              <a:rPr lang="en-US" dirty="0"/>
              <a:t>#8 – Observability and performance</a:t>
            </a:r>
          </a:p>
        </p:txBody>
      </p:sp>
    </p:spTree>
    <p:extLst>
      <p:ext uri="{BB962C8B-B14F-4D97-AF65-F5344CB8AC3E}">
        <p14:creationId xmlns:p14="http://schemas.microsoft.com/office/powerpoint/2010/main" val="29636469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5" name="Text Placeholder 4"/>
          <p:cNvSpPr>
            <a:spLocks noGrp="1"/>
          </p:cNvSpPr>
          <p:nvPr>
            <p:ph type="body" idx="4294967295"/>
          </p:nvPr>
        </p:nvSpPr>
        <p:spPr>
          <a:xfrm>
            <a:off x="457200" y="1028700"/>
            <a:ext cx="8229600" cy="3257550"/>
          </a:xfrm>
        </p:spPr>
        <p:txBody>
          <a:bodyPr/>
          <a:lstStyle/>
          <a:p>
            <a:r>
              <a:rPr lang="en-US" dirty="0">
                <a:hlinkClick r:id="rId2"/>
              </a:rPr>
              <a:t>http://aka.ms/azure-functions</a:t>
            </a:r>
            <a:endParaRPr lang="en-US" dirty="0"/>
          </a:p>
          <a:p>
            <a:r>
              <a:rPr lang="en-US" dirty="0">
                <a:hlinkClick r:id="rId3"/>
              </a:rPr>
              <a:t>http://medium.com/@jeffhollan</a:t>
            </a:r>
            <a:endParaRPr lang="en-US" dirty="0"/>
          </a:p>
          <a:p>
            <a:r>
              <a:rPr lang="en-US" dirty="0"/>
              <a:t>Azure Services</a:t>
            </a:r>
          </a:p>
          <a:p>
            <a:pPr lvl="1"/>
            <a:r>
              <a:rPr lang="en-US" dirty="0"/>
              <a:t>Key Vault</a:t>
            </a:r>
          </a:p>
          <a:p>
            <a:pPr lvl="1"/>
            <a:r>
              <a:rPr lang="en-US" dirty="0"/>
              <a:t>Azure Service Bus (with Sessions)</a:t>
            </a:r>
          </a:p>
          <a:p>
            <a:pPr lvl="1"/>
            <a:r>
              <a:rPr lang="en-US" dirty="0"/>
              <a:t>Azure Event Hubs</a:t>
            </a:r>
          </a:p>
        </p:txBody>
      </p:sp>
    </p:spTree>
    <p:extLst>
      <p:ext uri="{BB962C8B-B14F-4D97-AF65-F5344CB8AC3E}">
        <p14:creationId xmlns:p14="http://schemas.microsoft.com/office/powerpoint/2010/main" val="252816065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218010"/>
            <a:ext cx="7772400" cy="1125140"/>
          </a:xfrm>
        </p:spPr>
        <p:txBody>
          <a:bodyPr/>
          <a:lstStyle/>
          <a:p>
            <a:r>
              <a:rPr lang="en-US" sz="2400" i="1" dirty="0">
                <a:solidFill>
                  <a:schemeClr val="accent1"/>
                </a:solidFill>
                <a:latin typeface="+mj-lt"/>
              </a:rPr>
              <a:t>Please use </a:t>
            </a:r>
            <a:r>
              <a:rPr lang="en-US" sz="2400" i="1" dirty="0" err="1">
                <a:solidFill>
                  <a:schemeClr val="accent1"/>
                </a:solidFill>
                <a:latin typeface="+mj-lt"/>
              </a:rPr>
              <a:t>EventsXD</a:t>
            </a:r>
            <a:r>
              <a:rPr lang="en-US" sz="2400" i="1" dirty="0">
                <a:solidFill>
                  <a:schemeClr val="accent1"/>
                </a:solidFill>
                <a:latin typeface="+mj-lt"/>
              </a:rPr>
              <a:t> to fill out a session evaluation.</a:t>
            </a:r>
            <a:br>
              <a:rPr lang="en-US" sz="2400" i="1" dirty="0">
                <a:solidFill>
                  <a:schemeClr val="accent1"/>
                </a:solidFill>
                <a:latin typeface="+mj-lt"/>
              </a:rPr>
            </a:br>
            <a:endParaRPr lang="en-US" sz="2400" dirty="0">
              <a:solidFill>
                <a:schemeClr val="accent1"/>
              </a:solidFill>
              <a:latin typeface="+mj-lt"/>
            </a:endParaRPr>
          </a:p>
        </p:txBody>
      </p:sp>
      <p:sp>
        <p:nvSpPr>
          <p:cNvPr id="8" name="Title 3"/>
          <p:cNvSpPr txBox="1">
            <a:spLocks/>
          </p:cNvSpPr>
          <p:nvPr/>
        </p:nvSpPr>
        <p:spPr bwMode="auto">
          <a:xfrm>
            <a:off x="685800" y="2400300"/>
            <a:ext cx="7772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13873163" rtl="0" eaLnBrk="1" fontAlgn="base" hangingPunct="1">
              <a:spcBef>
                <a:spcPct val="0"/>
              </a:spcBef>
              <a:spcAft>
                <a:spcPct val="0"/>
              </a:spcAft>
              <a:defRPr sz="2800" b="1">
                <a:solidFill>
                  <a:schemeClr val="tx1"/>
                </a:solidFill>
                <a:latin typeface="Myriad Pro" pitchFamily="34" charset="0"/>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a:lstStyle>
          <a:p>
            <a:pPr algn="r"/>
            <a:r>
              <a:rPr lang="en-US" sz="4800" kern="0" dirty="0">
                <a:solidFill>
                  <a:schemeClr val="accent2"/>
                </a:solidFill>
                <a:latin typeface="+mj-lt"/>
                <a:cs typeface="Mangal" pitchFamily="18" charset="0"/>
              </a:rPr>
              <a:t>Thank you!</a:t>
            </a:r>
          </a:p>
        </p:txBody>
      </p:sp>
    </p:spTree>
    <p:extLst>
      <p:ext uri="{BB962C8B-B14F-4D97-AF65-F5344CB8AC3E}">
        <p14:creationId xmlns:p14="http://schemas.microsoft.com/office/powerpoint/2010/main" val="230393154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865419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879E-90A4-AC45-B23E-E8D928604F51}"/>
              </a:ext>
            </a:extLst>
          </p:cNvPr>
          <p:cNvSpPr>
            <a:spLocks noGrp="1"/>
          </p:cNvSpPr>
          <p:nvPr>
            <p:ph type="title"/>
          </p:nvPr>
        </p:nvSpPr>
        <p:spPr/>
        <p:txBody>
          <a:bodyPr/>
          <a:lstStyle/>
          <a:p>
            <a:r>
              <a:rPr lang="en-US" dirty="0"/>
              <a:t>Why Serverless?</a:t>
            </a:r>
          </a:p>
        </p:txBody>
      </p:sp>
      <p:sp>
        <p:nvSpPr>
          <p:cNvPr id="3" name="Text Placeholder 2">
            <a:extLst>
              <a:ext uri="{FF2B5EF4-FFF2-40B4-BE49-F238E27FC236}">
                <a16:creationId xmlns:a16="http://schemas.microsoft.com/office/drawing/2014/main" id="{5596BC7B-EC92-A144-9447-1DFF177BF284}"/>
              </a:ext>
            </a:extLst>
          </p:cNvPr>
          <p:cNvSpPr>
            <a:spLocks noGrp="1"/>
          </p:cNvSpPr>
          <p:nvPr>
            <p:ph type="body" idx="1"/>
          </p:nvPr>
        </p:nvSpPr>
        <p:spPr>
          <a:xfrm>
            <a:off x="457200" y="1028700"/>
            <a:ext cx="8229600" cy="1314450"/>
          </a:xfrm>
        </p:spPr>
        <p:txBody>
          <a:bodyPr/>
          <a:lstStyle/>
          <a:p>
            <a:r>
              <a:rPr lang="en-US" dirty="0"/>
              <a:t>Write the code you want to run in response to some event</a:t>
            </a:r>
          </a:p>
          <a:p>
            <a:r>
              <a:rPr lang="en-US" dirty="0"/>
              <a:t>Publish it to the cloud</a:t>
            </a:r>
          </a:p>
          <a:p>
            <a:r>
              <a:rPr lang="en-US" dirty="0"/>
              <a:t>Fully managed scale and hosting</a:t>
            </a:r>
          </a:p>
          <a:p>
            <a:endParaRPr lang="en-US" dirty="0"/>
          </a:p>
        </p:txBody>
      </p:sp>
      <p:sp>
        <p:nvSpPr>
          <p:cNvPr id="5" name="Text Placeholder 2">
            <a:extLst>
              <a:ext uri="{FF2B5EF4-FFF2-40B4-BE49-F238E27FC236}">
                <a16:creationId xmlns:a16="http://schemas.microsoft.com/office/drawing/2014/main" id="{3A7F8C4F-B74E-C64D-BF10-DCA7FBA65C28}"/>
              </a:ext>
            </a:extLst>
          </p:cNvPr>
          <p:cNvSpPr txBox="1">
            <a:spLocks/>
          </p:cNvSpPr>
          <p:nvPr/>
        </p:nvSpPr>
        <p:spPr bwMode="auto">
          <a:xfrm>
            <a:off x="457200" y="2647950"/>
            <a:ext cx="8229600" cy="13144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900" b="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700" b="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500" b="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300" b="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r>
              <a:rPr lang="en-US" dirty="0"/>
              <a:t>Spend time and energy on code, not infrastructure</a:t>
            </a:r>
          </a:p>
          <a:p>
            <a:r>
              <a:rPr lang="en-US" dirty="0"/>
              <a:t>Pay for what you need</a:t>
            </a:r>
          </a:p>
          <a:p>
            <a:r>
              <a:rPr lang="en-US" dirty="0"/>
              <a:t>Connect faster to your services</a:t>
            </a:r>
          </a:p>
          <a:p>
            <a:endParaRPr lang="en-US" kern="0" dirty="0"/>
          </a:p>
        </p:txBody>
      </p:sp>
    </p:spTree>
    <p:extLst>
      <p:ext uri="{BB962C8B-B14F-4D97-AF65-F5344CB8AC3E}">
        <p14:creationId xmlns:p14="http://schemas.microsoft.com/office/powerpoint/2010/main" val="1364881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3C65ED-ECF2-473E-8147-8D67B67CA088}"/>
              </a:ext>
            </a:extLst>
          </p:cNvPr>
          <p:cNvSpPr txBox="1"/>
          <p:nvPr/>
        </p:nvSpPr>
        <p:spPr>
          <a:xfrm>
            <a:off x="222922" y="164414"/>
            <a:ext cx="3672159" cy="1177887"/>
          </a:xfrm>
          <a:prstGeom prst="rect">
            <a:avLst/>
          </a:prstGeom>
          <a:noFill/>
        </p:spPr>
        <p:txBody>
          <a:bodyPr wrap="none" rtlCol="0">
            <a:spAutoFit/>
          </a:bodyPr>
          <a:lstStyle/>
          <a:p>
            <a:pPr defTabSz="685644" eaLnBrk="1" fontAlgn="auto" hangingPunct="1">
              <a:spcBef>
                <a:spcPts val="0"/>
              </a:spcBef>
              <a:spcAft>
                <a:spcPts val="0"/>
              </a:spcAft>
              <a:defRPr/>
            </a:pPr>
            <a:r>
              <a:rPr lang="en-US" sz="3527" spc="-110">
                <a:ln w="3175">
                  <a:noFill/>
                </a:ln>
                <a:gradFill>
                  <a:gsLst>
                    <a:gs pos="1250">
                      <a:srgbClr val="0D0D0D"/>
                    </a:gs>
                    <a:gs pos="100000">
                      <a:srgbClr val="0D0D0D"/>
                    </a:gs>
                  </a:gsLst>
                  <a:lin ang="5400000" scaled="0"/>
                </a:gradFill>
                <a:latin typeface="Segoe UI"/>
                <a:cs typeface="Segoe UI" pitchFamily="34" charset="0"/>
              </a:rPr>
              <a:t>Durable Functions</a:t>
            </a:r>
            <a:r>
              <a:rPr lang="en-US" sz="3527" spc="-110">
                <a:ln w="3175">
                  <a:noFill/>
                </a:ln>
                <a:gradFill>
                  <a:gsLst>
                    <a:gs pos="1250">
                      <a:srgbClr val="1A1A1A"/>
                    </a:gs>
                    <a:gs pos="100000">
                      <a:srgbClr val="1A1A1A"/>
                    </a:gs>
                  </a:gsLst>
                  <a:lin ang="5400000" scaled="0"/>
                </a:gradFill>
                <a:latin typeface="Segoe UI Semibold"/>
                <a:cs typeface="Segoe UI" pitchFamily="34" charset="0"/>
              </a:rPr>
              <a:t> </a:t>
            </a:r>
          </a:p>
          <a:p>
            <a:pPr defTabSz="685644" eaLnBrk="1" fontAlgn="auto" hangingPunct="1">
              <a:spcBef>
                <a:spcPts val="0"/>
              </a:spcBef>
              <a:spcAft>
                <a:spcPts val="0"/>
              </a:spcAft>
              <a:defRPr/>
            </a:pPr>
            <a:endParaRPr lang="en-US" sz="3527" spc="-110">
              <a:ln w="3175">
                <a:noFill/>
              </a:ln>
              <a:gradFill>
                <a:gsLst>
                  <a:gs pos="1250">
                    <a:srgbClr val="1A1A1A"/>
                  </a:gs>
                  <a:gs pos="100000">
                    <a:srgbClr val="1A1A1A"/>
                  </a:gs>
                </a:gsLst>
                <a:lin ang="5400000" scaled="0"/>
              </a:gradFill>
              <a:latin typeface="Segoe UI Semibold"/>
              <a:cs typeface="Segoe UI" pitchFamily="34" charset="0"/>
            </a:endParaRPr>
          </a:p>
        </p:txBody>
      </p:sp>
      <p:sp>
        <p:nvSpPr>
          <p:cNvPr id="21" name="Content Placeholder 2"/>
          <p:cNvSpPr txBox="1">
            <a:spLocks/>
          </p:cNvSpPr>
          <p:nvPr/>
        </p:nvSpPr>
        <p:spPr>
          <a:xfrm>
            <a:off x="573803" y="972302"/>
            <a:ext cx="7920369" cy="3695517"/>
          </a:xfrm>
          <a:prstGeom prst="rect">
            <a:avLst/>
          </a:prstGeom>
        </p:spPr>
        <p:txBody>
          <a:bodyPr/>
          <a:lstStyle>
            <a:lvl1pPr marL="342768" marR="0" indent="-342768" algn="l" defTabSz="932384"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75" marR="0" indent="-241206" algn="l" defTabSz="93238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92"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05"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817"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027" indent="-257027" defTabSz="699154">
              <a:defRPr/>
            </a:pPr>
            <a:r>
              <a:rPr lang="en-US" sz="1912">
                <a:gradFill>
                  <a:gsLst>
                    <a:gs pos="1250">
                      <a:srgbClr val="1A1A1A"/>
                    </a:gs>
                    <a:gs pos="100000">
                      <a:srgbClr val="1A1A1A"/>
                    </a:gs>
                  </a:gsLst>
                  <a:lin ang="5400000" scaled="0"/>
                </a:gradFill>
                <a:latin typeface="Segoe UI"/>
              </a:rPr>
              <a:t>Write </a:t>
            </a:r>
            <a:r>
              <a:rPr lang="en-US" sz="1912">
                <a:solidFill>
                  <a:srgbClr val="0078D7"/>
                </a:solidFill>
                <a:latin typeface="Segoe UI"/>
              </a:rPr>
              <a:t>long-running orchestrations </a:t>
            </a:r>
            <a:r>
              <a:rPr lang="en-US" sz="1912">
                <a:gradFill>
                  <a:gsLst>
                    <a:gs pos="1250">
                      <a:srgbClr val="1A1A1A"/>
                    </a:gs>
                    <a:gs pos="100000">
                      <a:srgbClr val="1A1A1A"/>
                    </a:gs>
                  </a:gsLst>
                  <a:lin ang="5400000" scaled="0"/>
                </a:gradFill>
                <a:latin typeface="Segoe UI"/>
              </a:rPr>
              <a:t>as a </a:t>
            </a:r>
            <a:r>
              <a:rPr lang="en-US" sz="1912">
                <a:solidFill>
                  <a:srgbClr val="0078D7"/>
                </a:solidFill>
                <a:latin typeface="Segoe UI"/>
              </a:rPr>
              <a:t>single function </a:t>
            </a:r>
            <a:r>
              <a:rPr lang="en-US" sz="1912">
                <a:gradFill>
                  <a:gsLst>
                    <a:gs pos="1250">
                      <a:srgbClr val="1A1A1A"/>
                    </a:gs>
                    <a:gs pos="100000">
                      <a:srgbClr val="1A1A1A"/>
                    </a:gs>
                  </a:gsLst>
                  <a:lin ang="5400000" scaled="0"/>
                </a:gradFill>
                <a:latin typeface="Segoe UI"/>
              </a:rPr>
              <a:t>while </a:t>
            </a:r>
            <a:r>
              <a:rPr lang="en-US" sz="1912">
                <a:solidFill>
                  <a:srgbClr val="0078D7"/>
                </a:solidFill>
                <a:latin typeface="Segoe UI"/>
              </a:rPr>
              <a:t>maintaining local state</a:t>
            </a:r>
            <a:r>
              <a:rPr lang="en-US" sz="1912">
                <a:gradFill>
                  <a:gsLst>
                    <a:gs pos="1250">
                      <a:srgbClr val="1A1A1A"/>
                    </a:gs>
                    <a:gs pos="100000">
                      <a:srgbClr val="1A1A1A"/>
                    </a:gs>
                  </a:gsLst>
                  <a:lin ang="5400000" scaled="0"/>
                </a:gradFill>
                <a:latin typeface="Segoe UI"/>
              </a:rPr>
              <a:t>. </a:t>
            </a:r>
          </a:p>
          <a:p>
            <a:pPr marL="257027" indent="-257027" defTabSz="699154">
              <a:defRPr/>
            </a:pPr>
            <a:endParaRPr lang="en-US" sz="1912">
              <a:gradFill>
                <a:gsLst>
                  <a:gs pos="1250">
                    <a:srgbClr val="1A1A1A"/>
                  </a:gs>
                  <a:gs pos="100000">
                    <a:srgbClr val="1A1A1A"/>
                  </a:gs>
                </a:gsLst>
                <a:lin ang="5400000" scaled="0"/>
              </a:gradFill>
              <a:latin typeface="Segoe UI"/>
            </a:endParaRPr>
          </a:p>
          <a:p>
            <a:pPr marL="257027" indent="-257027" defTabSz="699154">
              <a:defRPr/>
            </a:pPr>
            <a:r>
              <a:rPr lang="en-US" sz="1912">
                <a:gradFill>
                  <a:gsLst>
                    <a:gs pos="1250">
                      <a:srgbClr val="1A1A1A"/>
                    </a:gs>
                    <a:gs pos="100000">
                      <a:srgbClr val="1A1A1A"/>
                    </a:gs>
                  </a:gsLst>
                  <a:lin ang="5400000" scaled="0"/>
                </a:gradFill>
                <a:latin typeface="Segoe UI Semibold"/>
              </a:rPr>
              <a:t>Simplify complex transactions and coordination (chaining, etc.)  </a:t>
            </a:r>
            <a:r>
              <a:rPr lang="en-US" sz="1912">
                <a:gradFill>
                  <a:gsLst>
                    <a:gs pos="1250">
                      <a:srgbClr val="1A1A1A"/>
                    </a:gs>
                    <a:gs pos="100000">
                      <a:srgbClr val="1A1A1A"/>
                    </a:gs>
                  </a:gsLst>
                  <a:lin ang="5400000" scaled="0"/>
                </a:gradFill>
                <a:latin typeface="Segoe UI"/>
              </a:rPr>
              <a:t>Easily call a Function from another Function, synchronously or asynchronously.</a:t>
            </a:r>
          </a:p>
          <a:p>
            <a:pPr marL="257027" indent="-257027" defTabSz="699154">
              <a:defRPr/>
            </a:pPr>
            <a:endParaRPr lang="en-US" sz="1912">
              <a:gradFill>
                <a:gsLst>
                  <a:gs pos="1250">
                    <a:srgbClr val="1A1A1A"/>
                  </a:gs>
                  <a:gs pos="100000">
                    <a:srgbClr val="1A1A1A"/>
                  </a:gs>
                </a:gsLst>
                <a:lin ang="5400000" scaled="0"/>
              </a:gradFill>
              <a:latin typeface="Segoe UI"/>
            </a:endParaRPr>
          </a:p>
          <a:p>
            <a:pPr marL="257027" indent="-257027" defTabSz="699154">
              <a:defRPr/>
            </a:pPr>
            <a:r>
              <a:rPr lang="en-US" sz="1912">
                <a:gradFill>
                  <a:gsLst>
                    <a:gs pos="1250">
                      <a:srgbClr val="1A1A1A"/>
                    </a:gs>
                    <a:gs pos="100000">
                      <a:srgbClr val="1A1A1A"/>
                    </a:gs>
                  </a:gsLst>
                  <a:lin ang="5400000" scaled="0"/>
                </a:gradFill>
                <a:latin typeface="Segoe UI"/>
              </a:rPr>
              <a:t>All of the above using code-only. No JSON schemas. No graphical designer.</a:t>
            </a:r>
          </a:p>
          <a:p>
            <a:pPr marL="0" indent="0" defTabSz="699154">
              <a:buNone/>
              <a:defRPr/>
            </a:pPr>
            <a:endParaRPr lang="en-US" sz="1912">
              <a:gradFill>
                <a:gsLst>
                  <a:gs pos="1250">
                    <a:srgbClr val="1A1A1A"/>
                  </a:gs>
                  <a:gs pos="100000">
                    <a:srgbClr val="1A1A1A"/>
                  </a:gs>
                </a:gsLst>
                <a:lin ang="5400000" scaled="0"/>
              </a:gradFill>
              <a:latin typeface="Segoe UI"/>
            </a:endParaRPr>
          </a:p>
          <a:p>
            <a:pPr marL="257027" indent="-257027" defTabSz="699154">
              <a:defRPr/>
            </a:pPr>
            <a:r>
              <a:rPr lang="en-US" sz="1912" b="1">
                <a:gradFill>
                  <a:gsLst>
                    <a:gs pos="1250">
                      <a:srgbClr val="1A1A1A"/>
                    </a:gs>
                    <a:gs pos="100000">
                      <a:srgbClr val="1A1A1A"/>
                    </a:gs>
                  </a:gsLst>
                  <a:lin ang="5400000" scaled="0"/>
                </a:gradFill>
                <a:latin typeface="Segoe UI"/>
              </a:rPr>
              <a:t>Generally available (v2) - C# and JavaScript</a:t>
            </a:r>
          </a:p>
        </p:txBody>
      </p:sp>
    </p:spTree>
    <p:extLst>
      <p:ext uri="{BB962C8B-B14F-4D97-AF65-F5344CB8AC3E}">
        <p14:creationId xmlns:p14="http://schemas.microsoft.com/office/powerpoint/2010/main" val="396277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4AC15A12-6BA7-45E8-A9C6-07438D67CE22}"/>
              </a:ext>
            </a:extLst>
          </p:cNvPr>
          <p:cNvSpPr txBox="1"/>
          <p:nvPr/>
        </p:nvSpPr>
        <p:spPr>
          <a:xfrm>
            <a:off x="5803385" y="3010354"/>
            <a:ext cx="1921552" cy="408543"/>
          </a:xfrm>
          <a:prstGeom prst="rect">
            <a:avLst/>
          </a:prstGeom>
          <a:noFill/>
        </p:spPr>
        <p:txBody>
          <a:bodyPr wrap="square" lIns="137141" tIns="109713" rIns="137141" bIns="109713" rtlCol="0">
            <a:spAutoFit/>
          </a:bodyPr>
          <a:lstStyle/>
          <a:p>
            <a:pPr algn="ctr" defTabSz="685775" eaLnBrk="1" fontAlgn="auto" hangingPunct="1">
              <a:lnSpc>
                <a:spcPct val="90000"/>
              </a:lnSpc>
              <a:spcBef>
                <a:spcPts val="0"/>
              </a:spcBef>
              <a:spcAft>
                <a:spcPts val="450"/>
              </a:spcAft>
            </a:pPr>
            <a:r>
              <a:rPr lang="en-US" sz="1350">
                <a:gradFill>
                  <a:gsLst>
                    <a:gs pos="2917">
                      <a:srgbClr val="434343"/>
                    </a:gs>
                    <a:gs pos="30000">
                      <a:srgbClr val="434343"/>
                    </a:gs>
                  </a:gsLst>
                  <a:lin ang="5400000" scaled="0"/>
                </a:gradFill>
                <a:latin typeface="Segoe UI"/>
              </a:rPr>
              <a:t>Performs work</a:t>
            </a:r>
          </a:p>
        </p:txBody>
      </p:sp>
      <p:sp>
        <p:nvSpPr>
          <p:cNvPr id="3" name="Rectangle 2">
            <a:extLst>
              <a:ext uri="{FF2B5EF4-FFF2-40B4-BE49-F238E27FC236}">
                <a16:creationId xmlns:a16="http://schemas.microsoft.com/office/drawing/2014/main" id="{2F575056-4461-4B71-9FA4-CC7CE17728A2}"/>
              </a:ext>
            </a:extLst>
          </p:cNvPr>
          <p:cNvSpPr/>
          <p:nvPr/>
        </p:nvSpPr>
        <p:spPr bwMode="auto">
          <a:xfrm>
            <a:off x="649" y="4462822"/>
            <a:ext cx="9142703" cy="6803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algn="ctr" defTabSz="699220" eaLnBrk="1" hangingPunct="1">
              <a:lnSpc>
                <a:spcPct val="90000"/>
              </a:lnSpc>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3" name="Rectangle 32">
            <a:extLst>
              <a:ext uri="{FF2B5EF4-FFF2-40B4-BE49-F238E27FC236}">
                <a16:creationId xmlns:a16="http://schemas.microsoft.com/office/drawing/2014/main" id="{133A4298-330A-4FA4-AEC8-E9E74F30A6B5}"/>
              </a:ext>
            </a:extLst>
          </p:cNvPr>
          <p:cNvSpPr/>
          <p:nvPr/>
        </p:nvSpPr>
        <p:spPr>
          <a:xfrm>
            <a:off x="3794304" y="2191768"/>
            <a:ext cx="1264264" cy="75713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Orchestrator Function</a:t>
            </a:r>
          </a:p>
        </p:txBody>
      </p:sp>
      <p:sp>
        <p:nvSpPr>
          <p:cNvPr id="38" name="Rectangle 37">
            <a:extLst>
              <a:ext uri="{FF2B5EF4-FFF2-40B4-BE49-F238E27FC236}">
                <a16:creationId xmlns:a16="http://schemas.microsoft.com/office/drawing/2014/main" id="{AA283CC7-8D14-42C9-A932-910D602BDF78}"/>
              </a:ext>
            </a:extLst>
          </p:cNvPr>
          <p:cNvSpPr/>
          <p:nvPr/>
        </p:nvSpPr>
        <p:spPr>
          <a:xfrm>
            <a:off x="6128885" y="2193186"/>
            <a:ext cx="1264264" cy="757130"/>
          </a:xfrm>
          <a:prstGeom prst="rect">
            <a:avLst/>
          </a:prstGeom>
          <a:solidFill>
            <a:srgbClr val="00B050"/>
          </a:solidFill>
          <a:ln>
            <a:solidFill>
              <a:srgbClr val="00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Activity Function</a:t>
            </a:r>
          </a:p>
        </p:txBody>
      </p:sp>
      <p:sp>
        <p:nvSpPr>
          <p:cNvPr id="39" name="Arrow: Right 38">
            <a:extLst>
              <a:ext uri="{FF2B5EF4-FFF2-40B4-BE49-F238E27FC236}">
                <a16:creationId xmlns:a16="http://schemas.microsoft.com/office/drawing/2014/main" id="{D95BAA8E-02F4-4A6E-A691-2FC4C791DC5C}"/>
              </a:ext>
            </a:extLst>
          </p:cNvPr>
          <p:cNvSpPr/>
          <p:nvPr/>
        </p:nvSpPr>
        <p:spPr>
          <a:xfrm>
            <a:off x="2974530" y="2438193"/>
            <a:ext cx="569232" cy="264281"/>
          </a:xfrm>
          <a:prstGeom prst="rightArrow">
            <a:avLst/>
          </a:prstGeom>
          <a:solidFill>
            <a:schemeClr val="bg2">
              <a:lumMod val="7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40" name="Rectangle 39">
            <a:extLst>
              <a:ext uri="{FF2B5EF4-FFF2-40B4-BE49-F238E27FC236}">
                <a16:creationId xmlns:a16="http://schemas.microsoft.com/office/drawing/2014/main" id="{AD8E3DEE-A51C-4CB8-B4DC-11F82C574237}"/>
              </a:ext>
            </a:extLst>
          </p:cNvPr>
          <p:cNvSpPr/>
          <p:nvPr/>
        </p:nvSpPr>
        <p:spPr>
          <a:xfrm>
            <a:off x="1459725" y="2191768"/>
            <a:ext cx="1264264" cy="757130"/>
          </a:xfrm>
          <a:prstGeom prst="rect">
            <a:avLst/>
          </a:prstGeom>
          <a:solidFill>
            <a:srgbClr val="FF99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Starter</a:t>
            </a:r>
          </a:p>
          <a:p>
            <a:pPr algn="ctr" defTabSz="685775" eaLnBrk="1" fontAlgn="auto" hangingPunct="1">
              <a:spcBef>
                <a:spcPts val="0"/>
              </a:spcBef>
              <a:spcAft>
                <a:spcPts val="0"/>
              </a:spcAft>
            </a:pPr>
            <a:r>
              <a:rPr lang="en-US" sz="1350">
                <a:solidFill>
                  <a:prstClr val="white"/>
                </a:solidFill>
                <a:latin typeface="Segoe UI"/>
              </a:rPr>
              <a:t>Function</a:t>
            </a:r>
          </a:p>
        </p:txBody>
      </p:sp>
      <p:sp>
        <p:nvSpPr>
          <p:cNvPr id="46" name="TextBox 45">
            <a:extLst>
              <a:ext uri="{FF2B5EF4-FFF2-40B4-BE49-F238E27FC236}">
                <a16:creationId xmlns:a16="http://schemas.microsoft.com/office/drawing/2014/main" id="{0573028C-BAD0-4CA1-9D8C-88435E569A2F}"/>
              </a:ext>
            </a:extLst>
          </p:cNvPr>
          <p:cNvSpPr txBox="1"/>
          <p:nvPr/>
        </p:nvSpPr>
        <p:spPr>
          <a:xfrm>
            <a:off x="222922" y="164412"/>
            <a:ext cx="2478564" cy="635110"/>
          </a:xfrm>
          <a:prstGeom prst="rect">
            <a:avLst/>
          </a:prstGeom>
          <a:noFill/>
        </p:spPr>
        <p:txBody>
          <a:bodyPr wrap="none" rtlCol="0">
            <a:spAutoFit/>
          </a:bodyPr>
          <a:lstStyle/>
          <a:p>
            <a:pPr defTabSz="685775" eaLnBrk="1" fontAlgn="auto" hangingPunct="1">
              <a:spcBef>
                <a:spcPts val="0"/>
              </a:spcBef>
              <a:spcAft>
                <a:spcPts val="0"/>
              </a:spcAft>
            </a:pPr>
            <a:r>
              <a:rPr lang="en-US" sz="3527" spc="-110">
                <a:ln w="3175">
                  <a:noFill/>
                </a:ln>
                <a:gradFill>
                  <a:gsLst>
                    <a:gs pos="1250">
                      <a:srgbClr val="434343"/>
                    </a:gs>
                    <a:gs pos="100000">
                      <a:srgbClr val="434343"/>
                    </a:gs>
                  </a:gsLst>
                  <a:lin ang="5400000" scaled="0"/>
                </a:gradFill>
                <a:latin typeface="Segoe UI Light"/>
                <a:cs typeface="Segoe UI" pitchFamily="34" charset="0"/>
              </a:rPr>
              <a:t>Components</a:t>
            </a:r>
          </a:p>
        </p:txBody>
      </p:sp>
      <p:sp>
        <p:nvSpPr>
          <p:cNvPr id="56" name="Arrow: Right 55">
            <a:extLst>
              <a:ext uri="{FF2B5EF4-FFF2-40B4-BE49-F238E27FC236}">
                <a16:creationId xmlns:a16="http://schemas.microsoft.com/office/drawing/2014/main" id="{F38A1E24-3890-4219-8F23-0E395B6A73E0}"/>
              </a:ext>
            </a:extLst>
          </p:cNvPr>
          <p:cNvSpPr/>
          <p:nvPr/>
        </p:nvSpPr>
        <p:spPr>
          <a:xfrm rot="18900000">
            <a:off x="5225056" y="1659020"/>
            <a:ext cx="697827" cy="264281"/>
          </a:xfrm>
          <a:prstGeom prst="rightArrow">
            <a:avLst/>
          </a:prstGeom>
          <a:solidFill>
            <a:schemeClr val="bg2">
              <a:lumMod val="75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57" name="Arrow: Right 56">
            <a:extLst>
              <a:ext uri="{FF2B5EF4-FFF2-40B4-BE49-F238E27FC236}">
                <a16:creationId xmlns:a16="http://schemas.microsoft.com/office/drawing/2014/main" id="{B265E768-CB0F-4CE2-8589-86CDB585AD62}"/>
              </a:ext>
            </a:extLst>
          </p:cNvPr>
          <p:cNvSpPr/>
          <p:nvPr/>
        </p:nvSpPr>
        <p:spPr>
          <a:xfrm>
            <a:off x="5244812" y="2438192"/>
            <a:ext cx="697827" cy="264281"/>
          </a:xfrm>
          <a:prstGeom prst="rightArrow">
            <a:avLst/>
          </a:prstGeom>
          <a:solidFill>
            <a:schemeClr val="bg2">
              <a:lumMod val="75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58" name="Arrow: Right 57">
            <a:extLst>
              <a:ext uri="{FF2B5EF4-FFF2-40B4-BE49-F238E27FC236}">
                <a16:creationId xmlns:a16="http://schemas.microsoft.com/office/drawing/2014/main" id="{3950E2D5-3AD2-49C2-8387-51787B5C7EDB}"/>
              </a:ext>
            </a:extLst>
          </p:cNvPr>
          <p:cNvSpPr/>
          <p:nvPr/>
        </p:nvSpPr>
        <p:spPr>
          <a:xfrm rot="2700000">
            <a:off x="5225056" y="3216715"/>
            <a:ext cx="697827" cy="264281"/>
          </a:xfrm>
          <a:prstGeom prst="rightArrow">
            <a:avLst/>
          </a:prstGeom>
          <a:solidFill>
            <a:schemeClr val="bg2">
              <a:lumMod val="75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59" name="TextBox 58">
            <a:extLst>
              <a:ext uri="{FF2B5EF4-FFF2-40B4-BE49-F238E27FC236}">
                <a16:creationId xmlns:a16="http://schemas.microsoft.com/office/drawing/2014/main" id="{257CB353-3FEB-4386-9B04-079EC16560C5}"/>
              </a:ext>
            </a:extLst>
          </p:cNvPr>
          <p:cNvSpPr txBox="1"/>
          <p:nvPr/>
        </p:nvSpPr>
        <p:spPr>
          <a:xfrm>
            <a:off x="1285667" y="4640569"/>
            <a:ext cx="1660326" cy="300082"/>
          </a:xfrm>
          <a:prstGeom prst="rect">
            <a:avLst/>
          </a:prstGeom>
          <a:noFill/>
        </p:spPr>
        <p:txBody>
          <a:bodyPr wrap="none" rtlCol="0">
            <a:spAutoFit/>
          </a:bodyPr>
          <a:lstStyle/>
          <a:p>
            <a:pPr defTabSz="685775" eaLnBrk="1" fontAlgn="auto" hangingPunct="1">
              <a:spcBef>
                <a:spcPts val="0"/>
              </a:spcBef>
              <a:spcAft>
                <a:spcPts val="0"/>
              </a:spcAft>
            </a:pPr>
            <a:r>
              <a:rPr lang="en-US" sz="1350" err="1">
                <a:solidFill>
                  <a:prstClr val="white">
                    <a:lumMod val="95000"/>
                  </a:prstClr>
                </a:solidFill>
                <a:latin typeface="Segoe UI"/>
              </a:rPr>
              <a:t>OrchestrationClient</a:t>
            </a:r>
            <a:endParaRPr lang="en-US" sz="1350">
              <a:solidFill>
                <a:prstClr val="white">
                  <a:lumMod val="95000"/>
                </a:prstClr>
              </a:solidFill>
              <a:latin typeface="Segoe UI"/>
            </a:endParaRPr>
          </a:p>
        </p:txBody>
      </p:sp>
      <p:sp>
        <p:nvSpPr>
          <p:cNvPr id="61" name="TextBox 60">
            <a:extLst>
              <a:ext uri="{FF2B5EF4-FFF2-40B4-BE49-F238E27FC236}">
                <a16:creationId xmlns:a16="http://schemas.microsoft.com/office/drawing/2014/main" id="{2C814E6B-E6A7-46F3-B9F3-810A1B564C68}"/>
              </a:ext>
            </a:extLst>
          </p:cNvPr>
          <p:cNvSpPr txBox="1"/>
          <p:nvPr/>
        </p:nvSpPr>
        <p:spPr>
          <a:xfrm>
            <a:off x="3423002" y="4640569"/>
            <a:ext cx="2350836" cy="300082"/>
          </a:xfrm>
          <a:prstGeom prst="rect">
            <a:avLst/>
          </a:prstGeom>
          <a:noFill/>
        </p:spPr>
        <p:txBody>
          <a:bodyPr wrap="none" rtlCol="0">
            <a:spAutoFit/>
          </a:bodyPr>
          <a:lstStyle/>
          <a:p>
            <a:pPr defTabSz="685775" eaLnBrk="1" fontAlgn="auto" hangingPunct="1">
              <a:spcBef>
                <a:spcPts val="0"/>
              </a:spcBef>
              <a:spcAft>
                <a:spcPts val="0"/>
              </a:spcAft>
            </a:pPr>
            <a:r>
              <a:rPr lang="en-US" sz="1350" err="1">
                <a:solidFill>
                  <a:prstClr val="white">
                    <a:lumMod val="95000"/>
                  </a:prstClr>
                </a:solidFill>
                <a:latin typeface="Segoe UI"/>
              </a:rPr>
              <a:t>OrchestrationContextTrigger</a:t>
            </a:r>
            <a:endParaRPr lang="en-US" sz="1350">
              <a:solidFill>
                <a:prstClr val="white">
                  <a:lumMod val="95000"/>
                </a:prstClr>
              </a:solidFill>
              <a:latin typeface="Segoe UI"/>
            </a:endParaRPr>
          </a:p>
        </p:txBody>
      </p:sp>
      <p:sp>
        <p:nvSpPr>
          <p:cNvPr id="62" name="TextBox 61">
            <a:extLst>
              <a:ext uri="{FF2B5EF4-FFF2-40B4-BE49-F238E27FC236}">
                <a16:creationId xmlns:a16="http://schemas.microsoft.com/office/drawing/2014/main" id="{39C33E48-78B6-4467-9937-54AF92D2565C}"/>
              </a:ext>
            </a:extLst>
          </p:cNvPr>
          <p:cNvSpPr txBox="1"/>
          <p:nvPr/>
        </p:nvSpPr>
        <p:spPr>
          <a:xfrm>
            <a:off x="6128882" y="4640569"/>
            <a:ext cx="1280479" cy="300082"/>
          </a:xfrm>
          <a:prstGeom prst="rect">
            <a:avLst/>
          </a:prstGeom>
          <a:noFill/>
        </p:spPr>
        <p:txBody>
          <a:bodyPr wrap="none" rtlCol="0">
            <a:spAutoFit/>
          </a:bodyPr>
          <a:lstStyle/>
          <a:p>
            <a:pPr defTabSz="685775" eaLnBrk="1" fontAlgn="auto" hangingPunct="1">
              <a:spcBef>
                <a:spcPts val="0"/>
              </a:spcBef>
              <a:spcAft>
                <a:spcPts val="0"/>
              </a:spcAft>
            </a:pPr>
            <a:r>
              <a:rPr lang="en-US" sz="1350" err="1">
                <a:solidFill>
                  <a:prstClr val="white">
                    <a:lumMod val="95000"/>
                  </a:prstClr>
                </a:solidFill>
                <a:latin typeface="Segoe UI"/>
              </a:rPr>
              <a:t>ActivityTrigger</a:t>
            </a:r>
            <a:endParaRPr lang="en-US" sz="1350">
              <a:solidFill>
                <a:prstClr val="white">
                  <a:lumMod val="95000"/>
                </a:prstClr>
              </a:solidFill>
              <a:latin typeface="Segoe UI"/>
            </a:endParaRPr>
          </a:p>
        </p:txBody>
      </p:sp>
      <p:sp>
        <p:nvSpPr>
          <p:cNvPr id="7" name="TextBox 6">
            <a:extLst>
              <a:ext uri="{FF2B5EF4-FFF2-40B4-BE49-F238E27FC236}">
                <a16:creationId xmlns:a16="http://schemas.microsoft.com/office/drawing/2014/main" id="{195ECD9E-7BC4-410A-AB7D-AAECC68E797E}"/>
              </a:ext>
            </a:extLst>
          </p:cNvPr>
          <p:cNvSpPr txBox="1"/>
          <p:nvPr/>
        </p:nvSpPr>
        <p:spPr>
          <a:xfrm>
            <a:off x="1173737" y="3010354"/>
            <a:ext cx="1836238" cy="408543"/>
          </a:xfrm>
          <a:prstGeom prst="rect">
            <a:avLst/>
          </a:prstGeom>
          <a:noFill/>
        </p:spPr>
        <p:txBody>
          <a:bodyPr wrap="square" lIns="137141" tIns="109713" rIns="137141" bIns="109713" rtlCol="0">
            <a:spAutoFit/>
          </a:bodyPr>
          <a:lstStyle/>
          <a:p>
            <a:pPr algn="ctr" defTabSz="685775" eaLnBrk="1" fontAlgn="auto" hangingPunct="1">
              <a:lnSpc>
                <a:spcPct val="90000"/>
              </a:lnSpc>
              <a:spcBef>
                <a:spcPts val="0"/>
              </a:spcBef>
              <a:spcAft>
                <a:spcPts val="450"/>
              </a:spcAft>
            </a:pPr>
            <a:r>
              <a:rPr lang="en-US" sz="1350">
                <a:gradFill>
                  <a:gsLst>
                    <a:gs pos="2917">
                      <a:srgbClr val="434343"/>
                    </a:gs>
                    <a:gs pos="30000">
                      <a:srgbClr val="434343"/>
                    </a:gs>
                  </a:gsLst>
                  <a:lin ang="5400000" scaled="0"/>
                </a:gradFill>
                <a:latin typeface="Segoe UI"/>
              </a:rPr>
              <a:t>Starts orchestrations</a:t>
            </a:r>
          </a:p>
        </p:txBody>
      </p:sp>
      <p:sp>
        <p:nvSpPr>
          <p:cNvPr id="64" name="Rectangle 63">
            <a:extLst>
              <a:ext uri="{FF2B5EF4-FFF2-40B4-BE49-F238E27FC236}">
                <a16:creationId xmlns:a16="http://schemas.microsoft.com/office/drawing/2014/main" id="{02C90E5B-EE95-4F43-93DC-27C9009869E1}"/>
              </a:ext>
            </a:extLst>
          </p:cNvPr>
          <p:cNvSpPr/>
          <p:nvPr/>
        </p:nvSpPr>
        <p:spPr>
          <a:xfrm>
            <a:off x="6128884" y="2191768"/>
            <a:ext cx="1264264" cy="757130"/>
          </a:xfrm>
          <a:prstGeom prst="rect">
            <a:avLst/>
          </a:prstGeom>
          <a:solidFill>
            <a:srgbClr val="00B050"/>
          </a:solidFill>
          <a:ln>
            <a:solidFill>
              <a:srgbClr val="00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Activity Function</a:t>
            </a:r>
          </a:p>
        </p:txBody>
      </p:sp>
      <p:sp>
        <p:nvSpPr>
          <p:cNvPr id="65" name="Rectangle 64">
            <a:extLst>
              <a:ext uri="{FF2B5EF4-FFF2-40B4-BE49-F238E27FC236}">
                <a16:creationId xmlns:a16="http://schemas.microsoft.com/office/drawing/2014/main" id="{2E01E4D2-EB15-416C-9540-56E22635B959}"/>
              </a:ext>
            </a:extLst>
          </p:cNvPr>
          <p:cNvSpPr/>
          <p:nvPr/>
        </p:nvSpPr>
        <p:spPr>
          <a:xfrm>
            <a:off x="6128884" y="2196919"/>
            <a:ext cx="1264264" cy="757130"/>
          </a:xfrm>
          <a:prstGeom prst="rect">
            <a:avLst/>
          </a:prstGeom>
          <a:solidFill>
            <a:srgbClr val="00B050"/>
          </a:solidFill>
          <a:ln>
            <a:solidFill>
              <a:srgbClr val="00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Activity Function</a:t>
            </a:r>
          </a:p>
        </p:txBody>
      </p:sp>
      <p:sp>
        <p:nvSpPr>
          <p:cNvPr id="66" name="TextBox 65">
            <a:extLst>
              <a:ext uri="{FF2B5EF4-FFF2-40B4-BE49-F238E27FC236}">
                <a16:creationId xmlns:a16="http://schemas.microsoft.com/office/drawing/2014/main" id="{34C129AD-C66A-4B29-8ED1-AAB9AE41D9E3}"/>
              </a:ext>
            </a:extLst>
          </p:cNvPr>
          <p:cNvSpPr txBox="1"/>
          <p:nvPr/>
        </p:nvSpPr>
        <p:spPr>
          <a:xfrm>
            <a:off x="3423003" y="3010354"/>
            <a:ext cx="1921552" cy="408543"/>
          </a:xfrm>
          <a:prstGeom prst="rect">
            <a:avLst/>
          </a:prstGeom>
          <a:noFill/>
        </p:spPr>
        <p:txBody>
          <a:bodyPr wrap="square" lIns="137141" tIns="109713" rIns="137141" bIns="109713" rtlCol="0">
            <a:spAutoFit/>
          </a:bodyPr>
          <a:lstStyle/>
          <a:p>
            <a:pPr algn="ctr" defTabSz="685775" eaLnBrk="1" fontAlgn="auto" hangingPunct="1">
              <a:lnSpc>
                <a:spcPct val="90000"/>
              </a:lnSpc>
              <a:spcBef>
                <a:spcPts val="0"/>
              </a:spcBef>
              <a:spcAft>
                <a:spcPts val="450"/>
              </a:spcAft>
            </a:pPr>
            <a:r>
              <a:rPr lang="en-US" sz="1350">
                <a:gradFill>
                  <a:gsLst>
                    <a:gs pos="2917">
                      <a:srgbClr val="434343"/>
                    </a:gs>
                    <a:gs pos="30000">
                      <a:srgbClr val="434343"/>
                    </a:gs>
                  </a:gsLst>
                  <a:lin ang="5400000" scaled="0"/>
                </a:gradFill>
                <a:latin typeface="Segoe UI"/>
              </a:rPr>
              <a:t>Coordinates activities</a:t>
            </a:r>
          </a:p>
        </p:txBody>
      </p:sp>
    </p:spTree>
    <p:extLst>
      <p:ext uri="{BB962C8B-B14F-4D97-AF65-F5344CB8AC3E}">
        <p14:creationId xmlns:p14="http://schemas.microsoft.com/office/powerpoint/2010/main" val="875980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125E-6 1.48148E-6 L -3.125E-6 -0.25232 " pathEditMode="relative" rAng="0" ptsTypes="AA">
                                      <p:cBhvr>
                                        <p:cTn id="11" dur="2000" fill="hold"/>
                                        <p:tgtEl>
                                          <p:spTgt spid="64"/>
                                        </p:tgtEl>
                                        <p:attrNameLst>
                                          <p:attrName>ppt_x</p:attrName>
                                          <p:attrName>ppt_y</p:attrName>
                                        </p:attrNameLst>
                                      </p:cBhvr>
                                      <p:rCtr x="0" y="-12616"/>
                                    </p:animMotion>
                                  </p:childTnLst>
                                </p:cTn>
                              </p:par>
                              <p:par>
                                <p:cTn id="12" presetID="42" presetClass="path" presetSubtype="0" accel="50000" decel="50000" fill="hold" grpId="0" nodeType="withEffect">
                                  <p:stCondLst>
                                    <p:cond delay="0"/>
                                  </p:stCondLst>
                                  <p:childTnLst>
                                    <p:animMotion origin="layout" path="M -3.125E-6 -4.44444E-6 L -3.125E-6 0.24306 " pathEditMode="relative" rAng="0" ptsTypes="AA">
                                      <p:cBhvr>
                                        <p:cTn id="13" dur="2000" fill="hold"/>
                                        <p:tgtEl>
                                          <p:spTgt spid="65"/>
                                        </p:tgtEl>
                                        <p:attrNameLst>
                                          <p:attrName>ppt_x</p:attrName>
                                          <p:attrName>ppt_y</p:attrName>
                                        </p:attrNameLst>
                                      </p:cBhvr>
                                      <p:rCtr x="0" y="12153"/>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500"/>
                                        <p:tgtEl>
                                          <p:spTgt spid="5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up)">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6" grpId="0" animBg="1"/>
      <p:bldP spid="57" grpId="0" animBg="1"/>
      <p:bldP spid="58" grpId="0" animBg="1"/>
      <p:bldP spid="64" grpId="0" animBg="1"/>
      <p:bldP spid="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4186" y="1534415"/>
            <a:ext cx="7168124" cy="3000821"/>
          </a:xfrm>
          <a:prstGeom prst="rect">
            <a:avLst/>
          </a:prstGeom>
        </p:spPr>
        <p:txBody>
          <a:bodyPr wrap="square">
            <a:spAutoFit/>
          </a:bodyPr>
          <a:lstStyle/>
          <a:p>
            <a:pPr defTabSz="685775" eaLnBrk="1" fontAlgn="auto" hangingPunct="1">
              <a:spcBef>
                <a:spcPts val="0"/>
              </a:spcBef>
              <a:spcAft>
                <a:spcPts val="0"/>
              </a:spcAft>
            </a:pPr>
            <a:r>
              <a:rPr lang="en-US" sz="1350">
                <a:solidFill>
                  <a:srgbClr val="008000"/>
                </a:solidFill>
                <a:latin typeface="Consolas" panose="020B0609020204030204" pitchFamily="49" charset="0"/>
                <a:ea typeface="Yu Gothic" panose="020B0400000000000000" pitchFamily="34" charset="-128"/>
                <a:cs typeface="Consolas" panose="020B0609020204030204" pitchFamily="49" charset="0"/>
              </a:rPr>
              <a:t>// calls functions in sequence</a:t>
            </a:r>
            <a:endPar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endParaRPr>
          </a:p>
          <a:p>
            <a:pPr defTabSz="685775" eaLnBrk="1" fontAlgn="auto" hangingPunct="1">
              <a:spcBef>
                <a:spcPts val="0"/>
              </a:spcBef>
              <a:spcAft>
                <a:spcPts val="0"/>
              </a:spcAft>
            </a:pP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public</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static</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async</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2B91AF"/>
                </a:solidFill>
                <a:latin typeface="Consolas" panose="020B0609020204030204" pitchFamily="49" charset="0"/>
                <a:ea typeface="Yu Gothic" panose="020B0400000000000000" pitchFamily="34" charset="-128"/>
                <a:cs typeface="Consolas" panose="020B0609020204030204" pitchFamily="49" charset="0"/>
              </a:rPr>
              <a:t>Task</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&lt;</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object</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&gt; Run(</a:t>
            </a:r>
            <a:r>
              <a:rPr lang="en-US" sz="1350" err="1">
                <a:solidFill>
                  <a:srgbClr val="2B91AF"/>
                </a:solidFill>
                <a:latin typeface="Consolas" panose="020B0609020204030204" pitchFamily="49" charset="0"/>
                <a:ea typeface="Yu Gothic" panose="020B0400000000000000" pitchFamily="34" charset="-128"/>
                <a:cs typeface="Consolas" panose="020B0609020204030204" pitchFamily="49" charset="0"/>
              </a:rPr>
              <a:t>DurableOrchestrationContext</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err="1">
                <a:solidFill>
                  <a:srgbClr val="000000"/>
                </a:solidFill>
                <a:latin typeface="Consolas" panose="020B0609020204030204" pitchFamily="49" charset="0"/>
                <a:ea typeface="Yu Gothic" panose="020B0400000000000000" pitchFamily="34" charset="-128"/>
                <a:cs typeface="Consolas" panose="020B0609020204030204" pitchFamily="49" charset="0"/>
              </a:rPr>
              <a:t>ctx</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try</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err="1">
                <a:solidFill>
                  <a:srgbClr val="0000FF"/>
                </a:solidFill>
                <a:latin typeface="Consolas" panose="020B0609020204030204" pitchFamily="49" charset="0"/>
                <a:ea typeface="Yu Gothic" panose="020B0400000000000000" pitchFamily="34" charset="-128"/>
                <a:cs typeface="Consolas" panose="020B0609020204030204" pitchFamily="49" charset="0"/>
              </a:rPr>
              <a:t>var</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x = </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await</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err="1">
                <a:solidFill>
                  <a:srgbClr val="000000"/>
                </a:solidFill>
                <a:latin typeface="Consolas" panose="020B0609020204030204" pitchFamily="49" charset="0"/>
                <a:ea typeface="Yu Gothic" panose="020B0400000000000000" pitchFamily="34" charset="-128"/>
                <a:cs typeface="Consolas" panose="020B0609020204030204" pitchFamily="49" charset="0"/>
              </a:rPr>
              <a:t>ctx.CallFunctionAsync</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a:t>
            </a:r>
            <a:r>
              <a:rPr lang="en-US" sz="1350">
                <a:solidFill>
                  <a:srgbClr val="A31515"/>
                </a:solidFill>
                <a:latin typeface="Consolas" panose="020B0609020204030204" pitchFamily="49" charset="0"/>
                <a:ea typeface="Yu Gothic" panose="020B0400000000000000" pitchFamily="34" charset="-128"/>
                <a:cs typeface="Consolas" panose="020B0609020204030204" pitchFamily="49" charset="0"/>
              </a:rPr>
              <a:t>"F1"</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err="1">
                <a:solidFill>
                  <a:srgbClr val="0000FF"/>
                </a:solidFill>
                <a:latin typeface="Consolas" panose="020B0609020204030204" pitchFamily="49" charset="0"/>
                <a:ea typeface="Yu Gothic" panose="020B0400000000000000" pitchFamily="34" charset="-128"/>
                <a:cs typeface="Consolas" panose="020B0609020204030204" pitchFamily="49" charset="0"/>
              </a:rPr>
              <a:t>var</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y = </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await</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err="1">
                <a:solidFill>
                  <a:srgbClr val="000000"/>
                </a:solidFill>
                <a:latin typeface="Consolas" panose="020B0609020204030204" pitchFamily="49" charset="0"/>
                <a:ea typeface="Yu Gothic" panose="020B0400000000000000" pitchFamily="34" charset="-128"/>
                <a:cs typeface="Consolas" panose="020B0609020204030204" pitchFamily="49" charset="0"/>
              </a:rPr>
              <a:t>ctx.CallFunctionAsync</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a:t>
            </a:r>
            <a:r>
              <a:rPr lang="en-US" sz="1350">
                <a:solidFill>
                  <a:srgbClr val="A31515"/>
                </a:solidFill>
                <a:latin typeface="Consolas" panose="020B0609020204030204" pitchFamily="49" charset="0"/>
                <a:ea typeface="Yu Gothic" panose="020B0400000000000000" pitchFamily="34" charset="-128"/>
                <a:cs typeface="Consolas" panose="020B0609020204030204" pitchFamily="49" charset="0"/>
              </a:rPr>
              <a:t>"F2"</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x);</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return</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await</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err="1">
                <a:solidFill>
                  <a:srgbClr val="000000"/>
                </a:solidFill>
                <a:latin typeface="Consolas" panose="020B0609020204030204" pitchFamily="49" charset="0"/>
                <a:ea typeface="Yu Gothic" panose="020B0400000000000000" pitchFamily="34" charset="-128"/>
                <a:cs typeface="Consolas" panose="020B0609020204030204" pitchFamily="49" charset="0"/>
              </a:rPr>
              <a:t>ctx.CallFunctionAsync</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a:t>
            </a:r>
            <a:r>
              <a:rPr lang="en-US" sz="1350">
                <a:solidFill>
                  <a:srgbClr val="A31515"/>
                </a:solidFill>
                <a:latin typeface="Consolas" panose="020B0609020204030204" pitchFamily="49" charset="0"/>
                <a:ea typeface="Yu Gothic" panose="020B0400000000000000" pitchFamily="34" charset="-128"/>
                <a:cs typeface="Consolas" panose="020B0609020204030204" pitchFamily="49" charset="0"/>
              </a:rPr>
              <a:t>"F3"</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y);</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0000FF"/>
                </a:solidFill>
                <a:latin typeface="Consolas" panose="020B0609020204030204" pitchFamily="49" charset="0"/>
                <a:ea typeface="Yu Gothic" panose="020B0400000000000000" pitchFamily="34" charset="-128"/>
                <a:cs typeface="Consolas" panose="020B0609020204030204" pitchFamily="49" charset="0"/>
              </a:rPr>
              <a:t>catch</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2B91AF"/>
                </a:solidFill>
                <a:latin typeface="Consolas" panose="020B0609020204030204" pitchFamily="49" charset="0"/>
                <a:ea typeface="Yu Gothic" panose="020B0400000000000000" pitchFamily="34" charset="-128"/>
                <a:cs typeface="Consolas" panose="020B0609020204030204" pitchFamily="49" charset="0"/>
              </a:rPr>
              <a:t>Exception</a:t>
            </a: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r>
              <a:rPr lang="en-US" sz="1350">
                <a:solidFill>
                  <a:srgbClr val="008000"/>
                </a:solidFill>
                <a:latin typeface="Consolas" panose="020B0609020204030204" pitchFamily="49" charset="0"/>
                <a:ea typeface="Yu Gothic" panose="020B0400000000000000" pitchFamily="34" charset="-128"/>
                <a:cs typeface="Consolas" panose="020B0609020204030204" pitchFamily="49" charset="0"/>
              </a:rPr>
              <a:t>// global error handling/compensation goes here</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    }</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a:p>
            <a:pPr defTabSz="685775" eaLnBrk="1" fontAlgn="auto" hangingPunct="1">
              <a:spcBef>
                <a:spcPts val="0"/>
              </a:spcBef>
              <a:spcAft>
                <a:spcPts val="0"/>
              </a:spcAft>
            </a:pPr>
            <a:r>
              <a:rPr lang="en-US" sz="1350">
                <a:solidFill>
                  <a:srgbClr val="000000"/>
                </a:solidFill>
                <a:latin typeface="Consolas" panose="020B0609020204030204" pitchFamily="49" charset="0"/>
                <a:ea typeface="Yu Gothic" panose="020B0400000000000000" pitchFamily="34" charset="-128"/>
                <a:cs typeface="Consolas" panose="020B0609020204030204" pitchFamily="49" charset="0"/>
              </a:rPr>
              <a:t>}</a:t>
            </a:r>
            <a:endParaRPr lang="en-US">
              <a:solidFill>
                <a:srgbClr val="434343"/>
              </a:solidFill>
              <a:latin typeface="Calibri" panose="020F0502020204030204" pitchFamily="34" charset="0"/>
              <a:ea typeface="Yu Gothic" panose="020B0400000000000000" pitchFamily="34" charset="-128"/>
              <a:cs typeface="Times New Roman" panose="02020603050405020304" pitchFamily="18" charset="0"/>
            </a:endParaRPr>
          </a:p>
        </p:txBody>
      </p:sp>
      <p:sp>
        <p:nvSpPr>
          <p:cNvPr id="11" name="TextBox 10">
            <a:extLst>
              <a:ext uri="{FF2B5EF4-FFF2-40B4-BE49-F238E27FC236}">
                <a16:creationId xmlns:a16="http://schemas.microsoft.com/office/drawing/2014/main" id="{BE3C65ED-ECF2-473E-8147-8D67B67CA088}"/>
              </a:ext>
            </a:extLst>
          </p:cNvPr>
          <p:cNvSpPr txBox="1"/>
          <p:nvPr/>
        </p:nvSpPr>
        <p:spPr>
          <a:xfrm>
            <a:off x="243593" y="311575"/>
            <a:ext cx="3361177" cy="635110"/>
          </a:xfrm>
          <a:prstGeom prst="rect">
            <a:avLst/>
          </a:prstGeom>
          <a:noFill/>
        </p:spPr>
        <p:txBody>
          <a:bodyPr wrap="none" rtlCol="0">
            <a:spAutoFit/>
          </a:bodyPr>
          <a:lstStyle/>
          <a:p>
            <a:pPr defTabSz="685775" eaLnBrk="1" fontAlgn="auto" hangingPunct="1">
              <a:spcBef>
                <a:spcPts val="0"/>
              </a:spcBef>
              <a:spcAft>
                <a:spcPts val="0"/>
              </a:spcAft>
            </a:pPr>
            <a:r>
              <a:rPr lang="en-US" sz="3527" spc="-110">
                <a:ln w="3175">
                  <a:noFill/>
                </a:ln>
                <a:gradFill>
                  <a:gsLst>
                    <a:gs pos="1250">
                      <a:srgbClr val="434343"/>
                    </a:gs>
                    <a:gs pos="100000">
                      <a:srgbClr val="434343"/>
                    </a:gs>
                  </a:gsLst>
                  <a:lin ang="5400000" scaled="0"/>
                </a:gradFill>
                <a:latin typeface="Segoe UI Light"/>
                <a:cs typeface="Segoe UI" pitchFamily="34" charset="0"/>
              </a:rPr>
              <a:t>What It Looks Like</a:t>
            </a:r>
          </a:p>
        </p:txBody>
      </p:sp>
      <p:sp>
        <p:nvSpPr>
          <p:cNvPr id="4" name="Rectangle 3"/>
          <p:cNvSpPr/>
          <p:nvPr/>
        </p:nvSpPr>
        <p:spPr>
          <a:xfrm>
            <a:off x="2642793" y="1777939"/>
            <a:ext cx="4765757" cy="250379"/>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defTabSz="685775" eaLnBrk="1" fontAlgn="auto" hangingPunct="1">
              <a:spcBef>
                <a:spcPts val="0"/>
              </a:spcBef>
              <a:spcAft>
                <a:spcPts val="0"/>
              </a:spcAft>
            </a:pPr>
            <a:endParaRPr lang="en-US" sz="1350">
              <a:solidFill>
                <a:srgbClr val="7030A0"/>
              </a:solidFill>
              <a:latin typeface="Segoe UI"/>
            </a:endParaRPr>
          </a:p>
        </p:txBody>
      </p:sp>
      <p:sp>
        <p:nvSpPr>
          <p:cNvPr id="5" name="Rectangle 4"/>
          <p:cNvSpPr/>
          <p:nvPr/>
        </p:nvSpPr>
        <p:spPr>
          <a:xfrm>
            <a:off x="2272764" y="2567910"/>
            <a:ext cx="3596394" cy="686770"/>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defTabSz="685775" eaLnBrk="1" fontAlgn="auto" hangingPunct="1">
              <a:spcBef>
                <a:spcPts val="0"/>
              </a:spcBef>
              <a:spcAft>
                <a:spcPts val="0"/>
              </a:spcAft>
            </a:pPr>
            <a:endParaRPr lang="en-US" sz="1350">
              <a:solidFill>
                <a:srgbClr val="B3EBFB"/>
              </a:solidFill>
              <a:latin typeface="Segoe UI"/>
            </a:endParaRPr>
          </a:p>
        </p:txBody>
      </p:sp>
      <p:sp>
        <p:nvSpPr>
          <p:cNvPr id="2" name="TextBox 1"/>
          <p:cNvSpPr txBox="1"/>
          <p:nvPr/>
        </p:nvSpPr>
        <p:spPr>
          <a:xfrm>
            <a:off x="5288885" y="1431822"/>
            <a:ext cx="2214546" cy="339469"/>
          </a:xfrm>
          <a:prstGeom prst="rect">
            <a:avLst/>
          </a:prstGeom>
          <a:solidFill>
            <a:srgbClr val="702FA0"/>
          </a:solidFill>
        </p:spPr>
        <p:txBody>
          <a:bodyPr wrap="none" lIns="134444" tIns="67223" rIns="134444" bIns="67223" rtlCol="0">
            <a:spAutoFit/>
          </a:bodyPr>
          <a:lstStyle/>
          <a:p>
            <a:pPr defTabSz="685775" eaLnBrk="1" fontAlgn="auto" hangingPunct="1">
              <a:lnSpc>
                <a:spcPct val="90000"/>
              </a:lnSpc>
              <a:spcBef>
                <a:spcPts val="0"/>
              </a:spcBef>
              <a:spcAft>
                <a:spcPts val="441"/>
              </a:spcAft>
            </a:pPr>
            <a:r>
              <a:rPr lang="en-US" sz="1471" b="1">
                <a:solidFill>
                  <a:prstClr val="white"/>
                </a:solidFill>
                <a:latin typeface="Segoe UI"/>
              </a:rPr>
              <a:t>Orchestrator Function</a:t>
            </a:r>
          </a:p>
        </p:txBody>
      </p:sp>
      <p:sp>
        <p:nvSpPr>
          <p:cNvPr id="9" name="TextBox 8"/>
          <p:cNvSpPr txBox="1"/>
          <p:nvPr/>
        </p:nvSpPr>
        <p:spPr>
          <a:xfrm>
            <a:off x="4036739" y="2237477"/>
            <a:ext cx="1856884" cy="339469"/>
          </a:xfrm>
          <a:prstGeom prst="rect">
            <a:avLst/>
          </a:prstGeom>
          <a:solidFill>
            <a:srgbClr val="702FA0"/>
          </a:solidFill>
        </p:spPr>
        <p:txBody>
          <a:bodyPr wrap="none" lIns="134444" tIns="67223" rIns="134444" bIns="67223" rtlCol="0">
            <a:spAutoFit/>
          </a:bodyPr>
          <a:lstStyle/>
          <a:p>
            <a:pPr defTabSz="685775" eaLnBrk="1" fontAlgn="auto" hangingPunct="1">
              <a:lnSpc>
                <a:spcPct val="90000"/>
              </a:lnSpc>
              <a:spcBef>
                <a:spcPts val="0"/>
              </a:spcBef>
              <a:spcAft>
                <a:spcPts val="441"/>
              </a:spcAft>
            </a:pPr>
            <a:r>
              <a:rPr lang="en-US" sz="1471" b="1">
                <a:solidFill>
                  <a:prstClr val="white"/>
                </a:solidFill>
                <a:latin typeface="Segoe UI"/>
              </a:rPr>
              <a:t>Activity Functions</a:t>
            </a:r>
          </a:p>
        </p:txBody>
      </p:sp>
    </p:spTree>
    <p:extLst>
      <p:ext uri="{BB962C8B-B14F-4D97-AF65-F5344CB8AC3E}">
        <p14:creationId xmlns:p14="http://schemas.microsoft.com/office/powerpoint/2010/main" val="1873647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02D68285-415E-47AB-AF42-D90A306051C5}"/>
              </a:ext>
            </a:extLst>
          </p:cNvPr>
          <p:cNvSpPr txBox="1"/>
          <p:nvPr/>
        </p:nvSpPr>
        <p:spPr>
          <a:xfrm>
            <a:off x="2631674" y="3168852"/>
            <a:ext cx="1845984" cy="300082"/>
          </a:xfrm>
          <a:prstGeom prst="rect">
            <a:avLst/>
          </a:prstGeom>
          <a:noFill/>
        </p:spPr>
        <p:txBody>
          <a:bodyPr wrap="square" rtlCol="0">
            <a:spAutoFit/>
          </a:bodyPr>
          <a:lstStyle/>
          <a:p>
            <a:pPr algn="ctr" defTabSz="685775" eaLnBrk="1" fontAlgn="auto" hangingPunct="1">
              <a:spcBef>
                <a:spcPts val="0"/>
              </a:spcBef>
              <a:spcAft>
                <a:spcPts val="0"/>
              </a:spcAft>
            </a:pPr>
            <a:r>
              <a:rPr lang="en-US" sz="1350">
                <a:solidFill>
                  <a:srgbClr val="89C400"/>
                </a:solidFill>
                <a:latin typeface="Consolas" panose="020B0609020204030204" pitchFamily="49" charset="0"/>
              </a:rPr>
              <a:t>“Hello World!”</a:t>
            </a:r>
          </a:p>
        </p:txBody>
      </p:sp>
      <p:sp>
        <p:nvSpPr>
          <p:cNvPr id="52" name="TextBox 51">
            <a:extLst>
              <a:ext uri="{FF2B5EF4-FFF2-40B4-BE49-F238E27FC236}">
                <a16:creationId xmlns:a16="http://schemas.microsoft.com/office/drawing/2014/main" id="{ABA988B2-EF9C-4D6F-B968-F779BB9F3216}"/>
              </a:ext>
            </a:extLst>
          </p:cNvPr>
          <p:cNvSpPr txBox="1"/>
          <p:nvPr/>
        </p:nvSpPr>
        <p:spPr>
          <a:xfrm>
            <a:off x="927277" y="3201049"/>
            <a:ext cx="2076677" cy="300082"/>
          </a:xfrm>
          <a:prstGeom prst="rect">
            <a:avLst/>
          </a:prstGeom>
          <a:noFill/>
        </p:spPr>
        <p:txBody>
          <a:bodyPr wrap="square" rtlCol="0">
            <a:spAutoFit/>
          </a:bodyPr>
          <a:lstStyle/>
          <a:p>
            <a:pPr algn="ctr" defTabSz="685775" eaLnBrk="1" fontAlgn="auto" hangingPunct="1">
              <a:spcBef>
                <a:spcPts val="0"/>
              </a:spcBef>
              <a:spcAft>
                <a:spcPts val="0"/>
              </a:spcAft>
            </a:pPr>
            <a:r>
              <a:rPr lang="en-US" sz="1350">
                <a:solidFill>
                  <a:srgbClr val="89C400"/>
                </a:solidFill>
                <a:latin typeface="Consolas" panose="020B0609020204030204" pitchFamily="49" charset="0"/>
              </a:rPr>
              <a:t>[“Hello World!”]</a:t>
            </a:r>
          </a:p>
        </p:txBody>
      </p:sp>
      <p:sp>
        <p:nvSpPr>
          <p:cNvPr id="4" name="Rectangle 3">
            <a:extLst>
              <a:ext uri="{FF2B5EF4-FFF2-40B4-BE49-F238E27FC236}">
                <a16:creationId xmlns:a16="http://schemas.microsoft.com/office/drawing/2014/main" id="{A514EBD5-9387-4F42-A2DE-5F54D875CBF9}"/>
              </a:ext>
            </a:extLst>
          </p:cNvPr>
          <p:cNvSpPr/>
          <p:nvPr/>
        </p:nvSpPr>
        <p:spPr>
          <a:xfrm>
            <a:off x="1465327" y="2171541"/>
            <a:ext cx="1264264" cy="7571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Orchestrator Function</a:t>
            </a:r>
          </a:p>
        </p:txBody>
      </p:sp>
      <p:sp>
        <p:nvSpPr>
          <p:cNvPr id="5" name="Rectangle 4">
            <a:extLst>
              <a:ext uri="{FF2B5EF4-FFF2-40B4-BE49-F238E27FC236}">
                <a16:creationId xmlns:a16="http://schemas.microsoft.com/office/drawing/2014/main" id="{5A7AB49D-2717-4EAB-AE67-6F41F3D88B89}"/>
              </a:ext>
            </a:extLst>
          </p:cNvPr>
          <p:cNvSpPr/>
          <p:nvPr/>
        </p:nvSpPr>
        <p:spPr>
          <a:xfrm>
            <a:off x="3993856" y="2171541"/>
            <a:ext cx="1264264" cy="7571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Activity Function</a:t>
            </a:r>
          </a:p>
        </p:txBody>
      </p:sp>
      <p:sp>
        <p:nvSpPr>
          <p:cNvPr id="6" name="Rectangle 5">
            <a:extLst>
              <a:ext uri="{FF2B5EF4-FFF2-40B4-BE49-F238E27FC236}">
                <a16:creationId xmlns:a16="http://schemas.microsoft.com/office/drawing/2014/main" id="{98C0435B-89A7-4CEE-839F-391E09C73A6B}"/>
              </a:ext>
            </a:extLst>
          </p:cNvPr>
          <p:cNvSpPr/>
          <p:nvPr/>
        </p:nvSpPr>
        <p:spPr>
          <a:xfrm>
            <a:off x="2729592" y="3964369"/>
            <a:ext cx="1264264" cy="757130"/>
          </a:xfrm>
          <a:prstGeom prst="rect">
            <a:avLst/>
          </a:prstGeom>
          <a:solidFill>
            <a:schemeClr val="accent1"/>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Execution History</a:t>
            </a:r>
          </a:p>
        </p:txBody>
      </p:sp>
      <p:sp>
        <p:nvSpPr>
          <p:cNvPr id="8" name="Rectangle 7">
            <a:extLst>
              <a:ext uri="{FF2B5EF4-FFF2-40B4-BE49-F238E27FC236}">
                <a16:creationId xmlns:a16="http://schemas.microsoft.com/office/drawing/2014/main" id="{10053B66-E217-4AD4-94DC-CB5D2613AE88}"/>
              </a:ext>
            </a:extLst>
          </p:cNvPr>
          <p:cNvSpPr/>
          <p:nvPr/>
        </p:nvSpPr>
        <p:spPr>
          <a:xfrm>
            <a:off x="742527" y="378284"/>
            <a:ext cx="7658947" cy="1131079"/>
          </a:xfrm>
          <a:prstGeom prst="rect">
            <a:avLst/>
          </a:prstGeom>
          <a:solidFill>
            <a:schemeClr val="accent4">
              <a:lumMod val="50000"/>
            </a:schemeClr>
          </a:solidFill>
          <a:ln>
            <a:solidFill>
              <a:srgbClr val="111111"/>
            </a:solidFill>
          </a:ln>
        </p:spPr>
        <p:txBody>
          <a:bodyPr wrap="square">
            <a:spAutoFit/>
          </a:bodyPr>
          <a:lstStyle/>
          <a:p>
            <a:pPr defTabSz="685775" eaLnBrk="1" fontAlgn="auto" hangingPunct="1">
              <a:spcBef>
                <a:spcPts val="0"/>
              </a:spcBef>
              <a:spcAft>
                <a:spcPts val="0"/>
              </a:spcAft>
            </a:pPr>
            <a:r>
              <a:rPr lang="en-US" sz="1350">
                <a:solidFill>
                  <a:srgbClr val="002050"/>
                </a:solidFill>
                <a:latin typeface="Consolas" panose="020B0609020204030204" pitchFamily="49" charset="0"/>
              </a:rPr>
              <a:t>var</a:t>
            </a:r>
            <a:r>
              <a:rPr lang="en-US" sz="1350">
                <a:solidFill>
                  <a:prstClr val="white">
                    <a:lumMod val="95000"/>
                  </a:prstClr>
                </a:solidFill>
                <a:latin typeface="Consolas" panose="020B0609020204030204" pitchFamily="49" charset="0"/>
              </a:rPr>
              <a:t> outputs = </a:t>
            </a:r>
            <a:r>
              <a:rPr lang="en-US" sz="1350">
                <a:solidFill>
                  <a:srgbClr val="002050"/>
                </a:solidFill>
                <a:latin typeface="Consolas" panose="020B0609020204030204" pitchFamily="49" charset="0"/>
              </a:rPr>
              <a:t>new</a:t>
            </a:r>
            <a:r>
              <a:rPr lang="en-US" sz="1350">
                <a:solidFill>
                  <a:prstClr val="white">
                    <a:lumMod val="95000"/>
                  </a:prstClr>
                </a:solidFill>
                <a:latin typeface="Consolas" panose="020B0609020204030204" pitchFamily="49" charset="0"/>
              </a:rPr>
              <a:t> </a:t>
            </a:r>
            <a:r>
              <a:rPr lang="en-US" sz="1350">
                <a:solidFill>
                  <a:srgbClr val="B3EBFB">
                    <a:lumMod val="60000"/>
                    <a:lumOff val="40000"/>
                  </a:srgbClr>
                </a:solidFill>
                <a:latin typeface="Consolas" panose="020B0609020204030204" pitchFamily="49" charset="0"/>
              </a:rPr>
              <a:t>List</a:t>
            </a:r>
            <a:r>
              <a:rPr lang="en-US" sz="1350">
                <a:solidFill>
                  <a:prstClr val="white">
                    <a:lumMod val="95000"/>
                  </a:prstClr>
                </a:solidFill>
                <a:latin typeface="Consolas" panose="020B0609020204030204" pitchFamily="49" charset="0"/>
              </a:rPr>
              <a:t>&lt;</a:t>
            </a:r>
            <a:r>
              <a:rPr lang="en-US" sz="1350">
                <a:solidFill>
                  <a:srgbClr val="002050"/>
                </a:solidFill>
                <a:latin typeface="Consolas" panose="020B0609020204030204" pitchFamily="49" charset="0"/>
              </a:rPr>
              <a:t>string</a:t>
            </a:r>
            <a:r>
              <a:rPr lang="en-US" sz="1350">
                <a:solidFill>
                  <a:prstClr val="white">
                    <a:lumMod val="95000"/>
                  </a:prstClr>
                </a:solidFill>
                <a:latin typeface="Consolas" panose="020B0609020204030204" pitchFamily="49" charset="0"/>
              </a:rPr>
              <a:t>&gt;();</a:t>
            </a:r>
          </a:p>
          <a:p>
            <a:pPr defTabSz="685775" eaLnBrk="1" fontAlgn="auto" hangingPunct="1">
              <a:spcBef>
                <a:spcPts val="0"/>
              </a:spcBef>
              <a:spcAft>
                <a:spcPts val="0"/>
              </a:spcAft>
            </a:pPr>
            <a:endParaRPr lang="en-US" sz="1350">
              <a:solidFill>
                <a:prstClr val="white">
                  <a:lumMod val="95000"/>
                </a:prstClr>
              </a:solidFill>
              <a:latin typeface="Consolas" panose="020B0609020204030204" pitchFamily="49" charset="0"/>
            </a:endParaRPr>
          </a:p>
          <a:p>
            <a:pPr defTabSz="685775" eaLnBrk="1" fontAlgn="auto" hangingPunct="1">
              <a:spcBef>
                <a:spcPts val="0"/>
              </a:spcBef>
              <a:spcAft>
                <a:spcPts val="0"/>
              </a:spcAft>
            </a:pPr>
            <a:r>
              <a:rPr lang="en-US" sz="1350" err="1">
                <a:solidFill>
                  <a:prstClr val="white">
                    <a:lumMod val="95000"/>
                  </a:prstClr>
                </a:solidFill>
                <a:latin typeface="Consolas" panose="020B0609020204030204" pitchFamily="49" charset="0"/>
              </a:rPr>
              <a:t>outputs.Add</a:t>
            </a:r>
            <a:r>
              <a:rPr lang="en-US" sz="1350">
                <a:solidFill>
                  <a:prstClr val="white">
                    <a:lumMod val="95000"/>
                  </a:prstClr>
                </a:solidFill>
                <a:latin typeface="Consolas" panose="020B0609020204030204" pitchFamily="49" charset="0"/>
              </a:rPr>
              <a:t>(</a:t>
            </a:r>
            <a:r>
              <a:rPr lang="en-US" sz="1350">
                <a:solidFill>
                  <a:srgbClr val="002050"/>
                </a:solidFill>
                <a:latin typeface="Consolas" panose="020B0609020204030204" pitchFamily="49" charset="0"/>
              </a:rPr>
              <a:t>await</a:t>
            </a:r>
            <a:r>
              <a:rPr lang="en-US" sz="1350">
                <a:solidFill>
                  <a:prstClr val="white">
                    <a:lumMod val="95000"/>
                  </a:prstClr>
                </a:solidFill>
                <a:latin typeface="Consolas" panose="020B0609020204030204" pitchFamily="49" charset="0"/>
              </a:rPr>
              <a:t> </a:t>
            </a:r>
            <a:r>
              <a:rPr lang="en-US" sz="1350" err="1">
                <a:solidFill>
                  <a:prstClr val="white">
                    <a:lumMod val="95000"/>
                  </a:prstClr>
                </a:solidFill>
                <a:latin typeface="Consolas" panose="020B0609020204030204" pitchFamily="49" charset="0"/>
              </a:rPr>
              <a:t>context.CallActivityAsync</a:t>
            </a:r>
            <a:r>
              <a:rPr lang="en-US" sz="1350">
                <a:solidFill>
                  <a:prstClr val="white">
                    <a:lumMod val="95000"/>
                  </a:prstClr>
                </a:solidFill>
                <a:latin typeface="Consolas" panose="020B0609020204030204" pitchFamily="49" charset="0"/>
              </a:rPr>
              <a:t>&lt;</a:t>
            </a:r>
            <a:r>
              <a:rPr lang="en-US" sz="1350">
                <a:solidFill>
                  <a:srgbClr val="002050"/>
                </a:solidFill>
                <a:latin typeface="Consolas" panose="020B0609020204030204" pitchFamily="49" charset="0"/>
              </a:rPr>
              <a:t>string</a:t>
            </a:r>
            <a:r>
              <a:rPr lang="en-US" sz="1350">
                <a:solidFill>
                  <a:prstClr val="white">
                    <a:lumMod val="95000"/>
                  </a:prstClr>
                </a:solidFill>
                <a:latin typeface="Consolas" panose="020B0609020204030204" pitchFamily="49" charset="0"/>
              </a:rPr>
              <a:t>&gt;(</a:t>
            </a:r>
            <a:r>
              <a:rPr lang="en-US" sz="1350">
                <a:solidFill>
                  <a:srgbClr val="89C400">
                    <a:lumMod val="60000"/>
                    <a:lumOff val="40000"/>
                  </a:srgbClr>
                </a:solidFill>
                <a:latin typeface="Consolas" panose="020B0609020204030204" pitchFamily="49" charset="0"/>
              </a:rPr>
              <a:t>"</a:t>
            </a:r>
            <a:r>
              <a:rPr lang="en-US" sz="1350" err="1">
                <a:solidFill>
                  <a:srgbClr val="89C400">
                    <a:lumMod val="60000"/>
                    <a:lumOff val="40000"/>
                  </a:srgbClr>
                </a:solidFill>
                <a:latin typeface="Consolas" panose="020B0609020204030204" pitchFamily="49" charset="0"/>
              </a:rPr>
              <a:t>SayHello</a:t>
            </a:r>
            <a:r>
              <a:rPr lang="en-US" sz="1350">
                <a:solidFill>
                  <a:srgbClr val="89C400">
                    <a:lumMod val="60000"/>
                    <a:lumOff val="40000"/>
                  </a:srgbClr>
                </a:solidFill>
                <a:latin typeface="Consolas" panose="020B0609020204030204" pitchFamily="49" charset="0"/>
              </a:rPr>
              <a:t>"</a:t>
            </a:r>
            <a:r>
              <a:rPr lang="en-US" sz="1350">
                <a:solidFill>
                  <a:prstClr val="white">
                    <a:lumMod val="95000"/>
                  </a:prstClr>
                </a:solidFill>
                <a:latin typeface="Consolas" panose="020B0609020204030204" pitchFamily="49" charset="0"/>
              </a:rPr>
              <a:t>, </a:t>
            </a:r>
            <a:r>
              <a:rPr lang="en-US" sz="1350">
                <a:solidFill>
                  <a:srgbClr val="89C400">
                    <a:lumMod val="60000"/>
                    <a:lumOff val="40000"/>
                  </a:srgbClr>
                </a:solidFill>
                <a:latin typeface="Consolas" panose="020B0609020204030204" pitchFamily="49" charset="0"/>
              </a:rPr>
              <a:t>“World"</a:t>
            </a:r>
            <a:r>
              <a:rPr lang="en-US" sz="1350">
                <a:solidFill>
                  <a:prstClr val="white">
                    <a:lumMod val="95000"/>
                  </a:prstClr>
                </a:solidFill>
                <a:latin typeface="Consolas" panose="020B0609020204030204" pitchFamily="49" charset="0"/>
              </a:rPr>
              <a:t>));</a:t>
            </a:r>
          </a:p>
          <a:p>
            <a:pPr defTabSz="685775" eaLnBrk="1" fontAlgn="auto" hangingPunct="1">
              <a:spcBef>
                <a:spcPts val="0"/>
              </a:spcBef>
              <a:spcAft>
                <a:spcPts val="0"/>
              </a:spcAft>
            </a:pPr>
            <a:endParaRPr lang="en-US" sz="1350">
              <a:solidFill>
                <a:prstClr val="white">
                  <a:lumMod val="95000"/>
                </a:prstClr>
              </a:solidFill>
              <a:latin typeface="Consolas" panose="020B0609020204030204" pitchFamily="49" charset="0"/>
            </a:endParaRPr>
          </a:p>
          <a:p>
            <a:pPr defTabSz="685775" eaLnBrk="1" fontAlgn="auto" hangingPunct="1">
              <a:spcBef>
                <a:spcPts val="0"/>
              </a:spcBef>
              <a:spcAft>
                <a:spcPts val="0"/>
              </a:spcAft>
            </a:pPr>
            <a:r>
              <a:rPr lang="en-US" sz="1350">
                <a:solidFill>
                  <a:srgbClr val="002050"/>
                </a:solidFill>
                <a:latin typeface="Consolas" panose="020B0609020204030204" pitchFamily="49" charset="0"/>
              </a:rPr>
              <a:t>return</a:t>
            </a:r>
            <a:r>
              <a:rPr lang="en-US" sz="1350">
                <a:solidFill>
                  <a:prstClr val="white">
                    <a:lumMod val="95000"/>
                  </a:prstClr>
                </a:solidFill>
                <a:latin typeface="Consolas" panose="020B0609020204030204" pitchFamily="49" charset="0"/>
              </a:rPr>
              <a:t> outputs;</a:t>
            </a:r>
            <a:endParaRPr lang="en-US" sz="1350">
              <a:solidFill>
                <a:prstClr val="white">
                  <a:lumMod val="95000"/>
                </a:prstClr>
              </a:solidFill>
              <a:latin typeface="Segoe UI"/>
            </a:endParaRPr>
          </a:p>
        </p:txBody>
      </p:sp>
      <p:sp>
        <p:nvSpPr>
          <p:cNvPr id="10" name="Arrow: Right 9">
            <a:extLst>
              <a:ext uri="{FF2B5EF4-FFF2-40B4-BE49-F238E27FC236}">
                <a16:creationId xmlns:a16="http://schemas.microsoft.com/office/drawing/2014/main" id="{49FEF3C7-1ECE-4D6C-B051-13B954143BA0}"/>
              </a:ext>
            </a:extLst>
          </p:cNvPr>
          <p:cNvSpPr/>
          <p:nvPr/>
        </p:nvSpPr>
        <p:spPr>
          <a:xfrm>
            <a:off x="742526" y="2417966"/>
            <a:ext cx="569232" cy="264281"/>
          </a:xfrm>
          <a:prstGeom prst="rightArrow">
            <a:avLst/>
          </a:prstGeom>
          <a:solidFill>
            <a:srgbClr val="FF99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11" name="Rectangle 10">
            <a:extLst>
              <a:ext uri="{FF2B5EF4-FFF2-40B4-BE49-F238E27FC236}">
                <a16:creationId xmlns:a16="http://schemas.microsoft.com/office/drawing/2014/main" id="{0EA09ADE-6152-41E6-894E-3E7EC08070BD}"/>
              </a:ext>
            </a:extLst>
          </p:cNvPr>
          <p:cNvSpPr/>
          <p:nvPr/>
        </p:nvSpPr>
        <p:spPr>
          <a:xfrm>
            <a:off x="1465326" y="2171541"/>
            <a:ext cx="1264264" cy="75713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Orchestrator Function</a:t>
            </a:r>
          </a:p>
        </p:txBody>
      </p:sp>
      <p:sp>
        <p:nvSpPr>
          <p:cNvPr id="12" name="Rectangle 11">
            <a:extLst>
              <a:ext uri="{FF2B5EF4-FFF2-40B4-BE49-F238E27FC236}">
                <a16:creationId xmlns:a16="http://schemas.microsoft.com/office/drawing/2014/main" id="{ECC80A84-DB02-49C9-B75B-E3D153FADEE0}"/>
              </a:ext>
            </a:extLst>
          </p:cNvPr>
          <p:cNvSpPr/>
          <p:nvPr/>
        </p:nvSpPr>
        <p:spPr>
          <a:xfrm>
            <a:off x="742527" y="414308"/>
            <a:ext cx="7658946" cy="219640"/>
          </a:xfrm>
          <a:prstGeom prst="rect">
            <a:avLst/>
          </a:prstGeom>
          <a:solidFill>
            <a:srgbClr val="FFCC00">
              <a:alpha val="24706"/>
            </a:srgbClr>
          </a:solidFill>
          <a:ln w="317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18" name="Arrow: Right 17">
            <a:extLst>
              <a:ext uri="{FF2B5EF4-FFF2-40B4-BE49-F238E27FC236}">
                <a16:creationId xmlns:a16="http://schemas.microsoft.com/office/drawing/2014/main" id="{980975FD-6B4B-4EBE-97E9-ACFD0E3E5975}"/>
              </a:ext>
            </a:extLst>
          </p:cNvPr>
          <p:cNvSpPr/>
          <p:nvPr/>
        </p:nvSpPr>
        <p:spPr>
          <a:xfrm rot="2717947">
            <a:off x="1634545" y="3320475"/>
            <a:ext cx="1162634" cy="264281"/>
          </a:xfrm>
          <a:prstGeom prst="rightArrow">
            <a:avLst/>
          </a:prstGeom>
          <a:solidFill>
            <a:schemeClr val="bg2">
              <a:lumMod val="75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19" name="Arrow: Right 18">
            <a:extLst>
              <a:ext uri="{FF2B5EF4-FFF2-40B4-BE49-F238E27FC236}">
                <a16:creationId xmlns:a16="http://schemas.microsoft.com/office/drawing/2014/main" id="{2B1A0F76-6CD2-4C26-A468-816D65BE245C}"/>
              </a:ext>
            </a:extLst>
          </p:cNvPr>
          <p:cNvSpPr/>
          <p:nvPr/>
        </p:nvSpPr>
        <p:spPr>
          <a:xfrm rot="13526862">
            <a:off x="2148274" y="3320475"/>
            <a:ext cx="1162634" cy="264281"/>
          </a:xfrm>
          <a:prstGeom prst="rightArrow">
            <a:avLst/>
          </a:prstGeom>
          <a:solidFill>
            <a:schemeClr val="bg2">
              <a:lumMod val="75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20" name="TextBox 19">
            <a:extLst>
              <a:ext uri="{FF2B5EF4-FFF2-40B4-BE49-F238E27FC236}">
                <a16:creationId xmlns:a16="http://schemas.microsoft.com/office/drawing/2014/main" id="{98ABAA60-2D45-4924-956E-C60614A3E6B1}"/>
              </a:ext>
            </a:extLst>
          </p:cNvPr>
          <p:cNvSpPr txBox="1"/>
          <p:nvPr/>
        </p:nvSpPr>
        <p:spPr>
          <a:xfrm>
            <a:off x="1829617" y="3311380"/>
            <a:ext cx="199997" cy="461665"/>
          </a:xfrm>
          <a:prstGeom prst="rect">
            <a:avLst/>
          </a:prstGeom>
          <a:noFill/>
        </p:spPr>
        <p:txBody>
          <a:bodyPr wrap="square" rtlCol="0">
            <a:spAutoFit/>
          </a:bodyPr>
          <a:lstStyle/>
          <a:p>
            <a:pPr defTabSz="685775" eaLnBrk="1" fontAlgn="auto" hangingPunct="1">
              <a:spcBef>
                <a:spcPts val="0"/>
              </a:spcBef>
              <a:spcAft>
                <a:spcPts val="0"/>
              </a:spcAft>
            </a:pPr>
            <a:r>
              <a:rPr lang="en-US" sz="2400">
                <a:solidFill>
                  <a:srgbClr val="002050"/>
                </a:solidFill>
                <a:latin typeface="Segoe UI"/>
              </a:rPr>
              <a:t>?</a:t>
            </a:r>
          </a:p>
        </p:txBody>
      </p:sp>
      <p:pic>
        <p:nvPicPr>
          <p:cNvPr id="24" name="Graphic 23" descr="Close">
            <a:extLst>
              <a:ext uri="{FF2B5EF4-FFF2-40B4-BE49-F238E27FC236}">
                <a16:creationId xmlns:a16="http://schemas.microsoft.com/office/drawing/2014/main" id="{95162D80-3A97-40E2-9153-B65408B72A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0555" y="3156799"/>
            <a:ext cx="309164" cy="309164"/>
          </a:xfrm>
          <a:prstGeom prst="rect">
            <a:avLst/>
          </a:prstGeom>
        </p:spPr>
      </p:pic>
      <p:sp>
        <p:nvSpPr>
          <p:cNvPr id="27" name="Arrow: Right 26">
            <a:extLst>
              <a:ext uri="{FF2B5EF4-FFF2-40B4-BE49-F238E27FC236}">
                <a16:creationId xmlns:a16="http://schemas.microsoft.com/office/drawing/2014/main" id="{D4FB0E22-87C4-4338-8697-8CD909568941}"/>
              </a:ext>
            </a:extLst>
          </p:cNvPr>
          <p:cNvSpPr/>
          <p:nvPr/>
        </p:nvSpPr>
        <p:spPr>
          <a:xfrm>
            <a:off x="2922628" y="2417966"/>
            <a:ext cx="905561" cy="264281"/>
          </a:xfrm>
          <a:prstGeom prst="rightArrow">
            <a:avLst/>
          </a:prstGeom>
          <a:solidFill>
            <a:schemeClr val="bg2">
              <a:lumMod val="75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pic>
        <p:nvPicPr>
          <p:cNvPr id="29" name="Graphic 28" descr="Clock">
            <a:extLst>
              <a:ext uri="{FF2B5EF4-FFF2-40B4-BE49-F238E27FC236}">
                <a16:creationId xmlns:a16="http://schemas.microsoft.com/office/drawing/2014/main" id="{3CB87896-1407-4838-A2EE-F2A27A59C4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7140" y="2150829"/>
            <a:ext cx="309164" cy="309164"/>
          </a:xfrm>
          <a:prstGeom prst="rect">
            <a:avLst/>
          </a:prstGeom>
        </p:spPr>
      </p:pic>
      <p:sp>
        <p:nvSpPr>
          <p:cNvPr id="32" name="Rectangle 31">
            <a:extLst>
              <a:ext uri="{FF2B5EF4-FFF2-40B4-BE49-F238E27FC236}">
                <a16:creationId xmlns:a16="http://schemas.microsoft.com/office/drawing/2014/main" id="{24911197-3DC7-4EBB-931C-31A8E1B1928A}"/>
              </a:ext>
            </a:extLst>
          </p:cNvPr>
          <p:cNvSpPr/>
          <p:nvPr/>
        </p:nvSpPr>
        <p:spPr>
          <a:xfrm>
            <a:off x="3993856" y="2172958"/>
            <a:ext cx="1264264" cy="757130"/>
          </a:xfrm>
          <a:prstGeom prst="rect">
            <a:avLst/>
          </a:prstGeom>
          <a:solidFill>
            <a:srgbClr val="00B050"/>
          </a:solidFill>
          <a:ln>
            <a:solidFill>
              <a:srgbClr val="00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75" eaLnBrk="1" fontAlgn="auto" hangingPunct="1">
              <a:spcBef>
                <a:spcPts val="0"/>
              </a:spcBef>
              <a:spcAft>
                <a:spcPts val="0"/>
              </a:spcAft>
            </a:pPr>
            <a:r>
              <a:rPr lang="en-US" sz="1350">
                <a:solidFill>
                  <a:prstClr val="white"/>
                </a:solidFill>
                <a:latin typeface="Segoe UI"/>
              </a:rPr>
              <a:t>Activity Function</a:t>
            </a:r>
          </a:p>
        </p:txBody>
      </p:sp>
      <p:sp>
        <p:nvSpPr>
          <p:cNvPr id="34" name="TextBox 33">
            <a:extLst>
              <a:ext uri="{FF2B5EF4-FFF2-40B4-BE49-F238E27FC236}">
                <a16:creationId xmlns:a16="http://schemas.microsoft.com/office/drawing/2014/main" id="{FA724105-1E6F-4EB0-9031-F47FA25EF706}"/>
              </a:ext>
            </a:extLst>
          </p:cNvPr>
          <p:cNvSpPr txBox="1"/>
          <p:nvPr/>
        </p:nvSpPr>
        <p:spPr>
          <a:xfrm>
            <a:off x="3669611" y="3167435"/>
            <a:ext cx="1912753" cy="300082"/>
          </a:xfrm>
          <a:prstGeom prst="rect">
            <a:avLst/>
          </a:prstGeom>
          <a:noFill/>
        </p:spPr>
        <p:txBody>
          <a:bodyPr wrap="square" rtlCol="0">
            <a:spAutoFit/>
          </a:bodyPr>
          <a:lstStyle/>
          <a:p>
            <a:pPr algn="ctr" defTabSz="685775" eaLnBrk="1" fontAlgn="auto" hangingPunct="1">
              <a:spcBef>
                <a:spcPts val="0"/>
              </a:spcBef>
              <a:spcAft>
                <a:spcPts val="0"/>
              </a:spcAft>
            </a:pPr>
            <a:r>
              <a:rPr lang="en-US" sz="1350">
                <a:solidFill>
                  <a:srgbClr val="89C400"/>
                </a:solidFill>
                <a:latin typeface="Consolas" panose="020B0609020204030204" pitchFamily="49" charset="0"/>
              </a:rPr>
              <a:t>“Hello World!”</a:t>
            </a:r>
          </a:p>
        </p:txBody>
      </p:sp>
      <p:sp>
        <p:nvSpPr>
          <p:cNvPr id="35" name="TextBox 34">
            <a:extLst>
              <a:ext uri="{FF2B5EF4-FFF2-40B4-BE49-F238E27FC236}">
                <a16:creationId xmlns:a16="http://schemas.microsoft.com/office/drawing/2014/main" id="{EF5648C7-D5A9-4370-BC83-2EF578F546FC}"/>
              </a:ext>
            </a:extLst>
          </p:cNvPr>
          <p:cNvSpPr txBox="1"/>
          <p:nvPr/>
        </p:nvSpPr>
        <p:spPr>
          <a:xfrm>
            <a:off x="5600555" y="2171541"/>
            <a:ext cx="2800917" cy="253916"/>
          </a:xfrm>
          <a:prstGeom prst="rect">
            <a:avLst/>
          </a:prstGeom>
          <a:solidFill>
            <a:schemeClr val="tx2">
              <a:lumMod val="20000"/>
              <a:lumOff val="80000"/>
            </a:schemeClr>
          </a:solidFill>
          <a:ln>
            <a:solidFill>
              <a:schemeClr val="tx2">
                <a:lumMod val="60000"/>
                <a:lumOff val="40000"/>
              </a:schemeClr>
            </a:solidFill>
          </a:ln>
        </p:spPr>
        <p:txBody>
          <a:bodyPr wrap="square" rtlCol="0">
            <a:spAutoFit/>
          </a:bodyPr>
          <a:lstStyle/>
          <a:p>
            <a:pPr defTabSz="685775" eaLnBrk="1" fontAlgn="auto" hangingPunct="1">
              <a:spcBef>
                <a:spcPts val="0"/>
              </a:spcBef>
              <a:spcAft>
                <a:spcPts val="0"/>
              </a:spcAft>
            </a:pPr>
            <a:r>
              <a:rPr lang="en-US" sz="1050">
                <a:solidFill>
                  <a:srgbClr val="434343">
                    <a:lumMod val="75000"/>
                  </a:srgbClr>
                </a:solidFill>
                <a:latin typeface="Segoe UI"/>
              </a:rPr>
              <a:t>Orchestrator Started</a:t>
            </a:r>
          </a:p>
        </p:txBody>
      </p:sp>
      <p:sp>
        <p:nvSpPr>
          <p:cNvPr id="37" name="TextBox 36">
            <a:extLst>
              <a:ext uri="{FF2B5EF4-FFF2-40B4-BE49-F238E27FC236}">
                <a16:creationId xmlns:a16="http://schemas.microsoft.com/office/drawing/2014/main" id="{201F26AD-6F17-42F3-83FF-431BF43607F9}"/>
              </a:ext>
            </a:extLst>
          </p:cNvPr>
          <p:cNvSpPr txBox="1"/>
          <p:nvPr/>
        </p:nvSpPr>
        <p:spPr>
          <a:xfrm>
            <a:off x="5600555" y="2402341"/>
            <a:ext cx="2800917" cy="253916"/>
          </a:xfrm>
          <a:prstGeom prst="rect">
            <a:avLst/>
          </a:prstGeom>
          <a:solidFill>
            <a:schemeClr val="tx2">
              <a:lumMod val="20000"/>
              <a:lumOff val="80000"/>
            </a:schemeClr>
          </a:solidFill>
          <a:ln>
            <a:solidFill>
              <a:schemeClr val="tx2">
                <a:lumMod val="60000"/>
                <a:lumOff val="40000"/>
              </a:schemeClr>
            </a:solidFill>
          </a:ln>
        </p:spPr>
        <p:txBody>
          <a:bodyPr wrap="square" rtlCol="0">
            <a:spAutoFit/>
          </a:bodyPr>
          <a:lstStyle/>
          <a:p>
            <a:pPr defTabSz="685775" eaLnBrk="1" fontAlgn="auto" hangingPunct="1">
              <a:spcBef>
                <a:spcPts val="0"/>
              </a:spcBef>
              <a:spcAft>
                <a:spcPts val="0"/>
              </a:spcAft>
            </a:pPr>
            <a:r>
              <a:rPr lang="en-US" sz="1050">
                <a:solidFill>
                  <a:srgbClr val="434343">
                    <a:lumMod val="75000"/>
                  </a:srgbClr>
                </a:solidFill>
                <a:latin typeface="Segoe UI"/>
              </a:rPr>
              <a:t>Execution Started</a:t>
            </a:r>
          </a:p>
        </p:txBody>
      </p:sp>
      <p:sp>
        <p:nvSpPr>
          <p:cNvPr id="41" name="TextBox 40">
            <a:extLst>
              <a:ext uri="{FF2B5EF4-FFF2-40B4-BE49-F238E27FC236}">
                <a16:creationId xmlns:a16="http://schemas.microsoft.com/office/drawing/2014/main" id="{F446AA43-5FE6-4F8F-9A5A-7FD18D59B929}"/>
              </a:ext>
            </a:extLst>
          </p:cNvPr>
          <p:cNvSpPr txBox="1"/>
          <p:nvPr/>
        </p:nvSpPr>
        <p:spPr>
          <a:xfrm>
            <a:off x="5600555" y="2633141"/>
            <a:ext cx="2800917" cy="253916"/>
          </a:xfrm>
          <a:prstGeom prst="rect">
            <a:avLst/>
          </a:prstGeom>
          <a:solidFill>
            <a:schemeClr val="tx2">
              <a:lumMod val="20000"/>
              <a:lumOff val="80000"/>
            </a:schemeClr>
          </a:solidFill>
          <a:ln>
            <a:solidFill>
              <a:schemeClr val="tx2">
                <a:lumMod val="60000"/>
                <a:lumOff val="40000"/>
              </a:schemeClr>
            </a:solidFill>
          </a:ln>
        </p:spPr>
        <p:txBody>
          <a:bodyPr wrap="square" rtlCol="0">
            <a:spAutoFit/>
          </a:bodyPr>
          <a:lstStyle/>
          <a:p>
            <a:pPr defTabSz="685775" eaLnBrk="1" fontAlgn="auto" hangingPunct="1">
              <a:spcBef>
                <a:spcPts val="0"/>
              </a:spcBef>
              <a:spcAft>
                <a:spcPts val="0"/>
              </a:spcAft>
            </a:pPr>
            <a:r>
              <a:rPr lang="en-US" sz="1050">
                <a:solidFill>
                  <a:srgbClr val="434343">
                    <a:lumMod val="75000"/>
                  </a:srgbClr>
                </a:solidFill>
                <a:latin typeface="Segoe UI"/>
              </a:rPr>
              <a:t>Task Scheduled, </a:t>
            </a:r>
            <a:r>
              <a:rPr lang="en-US" sz="1050" err="1">
                <a:solidFill>
                  <a:srgbClr val="434343">
                    <a:lumMod val="75000"/>
                  </a:srgbClr>
                </a:solidFill>
                <a:latin typeface="Segoe UI"/>
              </a:rPr>
              <a:t>SayHello</a:t>
            </a:r>
            <a:r>
              <a:rPr lang="en-US" sz="1050">
                <a:solidFill>
                  <a:srgbClr val="434343">
                    <a:lumMod val="75000"/>
                  </a:srgbClr>
                </a:solidFill>
                <a:latin typeface="Segoe UI"/>
              </a:rPr>
              <a:t>, “World”</a:t>
            </a:r>
          </a:p>
        </p:txBody>
      </p:sp>
      <p:sp>
        <p:nvSpPr>
          <p:cNvPr id="42" name="TextBox 41">
            <a:extLst>
              <a:ext uri="{FF2B5EF4-FFF2-40B4-BE49-F238E27FC236}">
                <a16:creationId xmlns:a16="http://schemas.microsoft.com/office/drawing/2014/main" id="{59DA1659-F85F-4BEA-BAD7-13E948F6F573}"/>
              </a:ext>
            </a:extLst>
          </p:cNvPr>
          <p:cNvSpPr txBox="1"/>
          <p:nvPr/>
        </p:nvSpPr>
        <p:spPr>
          <a:xfrm>
            <a:off x="5600555" y="2863941"/>
            <a:ext cx="2800917" cy="253916"/>
          </a:xfrm>
          <a:prstGeom prst="rect">
            <a:avLst/>
          </a:prstGeom>
          <a:solidFill>
            <a:schemeClr val="tx2">
              <a:lumMod val="20000"/>
              <a:lumOff val="80000"/>
            </a:schemeClr>
          </a:solidFill>
          <a:ln>
            <a:solidFill>
              <a:schemeClr val="tx2">
                <a:lumMod val="60000"/>
                <a:lumOff val="40000"/>
              </a:schemeClr>
            </a:solidFill>
          </a:ln>
        </p:spPr>
        <p:txBody>
          <a:bodyPr wrap="square" rtlCol="0">
            <a:spAutoFit/>
          </a:bodyPr>
          <a:lstStyle/>
          <a:p>
            <a:pPr defTabSz="685775" eaLnBrk="1" fontAlgn="auto" hangingPunct="1">
              <a:spcBef>
                <a:spcPts val="0"/>
              </a:spcBef>
              <a:spcAft>
                <a:spcPts val="0"/>
              </a:spcAft>
            </a:pPr>
            <a:r>
              <a:rPr lang="en-US" sz="1050">
                <a:solidFill>
                  <a:srgbClr val="434343">
                    <a:lumMod val="75000"/>
                  </a:srgbClr>
                </a:solidFill>
                <a:latin typeface="Segoe UI"/>
              </a:rPr>
              <a:t>Orchestrator Completed</a:t>
            </a:r>
          </a:p>
        </p:txBody>
      </p:sp>
      <p:sp>
        <p:nvSpPr>
          <p:cNvPr id="43" name="Arrow: Right 42">
            <a:extLst>
              <a:ext uri="{FF2B5EF4-FFF2-40B4-BE49-F238E27FC236}">
                <a16:creationId xmlns:a16="http://schemas.microsoft.com/office/drawing/2014/main" id="{3409BC79-85E7-460D-9CB3-C963CBF5EBAA}"/>
              </a:ext>
            </a:extLst>
          </p:cNvPr>
          <p:cNvSpPr/>
          <p:nvPr/>
        </p:nvSpPr>
        <p:spPr>
          <a:xfrm rot="5400000">
            <a:off x="4466063" y="2873368"/>
            <a:ext cx="323855" cy="264281"/>
          </a:xfrm>
          <a:prstGeom prst="rightArrow">
            <a:avLst/>
          </a:prstGeom>
          <a:solidFill>
            <a:srgbClr val="00B050"/>
          </a:solidFill>
          <a:ln>
            <a:solidFill>
              <a:srgbClr val="00660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44" name="TextBox 43">
            <a:extLst>
              <a:ext uri="{FF2B5EF4-FFF2-40B4-BE49-F238E27FC236}">
                <a16:creationId xmlns:a16="http://schemas.microsoft.com/office/drawing/2014/main" id="{9996832E-4FA5-4A24-8894-8C12391F002C}"/>
              </a:ext>
            </a:extLst>
          </p:cNvPr>
          <p:cNvSpPr txBox="1"/>
          <p:nvPr/>
        </p:nvSpPr>
        <p:spPr>
          <a:xfrm>
            <a:off x="5600555" y="3094741"/>
            <a:ext cx="2800917" cy="253916"/>
          </a:xfrm>
          <a:prstGeom prst="rect">
            <a:avLst/>
          </a:prstGeom>
          <a:solidFill>
            <a:schemeClr val="tx2">
              <a:lumMod val="20000"/>
              <a:lumOff val="80000"/>
            </a:schemeClr>
          </a:solidFill>
          <a:ln>
            <a:solidFill>
              <a:schemeClr val="tx2">
                <a:lumMod val="60000"/>
                <a:lumOff val="40000"/>
              </a:schemeClr>
            </a:solidFill>
          </a:ln>
        </p:spPr>
        <p:txBody>
          <a:bodyPr wrap="square" rtlCol="0">
            <a:spAutoFit/>
          </a:bodyPr>
          <a:lstStyle/>
          <a:p>
            <a:pPr defTabSz="685775" eaLnBrk="1" fontAlgn="auto" hangingPunct="1">
              <a:spcBef>
                <a:spcPts val="0"/>
              </a:spcBef>
              <a:spcAft>
                <a:spcPts val="0"/>
              </a:spcAft>
            </a:pPr>
            <a:r>
              <a:rPr lang="en-US" sz="1050">
                <a:solidFill>
                  <a:srgbClr val="434343">
                    <a:lumMod val="75000"/>
                  </a:srgbClr>
                </a:solidFill>
                <a:latin typeface="Segoe UI"/>
              </a:rPr>
              <a:t>Task Completed, “Hello World!”</a:t>
            </a:r>
          </a:p>
        </p:txBody>
      </p:sp>
      <p:sp>
        <p:nvSpPr>
          <p:cNvPr id="45" name="TextBox 44">
            <a:extLst>
              <a:ext uri="{FF2B5EF4-FFF2-40B4-BE49-F238E27FC236}">
                <a16:creationId xmlns:a16="http://schemas.microsoft.com/office/drawing/2014/main" id="{9FDD3616-4F8B-4C87-8ECC-CF5F6BCC3ADF}"/>
              </a:ext>
            </a:extLst>
          </p:cNvPr>
          <p:cNvSpPr txBox="1"/>
          <p:nvPr/>
        </p:nvSpPr>
        <p:spPr>
          <a:xfrm>
            <a:off x="5600555" y="3325541"/>
            <a:ext cx="2800917" cy="253916"/>
          </a:xfrm>
          <a:prstGeom prst="rect">
            <a:avLst/>
          </a:prstGeom>
          <a:solidFill>
            <a:schemeClr val="tx2">
              <a:lumMod val="20000"/>
              <a:lumOff val="80000"/>
            </a:schemeClr>
          </a:solidFill>
          <a:ln>
            <a:solidFill>
              <a:schemeClr val="tx2">
                <a:lumMod val="60000"/>
                <a:lumOff val="40000"/>
              </a:schemeClr>
            </a:solidFill>
          </a:ln>
        </p:spPr>
        <p:txBody>
          <a:bodyPr wrap="square" rtlCol="0">
            <a:spAutoFit/>
          </a:bodyPr>
          <a:lstStyle/>
          <a:p>
            <a:pPr defTabSz="685775" eaLnBrk="1" fontAlgn="auto" hangingPunct="1">
              <a:spcBef>
                <a:spcPts val="0"/>
              </a:spcBef>
              <a:spcAft>
                <a:spcPts val="0"/>
              </a:spcAft>
            </a:pPr>
            <a:r>
              <a:rPr lang="en-US" sz="1050">
                <a:solidFill>
                  <a:srgbClr val="434343">
                    <a:lumMod val="75000"/>
                  </a:srgbClr>
                </a:solidFill>
                <a:latin typeface="Segoe UI"/>
              </a:rPr>
              <a:t>Orchestrator Started</a:t>
            </a:r>
          </a:p>
        </p:txBody>
      </p:sp>
      <p:sp>
        <p:nvSpPr>
          <p:cNvPr id="48" name="Rectangle 47">
            <a:extLst>
              <a:ext uri="{FF2B5EF4-FFF2-40B4-BE49-F238E27FC236}">
                <a16:creationId xmlns:a16="http://schemas.microsoft.com/office/drawing/2014/main" id="{0E03A7CD-96AE-48E4-85EB-70DA3B2782FC}"/>
              </a:ext>
            </a:extLst>
          </p:cNvPr>
          <p:cNvSpPr/>
          <p:nvPr/>
        </p:nvSpPr>
        <p:spPr>
          <a:xfrm>
            <a:off x="742526" y="827816"/>
            <a:ext cx="7658946" cy="219640"/>
          </a:xfrm>
          <a:prstGeom prst="rect">
            <a:avLst/>
          </a:prstGeom>
          <a:solidFill>
            <a:srgbClr val="FFCC00">
              <a:alpha val="25000"/>
            </a:srgbClr>
          </a:solidFill>
          <a:ln w="317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49" name="TextBox 48">
            <a:extLst>
              <a:ext uri="{FF2B5EF4-FFF2-40B4-BE49-F238E27FC236}">
                <a16:creationId xmlns:a16="http://schemas.microsoft.com/office/drawing/2014/main" id="{941DC040-4106-4B7B-B254-D177395DCE66}"/>
              </a:ext>
            </a:extLst>
          </p:cNvPr>
          <p:cNvSpPr txBox="1"/>
          <p:nvPr/>
        </p:nvSpPr>
        <p:spPr>
          <a:xfrm>
            <a:off x="5582363" y="3082452"/>
            <a:ext cx="2800917" cy="253916"/>
          </a:xfrm>
          <a:prstGeom prst="rect">
            <a:avLst/>
          </a:prstGeom>
          <a:solidFill>
            <a:srgbClr val="FFCC00">
              <a:alpha val="25000"/>
            </a:srgbClr>
          </a:solidFill>
          <a:ln w="31750">
            <a:solidFill>
              <a:srgbClr val="FFCC00"/>
            </a:solidFill>
          </a:ln>
        </p:spPr>
        <p:txBody>
          <a:bodyPr wrap="square" rtlCol="0">
            <a:spAutoFit/>
          </a:bodyPr>
          <a:lstStyle/>
          <a:p>
            <a:pPr defTabSz="685775" eaLnBrk="1" fontAlgn="auto" hangingPunct="1">
              <a:spcBef>
                <a:spcPts val="0"/>
              </a:spcBef>
              <a:spcAft>
                <a:spcPts val="0"/>
              </a:spcAft>
            </a:pPr>
            <a:endParaRPr lang="en-US" sz="1050">
              <a:solidFill>
                <a:srgbClr val="434343">
                  <a:lumMod val="75000"/>
                </a:srgbClr>
              </a:solidFill>
              <a:latin typeface="Segoe UI"/>
            </a:endParaRPr>
          </a:p>
        </p:txBody>
      </p:sp>
      <p:sp>
        <p:nvSpPr>
          <p:cNvPr id="50" name="Arrow: Right 49">
            <a:extLst>
              <a:ext uri="{FF2B5EF4-FFF2-40B4-BE49-F238E27FC236}">
                <a16:creationId xmlns:a16="http://schemas.microsoft.com/office/drawing/2014/main" id="{68DDDED8-FB1A-4980-A35B-081FB819BFB5}"/>
              </a:ext>
            </a:extLst>
          </p:cNvPr>
          <p:cNvSpPr/>
          <p:nvPr/>
        </p:nvSpPr>
        <p:spPr>
          <a:xfrm rot="5400000">
            <a:off x="1956849" y="2873367"/>
            <a:ext cx="323855" cy="264281"/>
          </a:xfrm>
          <a:prstGeom prst="rightArrow">
            <a:avLst/>
          </a:prstGeom>
          <a:solidFill>
            <a:schemeClr val="accent6"/>
          </a:solidFill>
          <a:ln>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685775" eaLnBrk="1" fontAlgn="auto" hangingPunct="1">
              <a:spcBef>
                <a:spcPts val="0"/>
              </a:spcBef>
              <a:spcAft>
                <a:spcPts val="0"/>
              </a:spcAft>
            </a:pPr>
            <a:endParaRPr lang="en-US" sz="1350">
              <a:solidFill>
                <a:prstClr val="white"/>
              </a:solidFill>
              <a:latin typeface="Segoe UI"/>
            </a:endParaRPr>
          </a:p>
        </p:txBody>
      </p:sp>
      <p:sp>
        <p:nvSpPr>
          <p:cNvPr id="53" name="TextBox 52">
            <a:extLst>
              <a:ext uri="{FF2B5EF4-FFF2-40B4-BE49-F238E27FC236}">
                <a16:creationId xmlns:a16="http://schemas.microsoft.com/office/drawing/2014/main" id="{12E413D2-E7AD-465F-B904-F5799C9C7CE4}"/>
              </a:ext>
            </a:extLst>
          </p:cNvPr>
          <p:cNvSpPr txBox="1"/>
          <p:nvPr/>
        </p:nvSpPr>
        <p:spPr>
          <a:xfrm>
            <a:off x="5600555" y="3556341"/>
            <a:ext cx="2800917" cy="253916"/>
          </a:xfrm>
          <a:prstGeom prst="rect">
            <a:avLst/>
          </a:prstGeom>
          <a:solidFill>
            <a:schemeClr val="tx2">
              <a:lumMod val="20000"/>
              <a:lumOff val="80000"/>
            </a:schemeClr>
          </a:solidFill>
          <a:ln>
            <a:solidFill>
              <a:schemeClr val="tx2">
                <a:lumMod val="60000"/>
                <a:lumOff val="40000"/>
              </a:schemeClr>
            </a:solidFill>
          </a:ln>
        </p:spPr>
        <p:txBody>
          <a:bodyPr wrap="square" rtlCol="0">
            <a:spAutoFit/>
          </a:bodyPr>
          <a:lstStyle/>
          <a:p>
            <a:pPr defTabSz="685775" eaLnBrk="1" fontAlgn="auto" hangingPunct="1">
              <a:spcBef>
                <a:spcPts val="0"/>
              </a:spcBef>
              <a:spcAft>
                <a:spcPts val="0"/>
              </a:spcAft>
            </a:pPr>
            <a:r>
              <a:rPr lang="en-US" sz="1050">
                <a:solidFill>
                  <a:srgbClr val="434343">
                    <a:lumMod val="75000"/>
                  </a:srgbClr>
                </a:solidFill>
                <a:latin typeface="Segoe UI"/>
              </a:rPr>
              <a:t>Execution Completed, ["Hello World!”]</a:t>
            </a:r>
          </a:p>
        </p:txBody>
      </p:sp>
      <p:sp>
        <p:nvSpPr>
          <p:cNvPr id="54" name="TextBox 53">
            <a:extLst>
              <a:ext uri="{FF2B5EF4-FFF2-40B4-BE49-F238E27FC236}">
                <a16:creationId xmlns:a16="http://schemas.microsoft.com/office/drawing/2014/main" id="{92CD770F-DE59-49FE-84AF-E292331FCBF2}"/>
              </a:ext>
            </a:extLst>
          </p:cNvPr>
          <p:cNvSpPr txBox="1"/>
          <p:nvPr/>
        </p:nvSpPr>
        <p:spPr>
          <a:xfrm>
            <a:off x="5600555" y="3787141"/>
            <a:ext cx="2800917" cy="253916"/>
          </a:xfrm>
          <a:prstGeom prst="rect">
            <a:avLst/>
          </a:prstGeom>
          <a:solidFill>
            <a:schemeClr val="tx2">
              <a:lumMod val="20000"/>
              <a:lumOff val="80000"/>
            </a:schemeClr>
          </a:solidFill>
          <a:ln>
            <a:solidFill>
              <a:schemeClr val="tx2">
                <a:lumMod val="60000"/>
                <a:lumOff val="40000"/>
              </a:schemeClr>
            </a:solidFill>
          </a:ln>
        </p:spPr>
        <p:txBody>
          <a:bodyPr wrap="square" rtlCol="0">
            <a:spAutoFit/>
          </a:bodyPr>
          <a:lstStyle/>
          <a:p>
            <a:pPr defTabSz="685775" eaLnBrk="1" fontAlgn="auto" hangingPunct="1">
              <a:spcBef>
                <a:spcPts val="0"/>
              </a:spcBef>
              <a:spcAft>
                <a:spcPts val="0"/>
              </a:spcAft>
            </a:pPr>
            <a:r>
              <a:rPr lang="en-US" sz="1050">
                <a:solidFill>
                  <a:srgbClr val="434343">
                    <a:lumMod val="75000"/>
                  </a:srgbClr>
                </a:solidFill>
                <a:latin typeface="Segoe UI"/>
              </a:rPr>
              <a:t>Orchestrator Completed</a:t>
            </a:r>
          </a:p>
        </p:txBody>
      </p:sp>
      <p:sp>
        <p:nvSpPr>
          <p:cNvPr id="2" name="TextBox 1">
            <a:extLst>
              <a:ext uri="{FF2B5EF4-FFF2-40B4-BE49-F238E27FC236}">
                <a16:creationId xmlns:a16="http://schemas.microsoft.com/office/drawing/2014/main" id="{F0FF0FEB-EB8B-4192-8D05-D44B903D27EE}"/>
              </a:ext>
            </a:extLst>
          </p:cNvPr>
          <p:cNvSpPr txBox="1"/>
          <p:nvPr/>
        </p:nvSpPr>
        <p:spPr>
          <a:xfrm>
            <a:off x="5600554" y="1894581"/>
            <a:ext cx="1175386" cy="300082"/>
          </a:xfrm>
          <a:prstGeom prst="rect">
            <a:avLst/>
          </a:prstGeom>
          <a:noFill/>
        </p:spPr>
        <p:txBody>
          <a:bodyPr wrap="none" rtlCol="0">
            <a:spAutoFit/>
          </a:bodyPr>
          <a:lstStyle/>
          <a:p>
            <a:pPr defTabSz="685775" eaLnBrk="1" fontAlgn="auto" hangingPunct="1">
              <a:spcBef>
                <a:spcPts val="0"/>
              </a:spcBef>
              <a:spcAft>
                <a:spcPts val="0"/>
              </a:spcAft>
            </a:pPr>
            <a:r>
              <a:rPr lang="en-US" sz="1350">
                <a:solidFill>
                  <a:srgbClr val="434343">
                    <a:lumMod val="75000"/>
                  </a:srgbClr>
                </a:solidFill>
                <a:latin typeface="Segoe UI"/>
              </a:rPr>
              <a:t>History Table</a:t>
            </a:r>
          </a:p>
        </p:txBody>
      </p:sp>
    </p:spTree>
    <p:extLst>
      <p:ext uri="{BB962C8B-B14F-4D97-AF65-F5344CB8AC3E}">
        <p14:creationId xmlns:p14="http://schemas.microsoft.com/office/powerpoint/2010/main" val="2838174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500"/>
                            </p:stCondLst>
                            <p:childTnLst>
                              <p:par>
                                <p:cTn id="23" presetID="10" presetClass="exit" presetSubtype="0" fill="hold" grpId="1"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1000"/>
                            </p:stCondLst>
                            <p:childTnLst>
                              <p:par>
                                <p:cTn id="27" presetID="42" presetClass="path" presetSubtype="0" accel="50000" decel="50000" fill="hold" grpId="1" nodeType="afterEffect">
                                  <p:stCondLst>
                                    <p:cond delay="0"/>
                                  </p:stCondLst>
                                  <p:childTnLst>
                                    <p:animMotion origin="layout" path="M 0 2.22222E-6 L 0 0.07824 " pathEditMode="relative" rAng="0" ptsTypes="AA">
                                      <p:cBhvr>
                                        <p:cTn id="28" dur="2000" fill="hold"/>
                                        <p:tgtEl>
                                          <p:spTgt spid="12"/>
                                        </p:tgtEl>
                                        <p:attrNameLst>
                                          <p:attrName>ppt_x</p:attrName>
                                          <p:attrName>ppt_y</p:attrName>
                                        </p:attrNameLst>
                                      </p:cBhvr>
                                      <p:rCtr x="0" y="3912"/>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childTnLst>
                          </p:cTn>
                        </p:par>
                        <p:par>
                          <p:cTn id="54" fill="hold">
                            <p:stCondLst>
                              <p:cond delay="0"/>
                            </p:stCondLst>
                            <p:childTnLst>
                              <p:par>
                                <p:cTn id="55" presetID="22" presetClass="entr" presetSubtype="8" fill="hold" grpId="1"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1" presetClass="exit" presetSubtype="0" fill="hold" grpId="2" nodeType="afterEffect">
                                  <p:stCondLst>
                                    <p:cond delay="0"/>
                                  </p:stCondLst>
                                  <p:childTnLst>
                                    <p:set>
                                      <p:cBhvr>
                                        <p:cTn id="75" dur="1" fill="hold">
                                          <p:stCondLst>
                                            <p:cond delay="0"/>
                                          </p:stCondLst>
                                        </p:cTn>
                                        <p:tgtEl>
                                          <p:spTgt spid="12"/>
                                        </p:tgtEl>
                                        <p:attrNameLst>
                                          <p:attrName>style.visibility</p:attrName>
                                        </p:attrNameLst>
                                      </p:cBhvr>
                                      <p:to>
                                        <p:strVal val="hidden"/>
                                      </p:to>
                                    </p:set>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par>
                          <p:cTn id="84" fill="hold">
                            <p:stCondLst>
                              <p:cond delay="500"/>
                            </p:stCondLst>
                            <p:childTnLst>
                              <p:par>
                                <p:cTn id="85" presetID="22" presetClass="entr" presetSubtype="1"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up)">
                                      <p:cBhvr>
                                        <p:cTn id="87" dur="500"/>
                                        <p:tgtEl>
                                          <p:spTgt spid="43"/>
                                        </p:tgtEl>
                                      </p:cBhvr>
                                    </p:animEffect>
                                  </p:childTnLst>
                                </p:cTn>
                              </p:par>
                            </p:childTnLst>
                          </p:cTn>
                        </p:par>
                        <p:par>
                          <p:cTn id="88" fill="hold">
                            <p:stCondLst>
                              <p:cond delay="1000"/>
                            </p:stCondLst>
                            <p:childTnLst>
                              <p:par>
                                <p:cTn id="89" presetID="1"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par>
                          <p:cTn id="91" fill="hold">
                            <p:stCondLst>
                              <p:cond delay="1000"/>
                            </p:stCondLst>
                            <p:childTnLst>
                              <p:par>
                                <p:cTn id="92" presetID="1" presetClass="entr" presetSubtype="0"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43"/>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3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32"/>
                                        </p:tgtEl>
                                      </p:cBhvr>
                                    </p:animEffect>
                                    <p:set>
                                      <p:cBhvr>
                                        <p:cTn id="102" dur="1" fill="hold">
                                          <p:stCondLst>
                                            <p:cond delay="499"/>
                                          </p:stCondLst>
                                        </p:cTn>
                                        <p:tgtEl>
                                          <p:spTgt spid="3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2"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par>
                          <p:cTn id="108" fill="hold">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3" nodeType="withEffect">
                                  <p:stCondLst>
                                    <p:cond delay="0"/>
                                  </p:stCondLst>
                                  <p:childTnLst>
                                    <p:set>
                                      <p:cBhvr>
                                        <p:cTn id="112" dur="1" fill="hold">
                                          <p:stCondLst>
                                            <p:cond delay="0"/>
                                          </p:stCondLst>
                                        </p:cTn>
                                        <p:tgtEl>
                                          <p:spTgt spid="12"/>
                                        </p:tgtEl>
                                        <p:attrNameLst>
                                          <p:attrName>style.visibility</p:attrName>
                                        </p:attrNameLst>
                                      </p:cBhvr>
                                      <p:to>
                                        <p:strVal val="visible"/>
                                      </p:to>
                                    </p:set>
                                  </p:childTnLst>
                                </p:cTn>
                              </p:par>
                            </p:childTnLst>
                          </p:cTn>
                        </p:par>
                        <p:par>
                          <p:cTn id="113" fill="hold">
                            <p:stCondLst>
                              <p:cond delay="500"/>
                            </p:stCondLst>
                            <p:childTnLst>
                              <p:par>
                                <p:cTn id="114" presetID="42" presetClass="path" presetSubtype="0" accel="50000" decel="50000" fill="hold" grpId="4" nodeType="afterEffect">
                                  <p:stCondLst>
                                    <p:cond delay="0"/>
                                  </p:stCondLst>
                                  <p:childTnLst>
                                    <p:animMotion origin="layout" path="M 0 2.22222E-6 L 0 0.07731 " pathEditMode="relative" rAng="0" ptsTypes="AA">
                                      <p:cBhvr>
                                        <p:cTn id="115" dur="2000" fill="hold"/>
                                        <p:tgtEl>
                                          <p:spTgt spid="12"/>
                                        </p:tgtEl>
                                        <p:attrNameLst>
                                          <p:attrName>ppt_x</p:attrName>
                                          <p:attrName>ppt_y</p:attrName>
                                        </p:attrNameLst>
                                      </p:cBhvr>
                                      <p:rCtr x="0" y="3866"/>
                                    </p:animMotion>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2"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up)">
                                      <p:cBhvr>
                                        <p:cTn id="120" dur="500"/>
                                        <p:tgtEl>
                                          <p:spTgt spid="18"/>
                                        </p:tgtEl>
                                      </p:cBhvr>
                                    </p:animEffect>
                                  </p:childTnLst>
                                </p:cTn>
                              </p:par>
                            </p:childTnLst>
                          </p:cTn>
                        </p:par>
                        <p:par>
                          <p:cTn id="121" fill="hold">
                            <p:stCondLst>
                              <p:cond delay="500"/>
                            </p:stCondLst>
                            <p:childTnLst>
                              <p:par>
                                <p:cTn id="122" presetID="1" presetClass="entr" presetSubtype="0" fill="hold" grpId="2" nodeType="afterEffect">
                                  <p:stCondLst>
                                    <p:cond delay="0"/>
                                  </p:stCondLst>
                                  <p:childTnLst>
                                    <p:set>
                                      <p:cBhvr>
                                        <p:cTn id="123" dur="1" fill="hold">
                                          <p:stCondLst>
                                            <p:cond delay="0"/>
                                          </p:stCondLst>
                                        </p:cTn>
                                        <p:tgtEl>
                                          <p:spTgt spid="20"/>
                                        </p:tgtEl>
                                        <p:attrNameLst>
                                          <p:attrName>style.visibility</p:attrName>
                                        </p:attrNameLst>
                                      </p:cBhvr>
                                      <p:to>
                                        <p:strVal val="visible"/>
                                      </p:to>
                                    </p:set>
                                  </p:childTnLst>
                                </p:cTn>
                              </p:par>
                            </p:childTnLst>
                          </p:cTn>
                        </p:par>
                        <p:par>
                          <p:cTn id="124" fill="hold">
                            <p:stCondLst>
                              <p:cond delay="500"/>
                            </p:stCondLst>
                            <p:childTnLst>
                              <p:par>
                                <p:cTn id="125" presetID="1" presetClass="entr" presetSubtype="0" fill="hold" grpId="0" nodeType="afterEffect">
                                  <p:stCondLst>
                                    <p:cond delay="0"/>
                                  </p:stCondLst>
                                  <p:childTnLst>
                                    <p:set>
                                      <p:cBhvr>
                                        <p:cTn id="126" dur="1" fill="hold">
                                          <p:stCondLst>
                                            <p:cond delay="0"/>
                                          </p:stCondLst>
                                        </p:cTn>
                                        <p:tgtEl>
                                          <p:spTgt spid="49"/>
                                        </p:tgtEl>
                                        <p:attrNameLst>
                                          <p:attrName>style.visibility</p:attrName>
                                        </p:attrNameLst>
                                      </p:cBhvr>
                                      <p:to>
                                        <p:strVal val="visible"/>
                                      </p:to>
                                    </p:set>
                                  </p:childTnLst>
                                </p:cTn>
                              </p:par>
                            </p:childTnLst>
                          </p:cTn>
                        </p:par>
                        <p:par>
                          <p:cTn id="127" fill="hold">
                            <p:stCondLst>
                              <p:cond delay="500"/>
                            </p:stCondLst>
                            <p:childTnLst>
                              <p:par>
                                <p:cTn id="128" presetID="22" presetClass="entr" presetSubtype="4" fill="hold" grpId="2" nodeType="after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wipe(down)">
                                      <p:cBhvr>
                                        <p:cTn id="130" dur="500"/>
                                        <p:tgtEl>
                                          <p:spTgt spid="19"/>
                                        </p:tgtEl>
                                      </p:cBhvr>
                                    </p:animEffect>
                                  </p:childTnLst>
                                </p:cTn>
                              </p:par>
                            </p:childTnLst>
                          </p:cTn>
                        </p:par>
                        <p:par>
                          <p:cTn id="131" fill="hold">
                            <p:stCondLst>
                              <p:cond delay="1000"/>
                            </p:stCondLst>
                            <p:childTnLst>
                              <p:par>
                                <p:cTn id="132" presetID="1" presetClass="entr" presetSubtype="0" fill="hold" grpId="0" nodeType="afterEffect">
                                  <p:stCondLst>
                                    <p:cond delay="0"/>
                                  </p:stCondLst>
                                  <p:childTnLst>
                                    <p:set>
                                      <p:cBhvr>
                                        <p:cTn id="133" dur="1" fill="hold">
                                          <p:stCondLst>
                                            <p:cond delay="0"/>
                                          </p:stCondLst>
                                        </p:cTn>
                                        <p:tgtEl>
                                          <p:spTgt spid="47"/>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grpId="3" nodeType="clickEffect">
                                  <p:stCondLst>
                                    <p:cond delay="0"/>
                                  </p:stCondLst>
                                  <p:childTnLst>
                                    <p:set>
                                      <p:cBhvr>
                                        <p:cTn id="137" dur="1" fill="hold">
                                          <p:stCondLst>
                                            <p:cond delay="0"/>
                                          </p:stCondLst>
                                        </p:cTn>
                                        <p:tgtEl>
                                          <p:spTgt spid="18"/>
                                        </p:tgtEl>
                                        <p:attrNameLst>
                                          <p:attrName>style.visibility</p:attrName>
                                        </p:attrNameLst>
                                      </p:cBhvr>
                                      <p:to>
                                        <p:strVal val="hidden"/>
                                      </p:to>
                                    </p:set>
                                  </p:childTnLst>
                                </p:cTn>
                              </p:par>
                              <p:par>
                                <p:cTn id="138" presetID="1" presetClass="exit" presetSubtype="0" fill="hold" grpId="3" nodeType="withEffect">
                                  <p:stCondLst>
                                    <p:cond delay="0"/>
                                  </p:stCondLst>
                                  <p:childTnLst>
                                    <p:set>
                                      <p:cBhvr>
                                        <p:cTn id="139" dur="1" fill="hold">
                                          <p:stCondLst>
                                            <p:cond delay="0"/>
                                          </p:stCondLst>
                                        </p:cTn>
                                        <p:tgtEl>
                                          <p:spTgt spid="20"/>
                                        </p:tgtEl>
                                        <p:attrNameLst>
                                          <p:attrName>style.visibility</p:attrName>
                                        </p:attrNameLst>
                                      </p:cBhvr>
                                      <p:to>
                                        <p:strVal val="hidden"/>
                                      </p:to>
                                    </p:set>
                                  </p:childTnLst>
                                </p:cTn>
                              </p:par>
                              <p:par>
                                <p:cTn id="140" presetID="1" presetClass="exit" presetSubtype="0" fill="hold" grpId="3" nodeType="withEffect">
                                  <p:stCondLst>
                                    <p:cond delay="0"/>
                                  </p:stCondLst>
                                  <p:childTnLst>
                                    <p:set>
                                      <p:cBhvr>
                                        <p:cTn id="141" dur="1" fill="hold">
                                          <p:stCondLst>
                                            <p:cond delay="0"/>
                                          </p:stCondLst>
                                        </p:cTn>
                                        <p:tgtEl>
                                          <p:spTgt spid="19"/>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47"/>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49"/>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1" nodeType="clickEffect">
                                  <p:stCondLst>
                                    <p:cond delay="0"/>
                                  </p:stCondLst>
                                  <p:childTnLst>
                                    <p:set>
                                      <p:cBhvr>
                                        <p:cTn id="149" dur="1" fill="hold">
                                          <p:stCondLst>
                                            <p:cond delay="0"/>
                                          </p:stCondLst>
                                        </p:cTn>
                                        <p:tgtEl>
                                          <p:spTgt spid="48"/>
                                        </p:tgtEl>
                                        <p:attrNameLst>
                                          <p:attrName>style.visibility</p:attrName>
                                        </p:attrNameLst>
                                      </p:cBhvr>
                                      <p:to>
                                        <p:strVal val="visible"/>
                                      </p:to>
                                    </p:set>
                                  </p:childTnLst>
                                </p:cTn>
                              </p:par>
                            </p:childTnLst>
                          </p:cTn>
                        </p:par>
                        <p:par>
                          <p:cTn id="150" fill="hold">
                            <p:stCondLst>
                              <p:cond delay="0"/>
                            </p:stCondLst>
                            <p:childTnLst>
                              <p:par>
                                <p:cTn id="151" presetID="1" presetClass="exit" presetSubtype="0" fill="hold" grpId="5" nodeType="afterEffect">
                                  <p:stCondLst>
                                    <p:cond delay="0"/>
                                  </p:stCondLst>
                                  <p:childTnLst>
                                    <p:set>
                                      <p:cBhvr>
                                        <p:cTn id="152" dur="1" fill="hold">
                                          <p:stCondLst>
                                            <p:cond delay="0"/>
                                          </p:stCondLst>
                                        </p:cTn>
                                        <p:tgtEl>
                                          <p:spTgt spid="12"/>
                                        </p:tgtEl>
                                        <p:attrNameLst>
                                          <p:attrName>style.visibility</p:attrName>
                                        </p:attrNameLst>
                                      </p:cBhvr>
                                      <p:to>
                                        <p:strVal val="hidden"/>
                                      </p:to>
                                    </p:set>
                                  </p:childTnLst>
                                </p:cTn>
                              </p:par>
                            </p:childTnLst>
                          </p:cTn>
                        </p:par>
                        <p:par>
                          <p:cTn id="153" fill="hold">
                            <p:stCondLst>
                              <p:cond delay="0"/>
                            </p:stCondLst>
                            <p:childTnLst>
                              <p:par>
                                <p:cTn id="154" presetID="42" presetClass="path" presetSubtype="0" accel="50000" decel="50000" fill="hold" grpId="0" nodeType="afterEffect">
                                  <p:stCondLst>
                                    <p:cond delay="0"/>
                                  </p:stCondLst>
                                  <p:childTnLst>
                                    <p:animMotion origin="layout" path="M 0 -1.47526E-6 L 0 0.0774 " pathEditMode="relative" rAng="0" ptsTypes="AA">
                                      <p:cBhvr>
                                        <p:cTn id="155" dur="2000" fill="hold"/>
                                        <p:tgtEl>
                                          <p:spTgt spid="48"/>
                                        </p:tgtEl>
                                        <p:attrNameLst>
                                          <p:attrName>ppt_x</p:attrName>
                                          <p:attrName>ppt_y</p:attrName>
                                        </p:attrNameLst>
                                      </p:cBhvr>
                                      <p:rCtr x="0" y="3858"/>
                                    </p:animMotion>
                                  </p:childTnLst>
                                </p:cTn>
                              </p:par>
                            </p:childTnLst>
                          </p:cTn>
                        </p:par>
                        <p:par>
                          <p:cTn id="156" fill="hold">
                            <p:stCondLst>
                              <p:cond delay="2000"/>
                            </p:stCondLst>
                            <p:childTnLst>
                              <p:par>
                                <p:cTn id="157" presetID="22" presetClass="entr" presetSubtype="1" fill="hold" grpId="0" nodeType="after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wipe(up)">
                                      <p:cBhvr>
                                        <p:cTn id="159" dur="500"/>
                                        <p:tgtEl>
                                          <p:spTgt spid="50"/>
                                        </p:tgtEl>
                                      </p:cBhvr>
                                    </p:animEffect>
                                  </p:childTnLst>
                                </p:cTn>
                              </p:par>
                            </p:childTnLst>
                          </p:cTn>
                        </p:par>
                        <p:par>
                          <p:cTn id="160" fill="hold">
                            <p:stCondLst>
                              <p:cond delay="2500"/>
                            </p:stCondLst>
                            <p:childTnLst>
                              <p:par>
                                <p:cTn id="161" presetID="1" presetClass="entr" presetSubtype="0" fill="hold" grpId="0" nodeType="afterEffect">
                                  <p:stCondLst>
                                    <p:cond delay="0"/>
                                  </p:stCondLst>
                                  <p:childTnLst>
                                    <p:set>
                                      <p:cBhvr>
                                        <p:cTn id="162" dur="1" fill="hold">
                                          <p:stCondLst>
                                            <p:cond delay="0"/>
                                          </p:stCondLst>
                                        </p:cTn>
                                        <p:tgtEl>
                                          <p:spTgt spid="52"/>
                                        </p:tgtEl>
                                        <p:attrNameLst>
                                          <p:attrName>style.visibility</p:attrName>
                                        </p:attrNameLst>
                                      </p:cBhvr>
                                      <p:to>
                                        <p:strVal val="visible"/>
                                      </p:to>
                                    </p:set>
                                  </p:childTnLst>
                                </p:cTn>
                              </p:par>
                            </p:childTnLst>
                          </p:cTn>
                        </p:par>
                        <p:par>
                          <p:cTn id="163" fill="hold">
                            <p:stCondLst>
                              <p:cond delay="2500"/>
                            </p:stCondLst>
                            <p:childTnLst>
                              <p:par>
                                <p:cTn id="164" presetID="1" presetClass="entr" presetSubtype="0" fill="hold" grpId="0" nodeType="afterEffect">
                                  <p:stCondLst>
                                    <p:cond delay="0"/>
                                  </p:stCondLst>
                                  <p:childTnLst>
                                    <p:set>
                                      <p:cBhvr>
                                        <p:cTn id="165" dur="1" fill="hold">
                                          <p:stCondLst>
                                            <p:cond delay="0"/>
                                          </p:stCondLst>
                                        </p:cTn>
                                        <p:tgtEl>
                                          <p:spTgt spid="53"/>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grpId="1" nodeType="clickEffect">
                                  <p:stCondLst>
                                    <p:cond delay="0"/>
                                  </p:stCondLst>
                                  <p:childTnLst>
                                    <p:set>
                                      <p:cBhvr>
                                        <p:cTn id="169" dur="1" fill="hold">
                                          <p:stCondLst>
                                            <p:cond delay="0"/>
                                          </p:stCondLst>
                                        </p:cTn>
                                        <p:tgtEl>
                                          <p:spTgt spid="50"/>
                                        </p:tgtEl>
                                        <p:attrNameLst>
                                          <p:attrName>style.visibility</p:attrName>
                                        </p:attrNameLst>
                                      </p:cBhvr>
                                      <p:to>
                                        <p:strVal val="hidden"/>
                                      </p:to>
                                    </p:set>
                                  </p:childTnLst>
                                </p:cTn>
                              </p:par>
                            </p:childTnLst>
                          </p:cTn>
                        </p:par>
                        <p:par>
                          <p:cTn id="170" fill="hold">
                            <p:stCondLst>
                              <p:cond delay="0"/>
                            </p:stCondLst>
                            <p:childTnLst>
                              <p:par>
                                <p:cTn id="171" presetID="10" presetClass="exit" presetSubtype="0" fill="hold" grpId="3" nodeType="afterEffect">
                                  <p:stCondLst>
                                    <p:cond delay="0"/>
                                  </p:stCondLst>
                                  <p:childTnLst>
                                    <p:animEffect transition="out" filter="fade">
                                      <p:cBhvr>
                                        <p:cTn id="172" dur="500"/>
                                        <p:tgtEl>
                                          <p:spTgt spid="11"/>
                                        </p:tgtEl>
                                      </p:cBhvr>
                                    </p:animEffect>
                                    <p:set>
                                      <p:cBhvr>
                                        <p:cTn id="173" dur="1" fill="hold">
                                          <p:stCondLst>
                                            <p:cond delay="499"/>
                                          </p:stCondLst>
                                        </p:cTn>
                                        <p:tgtEl>
                                          <p:spTgt spid="11"/>
                                        </p:tgtEl>
                                        <p:attrNameLst>
                                          <p:attrName>style.visibility</p:attrName>
                                        </p:attrNameLst>
                                      </p:cBhvr>
                                      <p:to>
                                        <p:strVal val="hidden"/>
                                      </p:to>
                                    </p:set>
                                  </p:childTnLst>
                                </p:cTn>
                              </p:par>
                              <p:par>
                                <p:cTn id="174" presetID="1" presetClass="exit" presetSubtype="0" fill="hold" grpId="2" nodeType="withEffect">
                                  <p:stCondLst>
                                    <p:cond delay="0"/>
                                  </p:stCondLst>
                                  <p:childTnLst>
                                    <p:set>
                                      <p:cBhvr>
                                        <p:cTn id="175" dur="1" fill="hold">
                                          <p:stCondLst>
                                            <p:cond delay="0"/>
                                          </p:stCondLst>
                                        </p:cTn>
                                        <p:tgtEl>
                                          <p:spTgt spid="48"/>
                                        </p:tgtEl>
                                        <p:attrNameLst>
                                          <p:attrName>style.visibility</p:attrName>
                                        </p:attrNameLst>
                                      </p:cBhvr>
                                      <p:to>
                                        <p:strVal val="hidden"/>
                                      </p:to>
                                    </p:set>
                                  </p:childTnLst>
                                </p:cTn>
                              </p:par>
                            </p:childTnLst>
                          </p:cTn>
                        </p:par>
                        <p:par>
                          <p:cTn id="176" fill="hold">
                            <p:stCondLst>
                              <p:cond delay="500"/>
                            </p:stCondLst>
                            <p:childTnLst>
                              <p:par>
                                <p:cTn id="177" presetID="1" presetClass="entr" presetSubtype="0" fill="hold" grpId="0" nodeType="afterEffect">
                                  <p:stCondLst>
                                    <p:cond delay="0"/>
                                  </p:stCondLst>
                                  <p:childTnLst>
                                    <p:set>
                                      <p:cBhvr>
                                        <p:cTn id="17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52" grpId="0"/>
      <p:bldP spid="10" grpId="0" animBg="1"/>
      <p:bldP spid="10" grpId="1" animBg="1"/>
      <p:bldP spid="11" grpId="0" animBg="1"/>
      <p:bldP spid="11" grpId="1" animBg="1"/>
      <p:bldP spid="11" grpId="2" animBg="1"/>
      <p:bldP spid="11" grpId="3" animBg="1"/>
      <p:bldP spid="12" grpId="0" animBg="1"/>
      <p:bldP spid="12" grpId="1" animBg="1"/>
      <p:bldP spid="12" grpId="2" animBg="1"/>
      <p:bldP spid="12" grpId="3" animBg="1"/>
      <p:bldP spid="12" grpId="4" animBg="1"/>
      <p:bldP spid="12" grpId="5" animBg="1"/>
      <p:bldP spid="18" grpId="0" animBg="1"/>
      <p:bldP spid="18" grpId="1" animBg="1"/>
      <p:bldP spid="18" grpId="2" animBg="1"/>
      <p:bldP spid="18" grpId="3" animBg="1"/>
      <p:bldP spid="19" grpId="0" animBg="1"/>
      <p:bldP spid="19" grpId="1" animBg="1"/>
      <p:bldP spid="19" grpId="2" animBg="1"/>
      <p:bldP spid="19" grpId="3" animBg="1"/>
      <p:bldP spid="20" grpId="0"/>
      <p:bldP spid="20" grpId="1"/>
      <p:bldP spid="20" grpId="2"/>
      <p:bldP spid="20" grpId="3"/>
      <p:bldP spid="27" grpId="0" animBg="1"/>
      <p:bldP spid="27" grpId="1" animBg="1"/>
      <p:bldP spid="32" grpId="0" animBg="1"/>
      <p:bldP spid="32" grpId="1" animBg="1"/>
      <p:bldP spid="34" grpId="0"/>
      <p:bldP spid="34" grpId="1"/>
      <p:bldP spid="35" grpId="0" animBg="1"/>
      <p:bldP spid="37" grpId="0" animBg="1"/>
      <p:bldP spid="41" grpId="0" animBg="1"/>
      <p:bldP spid="42" grpId="0" animBg="1"/>
      <p:bldP spid="43" grpId="0" animBg="1"/>
      <p:bldP spid="43" grpId="1" animBg="1"/>
      <p:bldP spid="44" grpId="0" animBg="1"/>
      <p:bldP spid="45" grpId="0" animBg="1"/>
      <p:bldP spid="48" grpId="0" animBg="1"/>
      <p:bldP spid="48" grpId="1" animBg="1"/>
      <p:bldP spid="48" grpId="2" animBg="1"/>
      <p:bldP spid="49" grpId="0" animBg="1"/>
      <p:bldP spid="49" grpId="1" animBg="1"/>
      <p:bldP spid="50" grpId="0" animBg="1"/>
      <p:bldP spid="50" grpId="1"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1681" y="191529"/>
            <a:ext cx="8740640" cy="674653"/>
          </a:xfrm>
        </p:spPr>
        <p:txBody>
          <a:bodyPr/>
          <a:lstStyle/>
          <a:p>
            <a:r>
              <a:rPr lang="en-US"/>
              <a:t>Orchestrator Constraints</a:t>
            </a:r>
          </a:p>
        </p:txBody>
      </p:sp>
      <p:grpSp>
        <p:nvGrpSpPr>
          <p:cNvPr id="70" name="Group 69"/>
          <p:cNvGrpSpPr/>
          <p:nvPr/>
        </p:nvGrpSpPr>
        <p:grpSpPr>
          <a:xfrm>
            <a:off x="487226" y="2702339"/>
            <a:ext cx="5358180" cy="404070"/>
            <a:chOff x="459485" y="1210579"/>
            <a:chExt cx="7288531" cy="549641"/>
          </a:xfrm>
        </p:grpSpPr>
        <p:sp>
          <p:nvSpPr>
            <p:cNvPr id="26" name="Content Placeholder 2"/>
            <p:cNvSpPr txBox="1">
              <a:spLocks/>
            </p:cNvSpPr>
            <p:nvPr/>
          </p:nvSpPr>
          <p:spPr>
            <a:xfrm>
              <a:off x="1029716" y="1241050"/>
              <a:ext cx="6718300" cy="488699"/>
            </a:xfrm>
            <a:prstGeom prst="rect">
              <a:avLst/>
            </a:prstGeom>
          </p:spPr>
          <p:txBody>
            <a:bodyPr vert="horz" wrap="square" lIns="107555" tIns="67223" rIns="107555" bIns="67223" rtlCol="0" anchor="ctr" anchorCtr="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75">
                <a:spcBef>
                  <a:spcPts val="0"/>
                </a:spcBef>
                <a:buNone/>
              </a:pPr>
              <a:r>
                <a:rPr lang="en-US" sz="1765">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Never do I/O directly in the orchestrator</a:t>
              </a:r>
            </a:p>
          </p:txBody>
        </p:sp>
        <p:grpSp>
          <p:nvGrpSpPr>
            <p:cNvPr id="2" name="Group 1"/>
            <p:cNvGrpSpPr/>
            <p:nvPr/>
          </p:nvGrpSpPr>
          <p:grpSpPr>
            <a:xfrm>
              <a:off x="459485" y="1210579"/>
              <a:ext cx="549641" cy="549641"/>
              <a:chOff x="451865" y="1195339"/>
              <a:chExt cx="666750" cy="666750"/>
            </a:xfrm>
          </p:grpSpPr>
          <p:sp>
            <p:nvSpPr>
              <p:cNvPr id="27" name="Oval 26"/>
              <p:cNvSpPr/>
              <p:nvPr/>
            </p:nvSpPr>
            <p:spPr bwMode="auto">
              <a:xfrm>
                <a:off x="451865" y="1195339"/>
                <a:ext cx="666750" cy="666750"/>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eaLnBrk="1" hangingPunct="1">
                  <a:lnSpc>
                    <a:spcPct val="90000"/>
                  </a:lnSpc>
                </a:pPr>
                <a:endParaRPr lang="en-US" sz="1765">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8" name="Group 11"/>
              <p:cNvGrpSpPr>
                <a:grpSpLocks noChangeAspect="1"/>
              </p:cNvGrpSpPr>
              <p:nvPr/>
            </p:nvGrpSpPr>
            <p:grpSpPr bwMode="auto">
              <a:xfrm>
                <a:off x="624134" y="1369496"/>
                <a:ext cx="322213" cy="318437"/>
                <a:chOff x="3186" y="2339"/>
                <a:chExt cx="256" cy="253"/>
              </a:xfrm>
            </p:grpSpPr>
            <p:sp>
              <p:nvSpPr>
                <p:cNvPr id="29" name="Line 12"/>
                <p:cNvSpPr>
                  <a:spLocks noChangeShapeType="1"/>
                </p:cNvSpPr>
                <p:nvPr/>
              </p:nvSpPr>
              <p:spPr bwMode="auto">
                <a:xfrm>
                  <a:off x="3186" y="2465"/>
                  <a:ext cx="250"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sp>
              <p:nvSpPr>
                <p:cNvPr id="30" name="Freeform 13"/>
                <p:cNvSpPr>
                  <a:spLocks/>
                </p:cNvSpPr>
                <p:nvPr/>
              </p:nvSpPr>
              <p:spPr bwMode="auto">
                <a:xfrm>
                  <a:off x="3316" y="2339"/>
                  <a:ext cx="126" cy="253"/>
                </a:xfrm>
                <a:custGeom>
                  <a:avLst/>
                  <a:gdLst>
                    <a:gd name="T0" fmla="*/ 0 w 126"/>
                    <a:gd name="T1" fmla="*/ 0 h 253"/>
                    <a:gd name="T2" fmla="*/ 126 w 126"/>
                    <a:gd name="T3" fmla="*/ 126 h 253"/>
                    <a:gd name="T4" fmla="*/ 0 w 126"/>
                    <a:gd name="T5" fmla="*/ 253 h 253"/>
                  </a:gdLst>
                  <a:ahLst/>
                  <a:cxnLst>
                    <a:cxn ang="0">
                      <a:pos x="T0" y="T1"/>
                    </a:cxn>
                    <a:cxn ang="0">
                      <a:pos x="T2" y="T3"/>
                    </a:cxn>
                    <a:cxn ang="0">
                      <a:pos x="T4" y="T5"/>
                    </a:cxn>
                  </a:cxnLst>
                  <a:rect l="0" t="0" r="r" b="b"/>
                  <a:pathLst>
                    <a:path w="126" h="253">
                      <a:moveTo>
                        <a:pt x="0" y="0"/>
                      </a:moveTo>
                      <a:lnTo>
                        <a:pt x="126" y="126"/>
                      </a:lnTo>
                      <a:lnTo>
                        <a:pt x="0" y="253"/>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grpSp>
        </p:grpSp>
      </p:grpSp>
      <p:grpSp>
        <p:nvGrpSpPr>
          <p:cNvPr id="69" name="Group 68"/>
          <p:cNvGrpSpPr/>
          <p:nvPr/>
        </p:nvGrpSpPr>
        <p:grpSpPr>
          <a:xfrm>
            <a:off x="487225" y="3921365"/>
            <a:ext cx="5358179" cy="404070"/>
            <a:chOff x="459485" y="1896550"/>
            <a:chExt cx="7288530" cy="549641"/>
          </a:xfrm>
        </p:grpSpPr>
        <p:sp>
          <p:nvSpPr>
            <p:cNvPr id="31" name="Content Placeholder 2"/>
            <p:cNvSpPr txBox="1">
              <a:spLocks/>
            </p:cNvSpPr>
            <p:nvPr/>
          </p:nvSpPr>
          <p:spPr>
            <a:xfrm>
              <a:off x="1029715" y="1927021"/>
              <a:ext cx="6718300" cy="488699"/>
            </a:xfrm>
            <a:prstGeom prst="rect">
              <a:avLst/>
            </a:prstGeom>
          </p:spPr>
          <p:txBody>
            <a:bodyPr vert="horz" wrap="square" lIns="107555" tIns="67223" rIns="107555" bIns="67223" rtlCol="0" anchor="ctr" anchorCtr="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75">
                <a:spcBef>
                  <a:spcPts val="0"/>
                </a:spcBef>
                <a:buNone/>
              </a:pPr>
              <a:r>
                <a:rPr lang="en-US" sz="1765">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Don’t write infinite loops</a:t>
              </a:r>
            </a:p>
          </p:txBody>
        </p:sp>
        <p:grpSp>
          <p:nvGrpSpPr>
            <p:cNvPr id="36" name="Group 35"/>
            <p:cNvGrpSpPr/>
            <p:nvPr/>
          </p:nvGrpSpPr>
          <p:grpSpPr>
            <a:xfrm>
              <a:off x="459485" y="1896550"/>
              <a:ext cx="549641" cy="549641"/>
              <a:chOff x="451865" y="1195339"/>
              <a:chExt cx="666750" cy="666750"/>
            </a:xfrm>
          </p:grpSpPr>
          <p:sp>
            <p:nvSpPr>
              <p:cNvPr id="37" name="Oval 36"/>
              <p:cNvSpPr/>
              <p:nvPr/>
            </p:nvSpPr>
            <p:spPr bwMode="auto">
              <a:xfrm>
                <a:off x="451865" y="1195339"/>
                <a:ext cx="666750" cy="666750"/>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eaLnBrk="1" hangingPunct="1">
                  <a:lnSpc>
                    <a:spcPct val="90000"/>
                  </a:lnSpc>
                </a:pPr>
                <a:endParaRPr lang="en-US" sz="1765">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8" name="Group 11"/>
              <p:cNvGrpSpPr>
                <a:grpSpLocks noChangeAspect="1"/>
              </p:cNvGrpSpPr>
              <p:nvPr/>
            </p:nvGrpSpPr>
            <p:grpSpPr bwMode="auto">
              <a:xfrm>
                <a:off x="624134" y="1369496"/>
                <a:ext cx="322213" cy="318437"/>
                <a:chOff x="3186" y="2339"/>
                <a:chExt cx="256" cy="253"/>
              </a:xfrm>
            </p:grpSpPr>
            <p:sp>
              <p:nvSpPr>
                <p:cNvPr id="39" name="Line 12"/>
                <p:cNvSpPr>
                  <a:spLocks noChangeShapeType="1"/>
                </p:cNvSpPr>
                <p:nvPr/>
              </p:nvSpPr>
              <p:spPr bwMode="auto">
                <a:xfrm>
                  <a:off x="3186" y="2465"/>
                  <a:ext cx="250"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sp>
              <p:nvSpPr>
                <p:cNvPr id="40" name="Freeform 13"/>
                <p:cNvSpPr>
                  <a:spLocks/>
                </p:cNvSpPr>
                <p:nvPr/>
              </p:nvSpPr>
              <p:spPr bwMode="auto">
                <a:xfrm>
                  <a:off x="3316" y="2339"/>
                  <a:ext cx="126" cy="253"/>
                </a:xfrm>
                <a:custGeom>
                  <a:avLst/>
                  <a:gdLst>
                    <a:gd name="T0" fmla="*/ 0 w 126"/>
                    <a:gd name="T1" fmla="*/ 0 h 253"/>
                    <a:gd name="T2" fmla="*/ 126 w 126"/>
                    <a:gd name="T3" fmla="*/ 126 h 253"/>
                    <a:gd name="T4" fmla="*/ 0 w 126"/>
                    <a:gd name="T5" fmla="*/ 253 h 253"/>
                  </a:gdLst>
                  <a:ahLst/>
                  <a:cxnLst>
                    <a:cxn ang="0">
                      <a:pos x="T0" y="T1"/>
                    </a:cxn>
                    <a:cxn ang="0">
                      <a:pos x="T2" y="T3"/>
                    </a:cxn>
                    <a:cxn ang="0">
                      <a:pos x="T4" y="T5"/>
                    </a:cxn>
                  </a:cxnLst>
                  <a:rect l="0" t="0" r="r" b="b"/>
                  <a:pathLst>
                    <a:path w="126" h="253">
                      <a:moveTo>
                        <a:pt x="0" y="0"/>
                      </a:moveTo>
                      <a:lnTo>
                        <a:pt x="126" y="126"/>
                      </a:lnTo>
                      <a:lnTo>
                        <a:pt x="0" y="253"/>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grpSp>
        </p:grpSp>
      </p:grpSp>
      <p:grpSp>
        <p:nvGrpSpPr>
          <p:cNvPr id="68" name="Group 67"/>
          <p:cNvGrpSpPr/>
          <p:nvPr/>
        </p:nvGrpSpPr>
        <p:grpSpPr>
          <a:xfrm>
            <a:off x="487225" y="868090"/>
            <a:ext cx="6338778" cy="409781"/>
            <a:chOff x="459485" y="2582521"/>
            <a:chExt cx="7194070" cy="557411"/>
          </a:xfrm>
        </p:grpSpPr>
        <p:sp>
          <p:nvSpPr>
            <p:cNvPr id="16" name="Content Placeholder 2"/>
            <p:cNvSpPr txBox="1">
              <a:spLocks/>
            </p:cNvSpPr>
            <p:nvPr/>
          </p:nvSpPr>
          <p:spPr>
            <a:xfrm>
              <a:off x="935255" y="2606095"/>
              <a:ext cx="6718300" cy="488699"/>
            </a:xfrm>
            <a:prstGeom prst="rect">
              <a:avLst/>
            </a:prstGeom>
          </p:spPr>
          <p:txBody>
            <a:bodyPr vert="horz" wrap="square" lIns="107555" tIns="67223" rIns="107555" bIns="67223" rtlCol="0" anchor="ctr" anchorCtr="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75">
                <a:spcBef>
                  <a:spcPts val="0"/>
                </a:spcBef>
                <a:buNone/>
              </a:pPr>
              <a:r>
                <a:rPr lang="en-US" sz="1765">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Orchestrator code </a:t>
              </a:r>
              <a:r>
                <a:rPr lang="en-US" sz="1765" u="sng">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must</a:t>
              </a:r>
              <a:r>
                <a:rPr lang="en-US" sz="1765">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 be deterministic</a:t>
              </a:r>
            </a:p>
          </p:txBody>
        </p:sp>
        <p:grpSp>
          <p:nvGrpSpPr>
            <p:cNvPr id="41" name="Group 40"/>
            <p:cNvGrpSpPr/>
            <p:nvPr/>
          </p:nvGrpSpPr>
          <p:grpSpPr>
            <a:xfrm>
              <a:off x="459485" y="2582521"/>
              <a:ext cx="475770" cy="557411"/>
              <a:chOff x="451865" y="1195338"/>
              <a:chExt cx="577140" cy="676175"/>
            </a:xfrm>
          </p:grpSpPr>
          <p:sp>
            <p:nvSpPr>
              <p:cNvPr id="42" name="Oval 41"/>
              <p:cNvSpPr/>
              <p:nvPr/>
            </p:nvSpPr>
            <p:spPr bwMode="auto">
              <a:xfrm>
                <a:off x="451865" y="1195338"/>
                <a:ext cx="577140" cy="676175"/>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eaLnBrk="1" hangingPunct="1">
                  <a:lnSpc>
                    <a:spcPct val="90000"/>
                  </a:lnSpc>
                </a:pPr>
                <a:endParaRPr lang="en-US" sz="1765">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43" name="Group 11"/>
              <p:cNvGrpSpPr>
                <a:grpSpLocks noChangeAspect="1"/>
              </p:cNvGrpSpPr>
              <p:nvPr/>
            </p:nvGrpSpPr>
            <p:grpSpPr bwMode="auto">
              <a:xfrm>
                <a:off x="624134" y="1369164"/>
                <a:ext cx="322213" cy="318401"/>
                <a:chOff x="3186" y="2339"/>
                <a:chExt cx="256" cy="253"/>
              </a:xfrm>
            </p:grpSpPr>
            <p:sp>
              <p:nvSpPr>
                <p:cNvPr id="44" name="Line 12"/>
                <p:cNvSpPr>
                  <a:spLocks noChangeShapeType="1"/>
                </p:cNvSpPr>
                <p:nvPr/>
              </p:nvSpPr>
              <p:spPr bwMode="auto">
                <a:xfrm>
                  <a:off x="3186" y="2465"/>
                  <a:ext cx="250"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sp>
              <p:nvSpPr>
                <p:cNvPr id="45" name="Freeform 13"/>
                <p:cNvSpPr>
                  <a:spLocks/>
                </p:cNvSpPr>
                <p:nvPr/>
              </p:nvSpPr>
              <p:spPr bwMode="auto">
                <a:xfrm>
                  <a:off x="3316" y="2339"/>
                  <a:ext cx="126" cy="253"/>
                </a:xfrm>
                <a:custGeom>
                  <a:avLst/>
                  <a:gdLst>
                    <a:gd name="T0" fmla="*/ 0 w 126"/>
                    <a:gd name="T1" fmla="*/ 0 h 253"/>
                    <a:gd name="T2" fmla="*/ 126 w 126"/>
                    <a:gd name="T3" fmla="*/ 126 h 253"/>
                    <a:gd name="T4" fmla="*/ 0 w 126"/>
                    <a:gd name="T5" fmla="*/ 253 h 253"/>
                  </a:gdLst>
                  <a:ahLst/>
                  <a:cxnLst>
                    <a:cxn ang="0">
                      <a:pos x="T0" y="T1"/>
                    </a:cxn>
                    <a:cxn ang="0">
                      <a:pos x="T2" y="T3"/>
                    </a:cxn>
                    <a:cxn ang="0">
                      <a:pos x="T4" y="T5"/>
                    </a:cxn>
                  </a:cxnLst>
                  <a:rect l="0" t="0" r="r" b="b"/>
                  <a:pathLst>
                    <a:path w="126" h="253">
                      <a:moveTo>
                        <a:pt x="0" y="0"/>
                      </a:moveTo>
                      <a:lnTo>
                        <a:pt x="126" y="126"/>
                      </a:lnTo>
                      <a:lnTo>
                        <a:pt x="0" y="253"/>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grpSp>
        </p:grpSp>
      </p:grpSp>
      <p:grpSp>
        <p:nvGrpSpPr>
          <p:cNvPr id="67" name="Group 66"/>
          <p:cNvGrpSpPr/>
          <p:nvPr/>
        </p:nvGrpSpPr>
        <p:grpSpPr>
          <a:xfrm>
            <a:off x="487227" y="1483313"/>
            <a:ext cx="7965989" cy="404070"/>
            <a:chOff x="459485" y="3268492"/>
            <a:chExt cx="10835835" cy="549641"/>
          </a:xfrm>
        </p:grpSpPr>
        <p:sp>
          <p:nvSpPr>
            <p:cNvPr id="21" name="Content Placeholder 2"/>
            <p:cNvSpPr txBox="1">
              <a:spLocks/>
            </p:cNvSpPr>
            <p:nvPr/>
          </p:nvSpPr>
          <p:spPr>
            <a:xfrm>
              <a:off x="1029716" y="3298963"/>
              <a:ext cx="10265604" cy="488699"/>
            </a:xfrm>
            <a:prstGeom prst="rect">
              <a:avLst/>
            </a:prstGeom>
          </p:spPr>
          <p:txBody>
            <a:bodyPr vert="horz" wrap="square" lIns="107555" tIns="67223" rIns="107555" bIns="67223" rtlCol="0" anchor="ctr" anchorCtr="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75">
                <a:spcBef>
                  <a:spcPts val="0"/>
                </a:spcBef>
                <a:buNone/>
              </a:pPr>
              <a:r>
                <a:rPr lang="en-US" sz="1765">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Never use random numbers, </a:t>
              </a:r>
              <a:r>
                <a:rPr lang="en-US" sz="1765" err="1">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DateTime.UtcNow</a:t>
              </a:r>
              <a:r>
                <a:rPr lang="en-US" sz="1765">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 </a:t>
              </a:r>
              <a:r>
                <a:rPr lang="en-US" sz="1765" err="1">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Guid.NewGuid</a:t>
              </a:r>
              <a:r>
                <a:rPr lang="en-US" sz="1765">
                  <a:gradFill>
                    <a:gsLst>
                      <a:gs pos="1250">
                        <a:srgbClr val="434343"/>
                      </a:gs>
                      <a:gs pos="100000">
                        <a:srgbClr val="434343"/>
                      </a:gs>
                    </a:gsLst>
                    <a:lin ang="5400000" scaled="0"/>
                  </a:gradFill>
                  <a:latin typeface="Segoe UI Semibold" panose="020B0702040204020203" pitchFamily="34" charset="0"/>
                  <a:cs typeface="Segoe UI Semibold" panose="020B0702040204020203" pitchFamily="34" charset="0"/>
                </a:rPr>
                <a:t>(), etc.</a:t>
              </a:r>
            </a:p>
          </p:txBody>
        </p:sp>
        <p:grpSp>
          <p:nvGrpSpPr>
            <p:cNvPr id="46" name="Group 45"/>
            <p:cNvGrpSpPr/>
            <p:nvPr/>
          </p:nvGrpSpPr>
          <p:grpSpPr>
            <a:xfrm>
              <a:off x="459485" y="3268492"/>
              <a:ext cx="549641" cy="549641"/>
              <a:chOff x="451865" y="1195339"/>
              <a:chExt cx="666750" cy="666750"/>
            </a:xfrm>
          </p:grpSpPr>
          <p:sp>
            <p:nvSpPr>
              <p:cNvPr id="47" name="Oval 46"/>
              <p:cNvSpPr/>
              <p:nvPr/>
            </p:nvSpPr>
            <p:spPr bwMode="auto">
              <a:xfrm>
                <a:off x="451865" y="1195339"/>
                <a:ext cx="666750" cy="666750"/>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eaLnBrk="1" hangingPunct="1">
                  <a:lnSpc>
                    <a:spcPct val="90000"/>
                  </a:lnSpc>
                </a:pPr>
                <a:endParaRPr lang="en-US" sz="1765">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48" name="Group 11"/>
              <p:cNvGrpSpPr>
                <a:grpSpLocks noChangeAspect="1"/>
              </p:cNvGrpSpPr>
              <p:nvPr/>
            </p:nvGrpSpPr>
            <p:grpSpPr bwMode="auto">
              <a:xfrm>
                <a:off x="624134" y="1369496"/>
                <a:ext cx="322213" cy="318437"/>
                <a:chOff x="3186" y="2339"/>
                <a:chExt cx="256" cy="253"/>
              </a:xfrm>
            </p:grpSpPr>
            <p:sp>
              <p:nvSpPr>
                <p:cNvPr id="49" name="Line 12"/>
                <p:cNvSpPr>
                  <a:spLocks noChangeShapeType="1"/>
                </p:cNvSpPr>
                <p:nvPr/>
              </p:nvSpPr>
              <p:spPr bwMode="auto">
                <a:xfrm>
                  <a:off x="3186" y="2465"/>
                  <a:ext cx="250"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sp>
              <p:nvSpPr>
                <p:cNvPr id="50" name="Freeform 13"/>
                <p:cNvSpPr>
                  <a:spLocks/>
                </p:cNvSpPr>
                <p:nvPr/>
              </p:nvSpPr>
              <p:spPr bwMode="auto">
                <a:xfrm>
                  <a:off x="3316" y="2339"/>
                  <a:ext cx="126" cy="253"/>
                </a:xfrm>
                <a:custGeom>
                  <a:avLst/>
                  <a:gdLst>
                    <a:gd name="T0" fmla="*/ 0 w 126"/>
                    <a:gd name="T1" fmla="*/ 0 h 253"/>
                    <a:gd name="T2" fmla="*/ 126 w 126"/>
                    <a:gd name="T3" fmla="*/ 126 h 253"/>
                    <a:gd name="T4" fmla="*/ 0 w 126"/>
                    <a:gd name="T5" fmla="*/ 253 h 253"/>
                  </a:gdLst>
                  <a:ahLst/>
                  <a:cxnLst>
                    <a:cxn ang="0">
                      <a:pos x="T0" y="T1"/>
                    </a:cxn>
                    <a:cxn ang="0">
                      <a:pos x="T2" y="T3"/>
                    </a:cxn>
                    <a:cxn ang="0">
                      <a:pos x="T4" y="T5"/>
                    </a:cxn>
                  </a:cxnLst>
                  <a:rect l="0" t="0" r="r" b="b"/>
                  <a:pathLst>
                    <a:path w="126" h="253">
                      <a:moveTo>
                        <a:pt x="0" y="0"/>
                      </a:moveTo>
                      <a:lnTo>
                        <a:pt x="126" y="126"/>
                      </a:lnTo>
                      <a:lnTo>
                        <a:pt x="0" y="253"/>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grpSp>
        </p:grpSp>
      </p:grpSp>
      <p:grpSp>
        <p:nvGrpSpPr>
          <p:cNvPr id="51" name="Group 50">
            <a:extLst>
              <a:ext uri="{FF2B5EF4-FFF2-40B4-BE49-F238E27FC236}">
                <a16:creationId xmlns:a16="http://schemas.microsoft.com/office/drawing/2014/main" id="{BB9741B8-3031-48FA-A8EF-F16923D813F4}"/>
              </a:ext>
            </a:extLst>
          </p:cNvPr>
          <p:cNvGrpSpPr/>
          <p:nvPr/>
        </p:nvGrpSpPr>
        <p:grpSpPr>
          <a:xfrm>
            <a:off x="906430" y="2092826"/>
            <a:ext cx="7965989" cy="404070"/>
            <a:chOff x="459485" y="3268492"/>
            <a:chExt cx="10835835" cy="549641"/>
          </a:xfrm>
        </p:grpSpPr>
        <p:sp>
          <p:nvSpPr>
            <p:cNvPr id="52" name="Content Placeholder 2">
              <a:extLst>
                <a:ext uri="{FF2B5EF4-FFF2-40B4-BE49-F238E27FC236}">
                  <a16:creationId xmlns:a16="http://schemas.microsoft.com/office/drawing/2014/main" id="{BFE809E0-8659-43A5-BCE2-862F48756C96}"/>
                </a:ext>
              </a:extLst>
            </p:cNvPr>
            <p:cNvSpPr txBox="1">
              <a:spLocks/>
            </p:cNvSpPr>
            <p:nvPr/>
          </p:nvSpPr>
          <p:spPr>
            <a:xfrm>
              <a:off x="1029716" y="3298963"/>
              <a:ext cx="10265604" cy="488699"/>
            </a:xfrm>
            <a:prstGeom prst="rect">
              <a:avLst/>
            </a:prstGeom>
          </p:spPr>
          <p:txBody>
            <a:bodyPr vert="horz" wrap="square" lIns="107555" tIns="67223" rIns="107555" bIns="67223" rtlCol="0" anchor="ctr" anchorCtr="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75">
                <a:spcBef>
                  <a:spcPts val="0"/>
                </a:spcBef>
                <a:buNone/>
              </a:pPr>
              <a:r>
                <a:rPr lang="en-US" sz="1765">
                  <a:gradFill>
                    <a:gsLst>
                      <a:gs pos="0">
                        <a:srgbClr val="434343">
                          <a:lumMod val="75000"/>
                        </a:srgbClr>
                      </a:gs>
                      <a:gs pos="0">
                        <a:srgbClr val="434343"/>
                      </a:gs>
                    </a:gsLst>
                    <a:lin ang="5400000" scaled="0"/>
                  </a:gradFill>
                  <a:latin typeface="Segoe UI Semibold" panose="020B0702040204020203" pitchFamily="34" charset="0"/>
                  <a:cs typeface="Segoe UI Semibold" panose="020B0702040204020203" pitchFamily="34" charset="0"/>
                </a:rPr>
                <a:t>Use </a:t>
              </a:r>
              <a:r>
                <a:rPr lang="en-US" sz="1765" err="1">
                  <a:gradFill>
                    <a:gsLst>
                      <a:gs pos="0">
                        <a:srgbClr val="434343">
                          <a:lumMod val="75000"/>
                        </a:srgbClr>
                      </a:gs>
                      <a:gs pos="0">
                        <a:srgbClr val="434343"/>
                      </a:gs>
                    </a:gsLst>
                    <a:lin ang="5400000" scaled="0"/>
                  </a:gradFill>
                  <a:latin typeface="Segoe UI Semibold" panose="020B0702040204020203" pitchFamily="34" charset="0"/>
                  <a:cs typeface="Segoe UI Semibold" panose="020B0702040204020203" pitchFamily="34" charset="0"/>
                </a:rPr>
                <a:t>DurableOrchestrationContext.CurrentUtcDateTime</a:t>
              </a:r>
              <a:endParaRPr lang="en-US" sz="1765">
                <a:gradFill>
                  <a:gsLst>
                    <a:gs pos="0">
                      <a:srgbClr val="434343">
                        <a:lumMod val="75000"/>
                      </a:srgbClr>
                    </a:gs>
                    <a:gs pos="0">
                      <a:srgbClr val="434343"/>
                    </a:gs>
                  </a:gsLst>
                  <a:lin ang="5400000" scaled="0"/>
                </a:gradFill>
                <a:latin typeface="Segoe UI Semibold" panose="020B0702040204020203" pitchFamily="34" charset="0"/>
                <a:cs typeface="Segoe UI Semibold" panose="020B0702040204020203" pitchFamily="34" charset="0"/>
              </a:endParaRPr>
            </a:p>
          </p:txBody>
        </p:sp>
        <p:grpSp>
          <p:nvGrpSpPr>
            <p:cNvPr id="53" name="Group 52">
              <a:extLst>
                <a:ext uri="{FF2B5EF4-FFF2-40B4-BE49-F238E27FC236}">
                  <a16:creationId xmlns:a16="http://schemas.microsoft.com/office/drawing/2014/main" id="{C30BCA3D-3616-485B-9264-BAF2143FB2F5}"/>
                </a:ext>
              </a:extLst>
            </p:cNvPr>
            <p:cNvGrpSpPr/>
            <p:nvPr/>
          </p:nvGrpSpPr>
          <p:grpSpPr>
            <a:xfrm>
              <a:off x="459485" y="3268492"/>
              <a:ext cx="549641" cy="549641"/>
              <a:chOff x="451865" y="1195339"/>
              <a:chExt cx="666750" cy="666750"/>
            </a:xfrm>
          </p:grpSpPr>
          <p:sp>
            <p:nvSpPr>
              <p:cNvPr id="54" name="Oval 53">
                <a:extLst>
                  <a:ext uri="{FF2B5EF4-FFF2-40B4-BE49-F238E27FC236}">
                    <a16:creationId xmlns:a16="http://schemas.microsoft.com/office/drawing/2014/main" id="{0F63DD4C-DFC5-4D6A-934E-FD4667B00A71}"/>
                  </a:ext>
                </a:extLst>
              </p:cNvPr>
              <p:cNvSpPr/>
              <p:nvPr/>
            </p:nvSpPr>
            <p:spPr bwMode="auto">
              <a:xfrm>
                <a:off x="451865" y="1195339"/>
                <a:ext cx="666750" cy="666750"/>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eaLnBrk="1" hangingPunct="1">
                  <a:lnSpc>
                    <a:spcPct val="90000"/>
                  </a:lnSpc>
                </a:pPr>
                <a:endParaRPr lang="en-US" sz="1765">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6" name="Line 12">
                <a:extLst>
                  <a:ext uri="{FF2B5EF4-FFF2-40B4-BE49-F238E27FC236}">
                    <a16:creationId xmlns:a16="http://schemas.microsoft.com/office/drawing/2014/main" id="{E252C30E-CB49-4278-93C4-05F08D0A3C8E}"/>
                  </a:ext>
                </a:extLst>
              </p:cNvPr>
              <p:cNvSpPr>
                <a:spLocks noChangeShapeType="1"/>
              </p:cNvSpPr>
              <p:nvPr/>
            </p:nvSpPr>
            <p:spPr bwMode="auto">
              <a:xfrm>
                <a:off x="624134" y="1528084"/>
                <a:ext cx="314661"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grpSp>
      </p:grpSp>
      <p:grpSp>
        <p:nvGrpSpPr>
          <p:cNvPr id="90" name="Group 89">
            <a:extLst>
              <a:ext uri="{FF2B5EF4-FFF2-40B4-BE49-F238E27FC236}">
                <a16:creationId xmlns:a16="http://schemas.microsoft.com/office/drawing/2014/main" id="{446A2195-91C9-45AD-B0A6-42CFDFA00FF4}"/>
              </a:ext>
            </a:extLst>
          </p:cNvPr>
          <p:cNvGrpSpPr/>
          <p:nvPr/>
        </p:nvGrpSpPr>
        <p:grpSpPr>
          <a:xfrm>
            <a:off x="906430" y="3311852"/>
            <a:ext cx="7965989" cy="404070"/>
            <a:chOff x="459485" y="3268492"/>
            <a:chExt cx="10835835" cy="549641"/>
          </a:xfrm>
        </p:grpSpPr>
        <p:sp>
          <p:nvSpPr>
            <p:cNvPr id="91" name="Content Placeholder 2">
              <a:extLst>
                <a:ext uri="{FF2B5EF4-FFF2-40B4-BE49-F238E27FC236}">
                  <a16:creationId xmlns:a16="http://schemas.microsoft.com/office/drawing/2014/main" id="{F678B626-C74E-4160-981E-06CED7CF5B71}"/>
                </a:ext>
              </a:extLst>
            </p:cNvPr>
            <p:cNvSpPr txBox="1">
              <a:spLocks/>
            </p:cNvSpPr>
            <p:nvPr/>
          </p:nvSpPr>
          <p:spPr>
            <a:xfrm>
              <a:off x="1029716" y="3298963"/>
              <a:ext cx="10265604" cy="488699"/>
            </a:xfrm>
            <a:prstGeom prst="rect">
              <a:avLst/>
            </a:prstGeom>
          </p:spPr>
          <p:txBody>
            <a:bodyPr vert="horz" wrap="square" lIns="107555" tIns="67223" rIns="107555" bIns="67223" rtlCol="0" anchor="ctr" anchorCtr="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75">
                <a:spcBef>
                  <a:spcPts val="0"/>
                </a:spcBef>
                <a:buNone/>
              </a:pPr>
              <a:r>
                <a:rPr lang="en-US" sz="1765">
                  <a:solidFill>
                    <a:srgbClr val="434343"/>
                  </a:solidFill>
                  <a:latin typeface="Segoe UI Semibold" panose="020B0702040204020203" pitchFamily="34" charset="0"/>
                  <a:cs typeface="Segoe UI Semibold" panose="020B0702040204020203" pitchFamily="34" charset="0"/>
                </a:rPr>
                <a:t>Do I/O in activity functions</a:t>
              </a:r>
            </a:p>
          </p:txBody>
        </p:sp>
        <p:grpSp>
          <p:nvGrpSpPr>
            <p:cNvPr id="92" name="Group 91">
              <a:extLst>
                <a:ext uri="{FF2B5EF4-FFF2-40B4-BE49-F238E27FC236}">
                  <a16:creationId xmlns:a16="http://schemas.microsoft.com/office/drawing/2014/main" id="{93BD1F2E-1FC5-4910-8E8B-E8E9C3D9A17B}"/>
                </a:ext>
              </a:extLst>
            </p:cNvPr>
            <p:cNvGrpSpPr/>
            <p:nvPr/>
          </p:nvGrpSpPr>
          <p:grpSpPr>
            <a:xfrm>
              <a:off x="459485" y="3268492"/>
              <a:ext cx="549641" cy="549641"/>
              <a:chOff x="451865" y="1195339"/>
              <a:chExt cx="666750" cy="666750"/>
            </a:xfrm>
          </p:grpSpPr>
          <p:sp>
            <p:nvSpPr>
              <p:cNvPr id="93" name="Oval 92">
                <a:extLst>
                  <a:ext uri="{FF2B5EF4-FFF2-40B4-BE49-F238E27FC236}">
                    <a16:creationId xmlns:a16="http://schemas.microsoft.com/office/drawing/2014/main" id="{B0F98FAD-24B1-4138-B2D6-582744C4D72D}"/>
                  </a:ext>
                </a:extLst>
              </p:cNvPr>
              <p:cNvSpPr/>
              <p:nvPr/>
            </p:nvSpPr>
            <p:spPr bwMode="auto">
              <a:xfrm>
                <a:off x="451865" y="1195339"/>
                <a:ext cx="666750" cy="666750"/>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eaLnBrk="1" hangingPunct="1">
                  <a:lnSpc>
                    <a:spcPct val="90000"/>
                  </a:lnSpc>
                </a:pPr>
                <a:endParaRPr lang="en-US" sz="1765">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5" name="Line 12">
                <a:extLst>
                  <a:ext uri="{FF2B5EF4-FFF2-40B4-BE49-F238E27FC236}">
                    <a16:creationId xmlns:a16="http://schemas.microsoft.com/office/drawing/2014/main" id="{F177F0E4-4C77-4D30-8568-F53DC1438BB5}"/>
                  </a:ext>
                </a:extLst>
              </p:cNvPr>
              <p:cNvSpPr>
                <a:spLocks noChangeShapeType="1"/>
              </p:cNvSpPr>
              <p:nvPr/>
            </p:nvSpPr>
            <p:spPr bwMode="auto">
              <a:xfrm>
                <a:off x="624134" y="1528084"/>
                <a:ext cx="314661"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grpSp>
      </p:grpSp>
      <p:grpSp>
        <p:nvGrpSpPr>
          <p:cNvPr id="97" name="Group 96">
            <a:extLst>
              <a:ext uri="{FF2B5EF4-FFF2-40B4-BE49-F238E27FC236}">
                <a16:creationId xmlns:a16="http://schemas.microsoft.com/office/drawing/2014/main" id="{E39504C3-3138-42D1-999D-5BD06EF68C4F}"/>
              </a:ext>
            </a:extLst>
          </p:cNvPr>
          <p:cNvGrpSpPr/>
          <p:nvPr/>
        </p:nvGrpSpPr>
        <p:grpSpPr>
          <a:xfrm>
            <a:off x="891294" y="4530877"/>
            <a:ext cx="7965989" cy="404070"/>
            <a:chOff x="459485" y="3268492"/>
            <a:chExt cx="10835835" cy="549641"/>
          </a:xfrm>
        </p:grpSpPr>
        <p:sp>
          <p:nvSpPr>
            <p:cNvPr id="98" name="Content Placeholder 2">
              <a:extLst>
                <a:ext uri="{FF2B5EF4-FFF2-40B4-BE49-F238E27FC236}">
                  <a16:creationId xmlns:a16="http://schemas.microsoft.com/office/drawing/2014/main" id="{39302346-2D30-4FBC-BFFE-E730E9F24680}"/>
                </a:ext>
              </a:extLst>
            </p:cNvPr>
            <p:cNvSpPr txBox="1">
              <a:spLocks/>
            </p:cNvSpPr>
            <p:nvPr/>
          </p:nvSpPr>
          <p:spPr>
            <a:xfrm>
              <a:off x="1029716" y="3298963"/>
              <a:ext cx="10265604" cy="488699"/>
            </a:xfrm>
            <a:prstGeom prst="rect">
              <a:avLst/>
            </a:prstGeom>
          </p:spPr>
          <p:txBody>
            <a:bodyPr vert="horz" wrap="square" lIns="107555" tIns="67223" rIns="107555" bIns="67223" rtlCol="0" anchor="ctr" anchorCtr="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75">
                <a:spcBef>
                  <a:spcPts val="0"/>
                </a:spcBef>
                <a:buNone/>
              </a:pPr>
              <a:r>
                <a:rPr lang="en-US" sz="1765">
                  <a:solidFill>
                    <a:srgbClr val="434343"/>
                  </a:solidFill>
                  <a:latin typeface="Segoe UI Semibold" panose="020B0702040204020203" pitchFamily="34" charset="0"/>
                  <a:cs typeface="Segoe UI Semibold" panose="020B0702040204020203" pitchFamily="34" charset="0"/>
                </a:rPr>
                <a:t>Use </a:t>
              </a:r>
              <a:r>
                <a:rPr lang="en-US" sz="1765" err="1">
                  <a:solidFill>
                    <a:srgbClr val="434343"/>
                  </a:solidFill>
                  <a:latin typeface="Segoe UI Semibold" panose="020B0702040204020203" pitchFamily="34" charset="0"/>
                  <a:cs typeface="Segoe UI Semibold" panose="020B0702040204020203" pitchFamily="34" charset="0"/>
                </a:rPr>
                <a:t>DurableOrchestrationContext.ContinueAsNew</a:t>
              </a:r>
              <a:r>
                <a:rPr lang="en-US" sz="1765">
                  <a:solidFill>
                    <a:srgbClr val="434343"/>
                  </a:solidFill>
                  <a:latin typeface="Segoe UI Semibold" panose="020B0702040204020203" pitchFamily="34" charset="0"/>
                  <a:cs typeface="Segoe UI Semibold" panose="020B0702040204020203" pitchFamily="34" charset="0"/>
                </a:rPr>
                <a:t>()</a:t>
              </a:r>
            </a:p>
          </p:txBody>
        </p:sp>
        <p:grpSp>
          <p:nvGrpSpPr>
            <p:cNvPr id="99" name="Group 98">
              <a:extLst>
                <a:ext uri="{FF2B5EF4-FFF2-40B4-BE49-F238E27FC236}">
                  <a16:creationId xmlns:a16="http://schemas.microsoft.com/office/drawing/2014/main" id="{9F6ABC38-B161-4CCB-9C82-2FC08254258E}"/>
                </a:ext>
              </a:extLst>
            </p:cNvPr>
            <p:cNvGrpSpPr/>
            <p:nvPr/>
          </p:nvGrpSpPr>
          <p:grpSpPr>
            <a:xfrm>
              <a:off x="459485" y="3268492"/>
              <a:ext cx="549641" cy="549641"/>
              <a:chOff x="451865" y="1195339"/>
              <a:chExt cx="666750" cy="666750"/>
            </a:xfrm>
          </p:grpSpPr>
          <p:sp>
            <p:nvSpPr>
              <p:cNvPr id="100" name="Oval 99">
                <a:extLst>
                  <a:ext uri="{FF2B5EF4-FFF2-40B4-BE49-F238E27FC236}">
                    <a16:creationId xmlns:a16="http://schemas.microsoft.com/office/drawing/2014/main" id="{E946C69E-2024-4593-8B1B-27F3605BF852}"/>
                  </a:ext>
                </a:extLst>
              </p:cNvPr>
              <p:cNvSpPr/>
              <p:nvPr/>
            </p:nvSpPr>
            <p:spPr bwMode="auto">
              <a:xfrm>
                <a:off x="451865" y="1195339"/>
                <a:ext cx="666750" cy="666750"/>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eaLnBrk="1" hangingPunct="1">
                  <a:lnSpc>
                    <a:spcPct val="90000"/>
                  </a:lnSpc>
                </a:pPr>
                <a:endParaRPr lang="en-US" sz="1765">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2" name="Line 12">
                <a:extLst>
                  <a:ext uri="{FF2B5EF4-FFF2-40B4-BE49-F238E27FC236}">
                    <a16:creationId xmlns:a16="http://schemas.microsoft.com/office/drawing/2014/main" id="{DE3C470B-2730-42F1-8847-B3B456C218AF}"/>
                  </a:ext>
                </a:extLst>
              </p:cNvPr>
              <p:cNvSpPr>
                <a:spLocks noChangeShapeType="1"/>
              </p:cNvSpPr>
              <p:nvPr/>
            </p:nvSpPr>
            <p:spPr bwMode="auto">
              <a:xfrm>
                <a:off x="624134" y="1528084"/>
                <a:ext cx="314661"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7223" tIns="33611" rIns="67223" bIns="33611" numCol="1" anchor="t" anchorCtr="0" compatLnSpc="1">
                <a:prstTxWarp prst="textNoShape">
                  <a:avLst/>
                </a:prstTxWarp>
              </a:bodyPr>
              <a:lstStyle/>
              <a:p>
                <a:pPr defTabSz="685775" eaLnBrk="1" fontAlgn="auto" hangingPunct="1">
                  <a:spcBef>
                    <a:spcPts val="0"/>
                  </a:spcBef>
                  <a:spcAft>
                    <a:spcPts val="0"/>
                  </a:spcAft>
                </a:pPr>
                <a:endParaRPr lang="en-US" sz="1324">
                  <a:solidFill>
                    <a:srgbClr val="434343"/>
                  </a:solidFill>
                  <a:latin typeface="Segoe UI"/>
                </a:endParaRPr>
              </a:p>
            </p:txBody>
          </p:sp>
        </p:grpSp>
      </p:grpSp>
    </p:spTree>
    <p:extLst>
      <p:ext uri="{BB962C8B-B14F-4D97-AF65-F5344CB8AC3E}">
        <p14:creationId xmlns:p14="http://schemas.microsoft.com/office/powerpoint/2010/main" val="232594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0-#ppt_w/2"/>
                                          </p:val>
                                        </p:tav>
                                        <p:tav tm="100000">
                                          <p:val>
                                            <p:strVal val="#ppt_x"/>
                                          </p:val>
                                        </p:tav>
                                      </p:tavLst>
                                    </p:anim>
                                    <p:anim calcmode="lin" valueType="num">
                                      <p:cBhvr additive="base">
                                        <p:cTn id="14" dur="500" fill="hold"/>
                                        <p:tgtEl>
                                          <p:spTgt spid="6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15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5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0-#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0-#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97"/>
                                        </p:tgtEl>
                                        <p:attrNameLst>
                                          <p:attrName>style.visibility</p:attrName>
                                        </p:attrNameLst>
                                      </p:cBhvr>
                                      <p:to>
                                        <p:strVal val="visible"/>
                                      </p:to>
                                    </p:set>
                                    <p:anim calcmode="lin" valueType="num">
                                      <p:cBhvr additive="base">
                                        <p:cTn id="37" dur="500" fill="hold"/>
                                        <p:tgtEl>
                                          <p:spTgt spid="97"/>
                                        </p:tgtEl>
                                        <p:attrNameLst>
                                          <p:attrName>ppt_x</p:attrName>
                                        </p:attrNameLst>
                                      </p:cBhvr>
                                      <p:tavLst>
                                        <p:tav tm="0">
                                          <p:val>
                                            <p:strVal val="0-#ppt_w/2"/>
                                          </p:val>
                                        </p:tav>
                                        <p:tav tm="100000">
                                          <p:val>
                                            <p:strVal val="#ppt_x"/>
                                          </p:val>
                                        </p:tav>
                                      </p:tavLst>
                                    </p:anim>
                                    <p:anim calcmode="lin" valueType="num">
                                      <p:cBhvr additive="base">
                                        <p:cTn id="38"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075937A-B84D-403A-B486-57F10211B0F6}"/>
              </a:ext>
            </a:extLst>
          </p:cNvPr>
          <p:cNvSpPr/>
          <p:nvPr/>
        </p:nvSpPr>
        <p:spPr bwMode="auto">
          <a:xfrm>
            <a:off x="3649982" y="1573718"/>
            <a:ext cx="1988820" cy="198882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grpSp>
        <p:nvGrpSpPr>
          <p:cNvPr id="13" name="Group 12">
            <a:extLst>
              <a:ext uri="{FF2B5EF4-FFF2-40B4-BE49-F238E27FC236}">
                <a16:creationId xmlns:a16="http://schemas.microsoft.com/office/drawing/2014/main" id="{76DD0D94-AF16-4123-8BD5-16AA2A14787B}"/>
              </a:ext>
            </a:extLst>
          </p:cNvPr>
          <p:cNvGrpSpPr/>
          <p:nvPr/>
        </p:nvGrpSpPr>
        <p:grpSpPr>
          <a:xfrm>
            <a:off x="778714" y="1805839"/>
            <a:ext cx="1508760" cy="1508760"/>
            <a:chOff x="627820" y="2412698"/>
            <a:chExt cx="2011680" cy="2011680"/>
          </a:xfrm>
        </p:grpSpPr>
        <p:sp>
          <p:nvSpPr>
            <p:cNvPr id="43" name="Rectangle 42">
              <a:extLst>
                <a:ext uri="{FF2B5EF4-FFF2-40B4-BE49-F238E27FC236}">
                  <a16:creationId xmlns:a16="http://schemas.microsoft.com/office/drawing/2014/main" id="{4DBB31A7-51EE-49F2-A055-629B1F423D3F}"/>
                </a:ext>
              </a:extLst>
            </p:cNvPr>
            <p:cNvSpPr/>
            <p:nvPr/>
          </p:nvSpPr>
          <p:spPr bwMode="auto">
            <a:xfrm>
              <a:off x="627820" y="2412698"/>
              <a:ext cx="2011680" cy="201168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pic>
          <p:nvPicPr>
            <p:cNvPr id="7" name="Graphic 6">
              <a:extLst>
                <a:ext uri="{FF2B5EF4-FFF2-40B4-BE49-F238E27FC236}">
                  <a16:creationId xmlns:a16="http://schemas.microsoft.com/office/drawing/2014/main" id="{974AA8AB-1D8E-4C4E-8374-3148CBBAB4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160" y="2795227"/>
              <a:ext cx="1263000" cy="1263000"/>
            </a:xfrm>
            <a:prstGeom prst="rect">
              <a:avLst/>
            </a:prstGeom>
          </p:spPr>
        </p:pic>
      </p:grpSp>
      <p:sp>
        <p:nvSpPr>
          <p:cNvPr id="84" name="Rectangle 83">
            <a:extLst>
              <a:ext uri="{FF2B5EF4-FFF2-40B4-BE49-F238E27FC236}">
                <a16:creationId xmlns:a16="http://schemas.microsoft.com/office/drawing/2014/main" id="{4CF3B677-925F-4D99-894D-DA2F3BD60622}"/>
              </a:ext>
            </a:extLst>
          </p:cNvPr>
          <p:cNvSpPr/>
          <p:nvPr/>
        </p:nvSpPr>
        <p:spPr bwMode="auto">
          <a:xfrm>
            <a:off x="5638800" y="1464183"/>
            <a:ext cx="2775971" cy="2215133"/>
          </a:xfrm>
          <a:prstGeom prst="rect">
            <a:avLst/>
          </a:prstGeom>
          <a:no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sp>
        <p:nvSpPr>
          <p:cNvPr id="83" name="Rectangle 82">
            <a:extLst>
              <a:ext uri="{FF2B5EF4-FFF2-40B4-BE49-F238E27FC236}">
                <a16:creationId xmlns:a16="http://schemas.microsoft.com/office/drawing/2014/main" id="{48597375-5FF1-459F-AD36-0861C9716FBF}"/>
              </a:ext>
            </a:extLst>
          </p:cNvPr>
          <p:cNvSpPr/>
          <p:nvPr/>
        </p:nvSpPr>
        <p:spPr bwMode="auto">
          <a:xfrm>
            <a:off x="626998" y="1464183"/>
            <a:ext cx="4700135" cy="2215133"/>
          </a:xfrm>
          <a:prstGeom prst="rect">
            <a:avLst/>
          </a:prstGeom>
          <a:no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sp>
        <p:nvSpPr>
          <p:cNvPr id="44" name="Rectangle 43">
            <a:extLst>
              <a:ext uri="{FF2B5EF4-FFF2-40B4-BE49-F238E27FC236}">
                <a16:creationId xmlns:a16="http://schemas.microsoft.com/office/drawing/2014/main" id="{6C6FEFC2-E135-41D7-8619-37FC896357E1}"/>
              </a:ext>
            </a:extLst>
          </p:cNvPr>
          <p:cNvSpPr/>
          <p:nvPr/>
        </p:nvSpPr>
        <p:spPr bwMode="auto">
          <a:xfrm>
            <a:off x="746763" y="1563368"/>
            <a:ext cx="4046219" cy="200511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sp>
        <p:nvSpPr>
          <p:cNvPr id="2" name="Title 1">
            <a:extLst>
              <a:ext uri="{FF2B5EF4-FFF2-40B4-BE49-F238E27FC236}">
                <a16:creationId xmlns:a16="http://schemas.microsoft.com/office/drawing/2014/main" id="{CBA1A2AB-4772-496C-A4C0-5E7693E370A3}"/>
              </a:ext>
            </a:extLst>
          </p:cNvPr>
          <p:cNvSpPr>
            <a:spLocks noGrp="1"/>
          </p:cNvSpPr>
          <p:nvPr>
            <p:ph type="title"/>
          </p:nvPr>
        </p:nvSpPr>
        <p:spPr/>
        <p:txBody>
          <a:bodyPr/>
          <a:lstStyle/>
          <a:p>
            <a:r>
              <a:rPr lang="en-US" dirty="0"/>
              <a:t>Language options</a:t>
            </a:r>
          </a:p>
        </p:txBody>
      </p:sp>
      <p:grpSp>
        <p:nvGrpSpPr>
          <p:cNvPr id="11" name="Group 10">
            <a:extLst>
              <a:ext uri="{FF2B5EF4-FFF2-40B4-BE49-F238E27FC236}">
                <a16:creationId xmlns:a16="http://schemas.microsoft.com/office/drawing/2014/main" id="{97546145-1059-4AB6-8787-0402C5AC5ACC}"/>
              </a:ext>
            </a:extLst>
          </p:cNvPr>
          <p:cNvGrpSpPr/>
          <p:nvPr/>
        </p:nvGrpSpPr>
        <p:grpSpPr>
          <a:xfrm>
            <a:off x="3784653" y="1796359"/>
            <a:ext cx="1508760" cy="1508760"/>
            <a:chOff x="5119117" y="2412698"/>
            <a:chExt cx="2011680" cy="2011680"/>
          </a:xfrm>
        </p:grpSpPr>
        <p:sp>
          <p:nvSpPr>
            <p:cNvPr id="42" name="Rectangle 41">
              <a:extLst>
                <a:ext uri="{FF2B5EF4-FFF2-40B4-BE49-F238E27FC236}">
                  <a16:creationId xmlns:a16="http://schemas.microsoft.com/office/drawing/2014/main" id="{65A0D5F6-EBB5-4782-989C-A93C7DE3A663}"/>
                </a:ext>
              </a:extLst>
            </p:cNvPr>
            <p:cNvSpPr/>
            <p:nvPr/>
          </p:nvSpPr>
          <p:spPr bwMode="auto">
            <a:xfrm>
              <a:off x="5119117" y="2412698"/>
              <a:ext cx="2011680" cy="201168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pic>
          <p:nvPicPr>
            <p:cNvPr id="8" name="Graphic 7">
              <a:extLst>
                <a:ext uri="{FF2B5EF4-FFF2-40B4-BE49-F238E27FC236}">
                  <a16:creationId xmlns:a16="http://schemas.microsoft.com/office/drawing/2014/main" id="{C58CE425-DEE0-4319-B74A-9CB220AF6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19694" y="2483303"/>
              <a:ext cx="1022642" cy="1870473"/>
            </a:xfrm>
            <a:prstGeom prst="rect">
              <a:avLst/>
            </a:prstGeom>
          </p:spPr>
        </p:pic>
      </p:grpSp>
      <p:grpSp>
        <p:nvGrpSpPr>
          <p:cNvPr id="9" name="Group 8">
            <a:extLst>
              <a:ext uri="{FF2B5EF4-FFF2-40B4-BE49-F238E27FC236}">
                <a16:creationId xmlns:a16="http://schemas.microsoft.com/office/drawing/2014/main" id="{09EC88E9-A4A9-4532-BB8B-F8478911F456}"/>
              </a:ext>
            </a:extLst>
          </p:cNvPr>
          <p:cNvGrpSpPr/>
          <p:nvPr/>
        </p:nvGrpSpPr>
        <p:grpSpPr>
          <a:xfrm>
            <a:off x="5880019" y="1817251"/>
            <a:ext cx="1508760" cy="1508760"/>
            <a:chOff x="7068319" y="2428072"/>
            <a:chExt cx="2011680" cy="2011680"/>
          </a:xfrm>
        </p:grpSpPr>
        <p:sp>
          <p:nvSpPr>
            <p:cNvPr id="41" name="Rectangle 40">
              <a:extLst>
                <a:ext uri="{FF2B5EF4-FFF2-40B4-BE49-F238E27FC236}">
                  <a16:creationId xmlns:a16="http://schemas.microsoft.com/office/drawing/2014/main" id="{805F46C8-B8C9-4EB8-A60E-E389DFB8F079}"/>
                </a:ext>
              </a:extLst>
            </p:cNvPr>
            <p:cNvSpPr/>
            <p:nvPr/>
          </p:nvSpPr>
          <p:spPr bwMode="auto">
            <a:xfrm>
              <a:off x="7068319" y="2428072"/>
              <a:ext cx="2011680" cy="201168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pic>
          <p:nvPicPr>
            <p:cNvPr id="10" name="Graphic 9">
              <a:extLst>
                <a:ext uri="{FF2B5EF4-FFF2-40B4-BE49-F238E27FC236}">
                  <a16:creationId xmlns:a16="http://schemas.microsoft.com/office/drawing/2014/main" id="{221A1AE4-C992-4A44-9E58-AB7CBFA8B08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5120"/>
            <a:stretch/>
          </p:blipFill>
          <p:spPr>
            <a:xfrm>
              <a:off x="7140993" y="3142882"/>
              <a:ext cx="1869745" cy="582060"/>
            </a:xfrm>
            <a:prstGeom prst="rect">
              <a:avLst/>
            </a:prstGeom>
          </p:spPr>
        </p:pic>
      </p:grpSp>
      <p:grpSp>
        <p:nvGrpSpPr>
          <p:cNvPr id="14" name="Group 13">
            <a:extLst>
              <a:ext uri="{FF2B5EF4-FFF2-40B4-BE49-F238E27FC236}">
                <a16:creationId xmlns:a16="http://schemas.microsoft.com/office/drawing/2014/main" id="{C05E630A-A5F3-4FDE-8322-5E0B4A368848}"/>
              </a:ext>
            </a:extLst>
          </p:cNvPr>
          <p:cNvGrpSpPr/>
          <p:nvPr/>
        </p:nvGrpSpPr>
        <p:grpSpPr>
          <a:xfrm>
            <a:off x="2336706" y="1805839"/>
            <a:ext cx="1508760" cy="1508760"/>
            <a:chOff x="2705142" y="2412698"/>
            <a:chExt cx="2011680" cy="2011680"/>
          </a:xfrm>
        </p:grpSpPr>
        <p:sp>
          <p:nvSpPr>
            <p:cNvPr id="48" name="Rectangle 47">
              <a:extLst>
                <a:ext uri="{FF2B5EF4-FFF2-40B4-BE49-F238E27FC236}">
                  <a16:creationId xmlns:a16="http://schemas.microsoft.com/office/drawing/2014/main" id="{0ED6B16A-9039-47FB-934F-7BCBCA7CA47F}"/>
                </a:ext>
              </a:extLst>
            </p:cNvPr>
            <p:cNvSpPr/>
            <p:nvPr/>
          </p:nvSpPr>
          <p:spPr bwMode="auto">
            <a:xfrm>
              <a:off x="2705142" y="2412698"/>
              <a:ext cx="2011680" cy="201168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pic>
          <p:nvPicPr>
            <p:cNvPr id="12" name="Graphic 11">
              <a:extLst>
                <a:ext uri="{FF2B5EF4-FFF2-40B4-BE49-F238E27FC236}">
                  <a16:creationId xmlns:a16="http://schemas.microsoft.com/office/drawing/2014/main" id="{FFA00809-98F5-46F3-947B-E71F231266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53969" y="2901128"/>
              <a:ext cx="1716126" cy="1050037"/>
            </a:xfrm>
            <a:prstGeom prst="rect">
              <a:avLst/>
            </a:prstGeom>
          </p:spPr>
        </p:pic>
      </p:grpSp>
      <p:sp>
        <p:nvSpPr>
          <p:cNvPr id="19" name="Rectangle 18">
            <a:extLst>
              <a:ext uri="{FF2B5EF4-FFF2-40B4-BE49-F238E27FC236}">
                <a16:creationId xmlns:a16="http://schemas.microsoft.com/office/drawing/2014/main" id="{75562553-89FA-474E-B3DD-2B68FDC645B2}"/>
              </a:ext>
            </a:extLst>
          </p:cNvPr>
          <p:cNvSpPr/>
          <p:nvPr/>
        </p:nvSpPr>
        <p:spPr bwMode="auto">
          <a:xfrm>
            <a:off x="746761" y="1570183"/>
            <a:ext cx="1988820" cy="198882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sp>
        <p:nvSpPr>
          <p:cNvPr id="24" name="Title 1">
            <a:extLst>
              <a:ext uri="{FF2B5EF4-FFF2-40B4-BE49-F238E27FC236}">
                <a16:creationId xmlns:a16="http://schemas.microsoft.com/office/drawing/2014/main" id="{D5982680-31FD-41E9-961A-FDD380C35774}"/>
              </a:ext>
            </a:extLst>
          </p:cNvPr>
          <p:cNvSpPr txBox="1">
            <a:spLocks/>
          </p:cNvSpPr>
          <p:nvPr/>
        </p:nvSpPr>
        <p:spPr>
          <a:xfrm>
            <a:off x="6172953" y="1364088"/>
            <a:ext cx="1232913" cy="230832"/>
          </a:xfrm>
          <a:prstGeom prst="rect">
            <a:avLst/>
          </a:prstGeom>
          <a:solidFill>
            <a:srgbClr val="E6E6E6"/>
          </a:solidFill>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defTabSz="699557" fontAlgn="auto">
              <a:spcAft>
                <a:spcPts val="0"/>
              </a:spcAft>
              <a:defRPr/>
            </a:pPr>
            <a:r>
              <a:rPr lang="en-US" sz="1500" spc="-38" dirty="0">
                <a:solidFill>
                  <a:srgbClr val="737373"/>
                </a:solidFill>
                <a:latin typeface="Segoe UI Semibold"/>
              </a:rPr>
              <a:t>Public preview</a:t>
            </a:r>
          </a:p>
        </p:txBody>
      </p:sp>
      <p:sp>
        <p:nvSpPr>
          <p:cNvPr id="30" name="Rectangle 29">
            <a:extLst>
              <a:ext uri="{FF2B5EF4-FFF2-40B4-BE49-F238E27FC236}">
                <a16:creationId xmlns:a16="http://schemas.microsoft.com/office/drawing/2014/main" id="{A6D499B6-F47C-416B-B049-B3313E75E32B}"/>
              </a:ext>
            </a:extLst>
          </p:cNvPr>
          <p:cNvSpPr/>
          <p:nvPr/>
        </p:nvSpPr>
        <p:spPr bwMode="auto">
          <a:xfrm>
            <a:off x="2804162" y="1570183"/>
            <a:ext cx="1988820" cy="198882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cxnSp>
        <p:nvCxnSpPr>
          <p:cNvPr id="37" name="Straight Connector 36">
            <a:extLst>
              <a:ext uri="{FF2B5EF4-FFF2-40B4-BE49-F238E27FC236}">
                <a16:creationId xmlns:a16="http://schemas.microsoft.com/office/drawing/2014/main" id="{37CFB9AF-3457-45A0-B58B-DFE4DFD63AA6}"/>
              </a:ext>
            </a:extLst>
          </p:cNvPr>
          <p:cNvCxnSpPr/>
          <p:nvPr/>
        </p:nvCxnSpPr>
        <p:spPr>
          <a:xfrm>
            <a:off x="1552575" y="171450"/>
            <a:ext cx="0"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4B6AEA38-E5E7-4AEB-B20E-80FA70762498}"/>
              </a:ext>
            </a:extLst>
          </p:cNvPr>
          <p:cNvSpPr txBox="1">
            <a:spLocks/>
          </p:cNvSpPr>
          <p:nvPr/>
        </p:nvSpPr>
        <p:spPr>
          <a:xfrm>
            <a:off x="1344929" y="1342885"/>
            <a:ext cx="1580387" cy="230832"/>
          </a:xfrm>
          <a:prstGeom prst="rect">
            <a:avLst/>
          </a:prstGeom>
          <a:solidFill>
            <a:srgbClr val="E6E6E6"/>
          </a:solidFill>
          <a:ln>
            <a:noFill/>
          </a:ln>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defTabSz="699557" fontAlgn="auto">
              <a:spcAft>
                <a:spcPts val="0"/>
              </a:spcAft>
              <a:defRPr/>
            </a:pPr>
            <a:r>
              <a:rPr lang="en-US" sz="1500" spc="-38" dirty="0">
                <a:solidFill>
                  <a:srgbClr val="737373"/>
                </a:solidFill>
                <a:latin typeface="Segoe UI Semibold"/>
              </a:rPr>
              <a:t>Generally available</a:t>
            </a:r>
          </a:p>
        </p:txBody>
      </p:sp>
      <p:grpSp>
        <p:nvGrpSpPr>
          <p:cNvPr id="6" name="Group 5">
            <a:extLst>
              <a:ext uri="{FF2B5EF4-FFF2-40B4-BE49-F238E27FC236}">
                <a16:creationId xmlns:a16="http://schemas.microsoft.com/office/drawing/2014/main" id="{AB76F731-7535-4FD1-960C-F2643336AC61}"/>
              </a:ext>
            </a:extLst>
          </p:cNvPr>
          <p:cNvGrpSpPr/>
          <p:nvPr/>
        </p:nvGrpSpPr>
        <p:grpSpPr>
          <a:xfrm>
            <a:off x="7147228" y="1811545"/>
            <a:ext cx="1508760" cy="1508760"/>
            <a:chOff x="9556625" y="2412699"/>
            <a:chExt cx="2011680" cy="2011680"/>
          </a:xfrm>
        </p:grpSpPr>
        <p:sp>
          <p:nvSpPr>
            <p:cNvPr id="5" name="Rectangle 4">
              <a:extLst>
                <a:ext uri="{FF2B5EF4-FFF2-40B4-BE49-F238E27FC236}">
                  <a16:creationId xmlns:a16="http://schemas.microsoft.com/office/drawing/2014/main" id="{38C70750-A53B-41F4-B0E7-974CED73EF13}"/>
                </a:ext>
              </a:extLst>
            </p:cNvPr>
            <p:cNvSpPr/>
            <p:nvPr/>
          </p:nvSpPr>
          <p:spPr bwMode="auto">
            <a:xfrm>
              <a:off x="9556625" y="2412699"/>
              <a:ext cx="2011680" cy="201168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eaLnBrk="1" hangingPunct="1">
                <a:defRPr/>
              </a:pPr>
              <a:endParaRPr lang="en-US" sz="1200" dirty="0">
                <a:gradFill>
                  <a:gsLst>
                    <a:gs pos="40075">
                      <a:srgbClr val="FFFFFF"/>
                    </a:gs>
                    <a:gs pos="30000">
                      <a:srgbClr val="FFFFFF"/>
                    </a:gs>
                  </a:gsLst>
                  <a:lin ang="5400000" scaled="0"/>
                </a:gradFill>
                <a:latin typeface="Segoe UI"/>
              </a:endParaRPr>
            </a:p>
          </p:txBody>
        </p:sp>
        <p:pic>
          <p:nvPicPr>
            <p:cNvPr id="3" name="Graphic 2">
              <a:extLst>
                <a:ext uri="{FF2B5EF4-FFF2-40B4-BE49-F238E27FC236}">
                  <a16:creationId xmlns:a16="http://schemas.microsoft.com/office/drawing/2014/main" id="{7530F4C3-77F0-49DD-909C-DB6805C8E601}"/>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5544" r="78021" b="-4984"/>
            <a:stretch/>
          </p:blipFill>
          <p:spPr>
            <a:xfrm>
              <a:off x="10082785" y="2948737"/>
              <a:ext cx="959360" cy="954820"/>
            </a:xfrm>
            <a:prstGeom prst="rect">
              <a:avLst/>
            </a:prstGeom>
          </p:spPr>
        </p:pic>
      </p:grpSp>
    </p:spTree>
    <p:extLst>
      <p:ext uri="{BB962C8B-B14F-4D97-AF65-F5344CB8AC3E}">
        <p14:creationId xmlns:p14="http://schemas.microsoft.com/office/powerpoint/2010/main" val="927004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3" grpId="0" animBg="1"/>
      <p:bldP spid="24"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08E9BBE-0BCD-48DD-9A1F-CE57B68AFA09}"/>
              </a:ext>
            </a:extLst>
          </p:cNvPr>
          <p:cNvSpPr/>
          <p:nvPr/>
        </p:nvSpPr>
        <p:spPr>
          <a:xfrm>
            <a:off x="3810000" y="1119481"/>
            <a:ext cx="5250082" cy="3674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834" lvl="1" algn="ctr" defTabSz="685669" eaLnBrk="1" fontAlgn="auto" hangingPunct="1">
              <a:spcBef>
                <a:spcPts val="0"/>
              </a:spcBef>
              <a:spcAft>
                <a:spcPts val="0"/>
              </a:spcAft>
              <a:defRPr/>
            </a:pPr>
            <a:r>
              <a:rPr lang="en-US" sz="1350" dirty="0">
                <a:solidFill>
                  <a:prstClr val="white"/>
                </a:solidFill>
                <a:latin typeface="Calibri" panose="020F0502020204030204"/>
              </a:rPr>
              <a:t>                      Azure Infrastructure</a:t>
            </a:r>
          </a:p>
        </p:txBody>
      </p:sp>
      <p:sp>
        <p:nvSpPr>
          <p:cNvPr id="2" name="Title 1">
            <a:extLst>
              <a:ext uri="{FF2B5EF4-FFF2-40B4-BE49-F238E27FC236}">
                <a16:creationId xmlns:a16="http://schemas.microsoft.com/office/drawing/2014/main" id="{28BA7755-E8BF-4E84-8BDB-14DAC35B1220}"/>
              </a:ext>
            </a:extLst>
          </p:cNvPr>
          <p:cNvSpPr>
            <a:spLocks noGrp="1"/>
          </p:cNvSpPr>
          <p:nvPr>
            <p:ph type="title"/>
          </p:nvPr>
        </p:nvSpPr>
        <p:spPr/>
        <p:txBody>
          <a:bodyPr/>
          <a:lstStyle/>
          <a:p>
            <a:r>
              <a:rPr lang="en-US"/>
              <a:t>Functions “Behind the scenes”</a:t>
            </a:r>
          </a:p>
        </p:txBody>
      </p:sp>
      <p:sp>
        <p:nvSpPr>
          <p:cNvPr id="4" name="Rectangle 3">
            <a:extLst>
              <a:ext uri="{FF2B5EF4-FFF2-40B4-BE49-F238E27FC236}">
                <a16:creationId xmlns:a16="http://schemas.microsoft.com/office/drawing/2014/main" id="{2BD7B0F2-C090-4380-8BDC-245039F476B6}"/>
              </a:ext>
            </a:extLst>
          </p:cNvPr>
          <p:cNvSpPr/>
          <p:nvPr/>
        </p:nvSpPr>
        <p:spPr>
          <a:xfrm>
            <a:off x="1740941" y="2039110"/>
            <a:ext cx="1278086" cy="9940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669" eaLnBrk="1" fontAlgn="auto" hangingPunct="1">
              <a:spcBef>
                <a:spcPts val="0"/>
              </a:spcBef>
              <a:spcAft>
                <a:spcPts val="0"/>
              </a:spcAft>
              <a:defRPr/>
            </a:pPr>
            <a:r>
              <a:rPr lang="en-US" sz="1350" dirty="0">
                <a:solidFill>
                  <a:prstClr val="white"/>
                </a:solidFill>
                <a:latin typeface="Calibri" panose="020F0502020204030204"/>
              </a:rPr>
              <a:t>Event Source </a:t>
            </a:r>
            <a:r>
              <a:rPr lang="en-US" sz="1200" dirty="0">
                <a:solidFill>
                  <a:prstClr val="white"/>
                </a:solidFill>
                <a:latin typeface="Calibri" panose="020F0502020204030204"/>
              </a:rPr>
              <a:t>(HTTP Front-end)</a:t>
            </a:r>
          </a:p>
        </p:txBody>
      </p:sp>
      <p:sp>
        <p:nvSpPr>
          <p:cNvPr id="5" name="Rectangle 4">
            <a:extLst>
              <a:ext uri="{FF2B5EF4-FFF2-40B4-BE49-F238E27FC236}">
                <a16:creationId xmlns:a16="http://schemas.microsoft.com/office/drawing/2014/main" id="{C491EE0A-45FD-4A83-A973-B0FF8F216F60}"/>
              </a:ext>
            </a:extLst>
          </p:cNvPr>
          <p:cNvSpPr/>
          <p:nvPr/>
        </p:nvSpPr>
        <p:spPr>
          <a:xfrm>
            <a:off x="1740941" y="3233907"/>
            <a:ext cx="1278086" cy="8603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Scale Controller</a:t>
            </a:r>
          </a:p>
        </p:txBody>
      </p:sp>
      <p:grpSp>
        <p:nvGrpSpPr>
          <p:cNvPr id="15" name="Group 14">
            <a:extLst>
              <a:ext uri="{FF2B5EF4-FFF2-40B4-BE49-F238E27FC236}">
                <a16:creationId xmlns:a16="http://schemas.microsoft.com/office/drawing/2014/main" id="{ACE35C3D-51FE-4EBC-B977-6DCE319DD753}"/>
              </a:ext>
            </a:extLst>
          </p:cNvPr>
          <p:cNvGrpSpPr/>
          <p:nvPr/>
        </p:nvGrpSpPr>
        <p:grpSpPr>
          <a:xfrm>
            <a:off x="4029660" y="1268202"/>
            <a:ext cx="1685854" cy="975955"/>
            <a:chOff x="4063399" y="1835368"/>
            <a:chExt cx="2248124" cy="1301457"/>
          </a:xfrm>
        </p:grpSpPr>
        <p:sp>
          <p:nvSpPr>
            <p:cNvPr id="9" name="Rectangle 8">
              <a:extLst>
                <a:ext uri="{FF2B5EF4-FFF2-40B4-BE49-F238E27FC236}">
                  <a16:creationId xmlns:a16="http://schemas.microsoft.com/office/drawing/2014/main" id="{84BEF645-78D3-4989-8C21-3CF729219449}"/>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7BB596D4-7BDB-4932-B59F-372C8F7A114F}"/>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grpSp>
        <p:nvGrpSpPr>
          <p:cNvPr id="16" name="Group 15">
            <a:extLst>
              <a:ext uri="{FF2B5EF4-FFF2-40B4-BE49-F238E27FC236}">
                <a16:creationId xmlns:a16="http://schemas.microsoft.com/office/drawing/2014/main" id="{B631B2BB-A896-4C2A-AD9E-754AA2211AA6}"/>
              </a:ext>
            </a:extLst>
          </p:cNvPr>
          <p:cNvGrpSpPr/>
          <p:nvPr/>
        </p:nvGrpSpPr>
        <p:grpSpPr>
          <a:xfrm>
            <a:off x="4025602" y="2461081"/>
            <a:ext cx="1685854" cy="975955"/>
            <a:chOff x="4063399" y="1835368"/>
            <a:chExt cx="2248124" cy="1301457"/>
          </a:xfrm>
        </p:grpSpPr>
        <p:sp>
          <p:nvSpPr>
            <p:cNvPr id="17" name="Rectangle 16">
              <a:extLst>
                <a:ext uri="{FF2B5EF4-FFF2-40B4-BE49-F238E27FC236}">
                  <a16:creationId xmlns:a16="http://schemas.microsoft.com/office/drawing/2014/main" id="{A11A0DBB-6342-4404-8C66-A92BECBD5581}"/>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18" name="TextBox 17">
              <a:extLst>
                <a:ext uri="{FF2B5EF4-FFF2-40B4-BE49-F238E27FC236}">
                  <a16:creationId xmlns:a16="http://schemas.microsoft.com/office/drawing/2014/main" id="{F35198F1-1D67-4EAD-B5C4-BE72165CD386}"/>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grpSp>
        <p:nvGrpSpPr>
          <p:cNvPr id="19" name="Group 18">
            <a:extLst>
              <a:ext uri="{FF2B5EF4-FFF2-40B4-BE49-F238E27FC236}">
                <a16:creationId xmlns:a16="http://schemas.microsoft.com/office/drawing/2014/main" id="{FEDD83A1-5D9A-4276-B44B-6FB29442466E}"/>
              </a:ext>
            </a:extLst>
          </p:cNvPr>
          <p:cNvGrpSpPr/>
          <p:nvPr/>
        </p:nvGrpSpPr>
        <p:grpSpPr>
          <a:xfrm>
            <a:off x="4029660" y="3731051"/>
            <a:ext cx="1685854" cy="975955"/>
            <a:chOff x="4063399" y="1835368"/>
            <a:chExt cx="2248124" cy="1301457"/>
          </a:xfrm>
        </p:grpSpPr>
        <p:sp>
          <p:nvSpPr>
            <p:cNvPr id="20" name="Rectangle 19">
              <a:extLst>
                <a:ext uri="{FF2B5EF4-FFF2-40B4-BE49-F238E27FC236}">
                  <a16:creationId xmlns:a16="http://schemas.microsoft.com/office/drawing/2014/main" id="{01E5619B-5288-4C74-97D3-3D529E7390AC}"/>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CCAA4A1D-7CF5-4D13-9737-88B24F8948A7}"/>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sp>
        <p:nvSpPr>
          <p:cNvPr id="22" name="Rectangle: Diagonal Corners Snipped 21">
            <a:extLst>
              <a:ext uri="{FF2B5EF4-FFF2-40B4-BE49-F238E27FC236}">
                <a16:creationId xmlns:a16="http://schemas.microsoft.com/office/drawing/2014/main" id="{F9F8933D-FDAF-4316-ABE3-190E0D849ABF}"/>
              </a:ext>
            </a:extLst>
          </p:cNvPr>
          <p:cNvSpPr/>
          <p:nvPr/>
        </p:nvSpPr>
        <p:spPr>
          <a:xfrm>
            <a:off x="4171669" y="1545162"/>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sp>
        <p:nvSpPr>
          <p:cNvPr id="23" name="Rectangle: Diagonal Corners Snipped 22">
            <a:extLst>
              <a:ext uri="{FF2B5EF4-FFF2-40B4-BE49-F238E27FC236}">
                <a16:creationId xmlns:a16="http://schemas.microsoft.com/office/drawing/2014/main" id="{5E788C77-BB7E-448C-A2AE-DFFECBE47049}"/>
              </a:ext>
            </a:extLst>
          </p:cNvPr>
          <p:cNvSpPr/>
          <p:nvPr/>
        </p:nvSpPr>
        <p:spPr>
          <a:xfrm>
            <a:off x="4167611" y="2753403"/>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sp>
        <p:nvSpPr>
          <p:cNvPr id="24" name="Rectangle: Diagonal Corners Snipped 23">
            <a:extLst>
              <a:ext uri="{FF2B5EF4-FFF2-40B4-BE49-F238E27FC236}">
                <a16:creationId xmlns:a16="http://schemas.microsoft.com/office/drawing/2014/main" id="{5774449C-7CD5-4331-9FC1-073DB0EB5EE0}"/>
              </a:ext>
            </a:extLst>
          </p:cNvPr>
          <p:cNvSpPr/>
          <p:nvPr/>
        </p:nvSpPr>
        <p:spPr>
          <a:xfrm>
            <a:off x="4167611" y="4023373"/>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grpSp>
        <p:nvGrpSpPr>
          <p:cNvPr id="39" name="Group 38">
            <a:extLst>
              <a:ext uri="{FF2B5EF4-FFF2-40B4-BE49-F238E27FC236}">
                <a16:creationId xmlns:a16="http://schemas.microsoft.com/office/drawing/2014/main" id="{9362044B-A13D-4E48-9B1E-7307D09771E2}"/>
              </a:ext>
            </a:extLst>
          </p:cNvPr>
          <p:cNvGrpSpPr/>
          <p:nvPr/>
        </p:nvGrpSpPr>
        <p:grpSpPr>
          <a:xfrm>
            <a:off x="430944" y="1932696"/>
            <a:ext cx="1292754" cy="360107"/>
            <a:chOff x="573810" y="2576806"/>
            <a:chExt cx="1723916" cy="480211"/>
          </a:xfrm>
        </p:grpSpPr>
        <p:sp>
          <p:nvSpPr>
            <p:cNvPr id="29" name="Arrow: Right 28">
              <a:extLst>
                <a:ext uri="{FF2B5EF4-FFF2-40B4-BE49-F238E27FC236}">
                  <a16:creationId xmlns:a16="http://schemas.microsoft.com/office/drawing/2014/main" id="{55A81B84-FC21-4439-B441-40DB29291FF1}"/>
                </a:ext>
              </a:extLst>
            </p:cNvPr>
            <p:cNvSpPr/>
            <p:nvPr/>
          </p:nvSpPr>
          <p:spPr>
            <a:xfrm>
              <a:off x="903579" y="2946138"/>
              <a:ext cx="1371150" cy="1108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30" name="TextBox 29">
              <a:extLst>
                <a:ext uri="{FF2B5EF4-FFF2-40B4-BE49-F238E27FC236}">
                  <a16:creationId xmlns:a16="http://schemas.microsoft.com/office/drawing/2014/main" id="{1815CE95-8A3B-4934-84DC-A607DA6043BC}"/>
                </a:ext>
              </a:extLst>
            </p:cNvPr>
            <p:cNvSpPr txBox="1"/>
            <p:nvPr/>
          </p:nvSpPr>
          <p:spPr>
            <a:xfrm>
              <a:off x="573810" y="2576806"/>
              <a:ext cx="1723916"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dirty="0">
                  <a:solidFill>
                    <a:prstClr val="black"/>
                  </a:solidFill>
                  <a:latin typeface="Calibri" panose="020F0502020204030204"/>
                </a:rPr>
                <a:t>HTTP Request</a:t>
              </a:r>
            </a:p>
          </p:txBody>
        </p:sp>
      </p:grpSp>
      <p:grpSp>
        <p:nvGrpSpPr>
          <p:cNvPr id="40" name="Group 39">
            <a:extLst>
              <a:ext uri="{FF2B5EF4-FFF2-40B4-BE49-F238E27FC236}">
                <a16:creationId xmlns:a16="http://schemas.microsoft.com/office/drawing/2014/main" id="{63F82C57-3C5C-4735-B94D-FC4568D7FB95}"/>
              </a:ext>
            </a:extLst>
          </p:cNvPr>
          <p:cNvGrpSpPr/>
          <p:nvPr/>
        </p:nvGrpSpPr>
        <p:grpSpPr>
          <a:xfrm>
            <a:off x="445612" y="2595190"/>
            <a:ext cx="1278086" cy="354170"/>
            <a:chOff x="593368" y="3460257"/>
            <a:chExt cx="1704356" cy="472294"/>
          </a:xfrm>
        </p:grpSpPr>
        <p:sp>
          <p:nvSpPr>
            <p:cNvPr id="31" name="Arrow: Right 30">
              <a:extLst>
                <a:ext uri="{FF2B5EF4-FFF2-40B4-BE49-F238E27FC236}">
                  <a16:creationId xmlns:a16="http://schemas.microsoft.com/office/drawing/2014/main" id="{E6759BDA-9603-44D4-971E-894721FEFAAA}"/>
                </a:ext>
              </a:extLst>
            </p:cNvPr>
            <p:cNvSpPr/>
            <p:nvPr/>
          </p:nvSpPr>
          <p:spPr>
            <a:xfrm rot="10800000">
              <a:off x="903579" y="3821672"/>
              <a:ext cx="1371150" cy="1108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32" name="TextBox 31">
              <a:extLst>
                <a:ext uri="{FF2B5EF4-FFF2-40B4-BE49-F238E27FC236}">
                  <a16:creationId xmlns:a16="http://schemas.microsoft.com/office/drawing/2014/main" id="{C2BCE4B6-158F-41FB-BB9E-C70FDDCC569A}"/>
                </a:ext>
              </a:extLst>
            </p:cNvPr>
            <p:cNvSpPr txBox="1"/>
            <p:nvPr/>
          </p:nvSpPr>
          <p:spPr>
            <a:xfrm>
              <a:off x="593368" y="3460257"/>
              <a:ext cx="1704356"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black"/>
                  </a:solidFill>
                  <a:latin typeface="Calibri" panose="020F0502020204030204"/>
                </a:rPr>
                <a:t>HTTP Response</a:t>
              </a:r>
            </a:p>
          </p:txBody>
        </p:sp>
      </p:grpSp>
      <p:cxnSp>
        <p:nvCxnSpPr>
          <p:cNvPr id="34" name="Straight Arrow Connector 33">
            <a:extLst>
              <a:ext uri="{FF2B5EF4-FFF2-40B4-BE49-F238E27FC236}">
                <a16:creationId xmlns:a16="http://schemas.microsoft.com/office/drawing/2014/main" id="{D4B00127-439E-45DA-AE4E-BB0D437D2307}"/>
              </a:ext>
            </a:extLst>
          </p:cNvPr>
          <p:cNvCxnSpPr>
            <a:stCxn id="4" idx="3"/>
            <a:endCxn id="17" idx="1"/>
          </p:cNvCxnSpPr>
          <p:nvPr/>
        </p:nvCxnSpPr>
        <p:spPr>
          <a:xfrm>
            <a:off x="3019028" y="2536127"/>
            <a:ext cx="1006576" cy="420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65E0E1D-433C-48FD-BBF0-86767B59CF33}"/>
              </a:ext>
            </a:extLst>
          </p:cNvPr>
          <p:cNvCxnSpPr>
            <a:stCxn id="4" idx="3"/>
            <a:endCxn id="9" idx="1"/>
          </p:cNvCxnSpPr>
          <p:nvPr/>
        </p:nvCxnSpPr>
        <p:spPr>
          <a:xfrm flipV="1">
            <a:off x="3019027" y="1763860"/>
            <a:ext cx="1010633" cy="772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0A0606-6688-4B4B-BF96-B0024027967D}"/>
              </a:ext>
            </a:extLst>
          </p:cNvPr>
          <p:cNvCxnSpPr>
            <a:stCxn id="4" idx="3"/>
            <a:endCxn id="20" idx="1"/>
          </p:cNvCxnSpPr>
          <p:nvPr/>
        </p:nvCxnSpPr>
        <p:spPr>
          <a:xfrm>
            <a:off x="3019027" y="2536126"/>
            <a:ext cx="1010633" cy="169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AAE078AD-C8FB-4E75-B73F-36066D9BF1CC}"/>
              </a:ext>
            </a:extLst>
          </p:cNvPr>
          <p:cNvGrpSpPr/>
          <p:nvPr/>
        </p:nvGrpSpPr>
        <p:grpSpPr>
          <a:xfrm>
            <a:off x="3010912" y="2463168"/>
            <a:ext cx="1023819" cy="636181"/>
            <a:chOff x="4014253" y="3284202"/>
            <a:chExt cx="1365286" cy="848361"/>
          </a:xfrm>
        </p:grpSpPr>
        <p:cxnSp>
          <p:nvCxnSpPr>
            <p:cNvPr id="45" name="Straight Arrow Connector 44">
              <a:extLst>
                <a:ext uri="{FF2B5EF4-FFF2-40B4-BE49-F238E27FC236}">
                  <a16:creationId xmlns:a16="http://schemas.microsoft.com/office/drawing/2014/main" id="{4C99425A-EF24-4C30-A27D-0E360EE46000}"/>
                </a:ext>
              </a:extLst>
            </p:cNvPr>
            <p:cNvCxnSpPr/>
            <p:nvPr/>
          </p:nvCxnSpPr>
          <p:spPr>
            <a:xfrm>
              <a:off x="4019664" y="3468098"/>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304DB92-435F-4A28-9D3F-2B7F2F0FE4B9}"/>
                </a:ext>
              </a:extLst>
            </p:cNvPr>
            <p:cNvCxnSpPr/>
            <p:nvPr/>
          </p:nvCxnSpPr>
          <p:spPr>
            <a:xfrm>
              <a:off x="4014253" y="3571666"/>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A0215F8-4238-4024-A28F-899181D5F820}"/>
                </a:ext>
              </a:extLst>
            </p:cNvPr>
            <p:cNvCxnSpPr/>
            <p:nvPr/>
          </p:nvCxnSpPr>
          <p:spPr>
            <a:xfrm>
              <a:off x="4037248" y="3284202"/>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75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5"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Pro-tips and tricks</a:t>
            </a:r>
          </a:p>
        </p:txBody>
      </p:sp>
      <p:sp>
        <p:nvSpPr>
          <p:cNvPr id="3" name="Text Placeholder 2"/>
          <p:cNvSpPr>
            <a:spLocks noGrp="1"/>
          </p:cNvSpPr>
          <p:nvPr>
            <p:ph type="body" idx="1"/>
          </p:nvPr>
        </p:nvSpPr>
        <p:spPr>
          <a:xfrm>
            <a:off x="457200" y="971550"/>
            <a:ext cx="8229600" cy="3200400"/>
          </a:xfrm>
        </p:spPr>
        <p:txBody>
          <a:bodyPr/>
          <a:lstStyle/>
          <a:p>
            <a:r>
              <a:rPr lang="en-US" dirty="0"/>
              <a:t>#1 – Dependency Injection</a:t>
            </a:r>
          </a:p>
        </p:txBody>
      </p:sp>
    </p:spTree>
    <p:extLst>
      <p:ext uri="{BB962C8B-B14F-4D97-AF65-F5344CB8AC3E}">
        <p14:creationId xmlns:p14="http://schemas.microsoft.com/office/powerpoint/2010/main" val="14553656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Pro-tips and tricks</a:t>
            </a:r>
          </a:p>
        </p:txBody>
      </p:sp>
      <p:sp>
        <p:nvSpPr>
          <p:cNvPr id="3" name="Text Placeholder 2"/>
          <p:cNvSpPr>
            <a:spLocks noGrp="1"/>
          </p:cNvSpPr>
          <p:nvPr>
            <p:ph type="body" idx="1"/>
          </p:nvPr>
        </p:nvSpPr>
        <p:spPr>
          <a:xfrm>
            <a:off x="457200" y="971550"/>
            <a:ext cx="8229600" cy="3200400"/>
          </a:xfrm>
        </p:spPr>
        <p:txBody>
          <a:bodyPr/>
          <a:lstStyle/>
          <a:p>
            <a:r>
              <a:rPr lang="en-US" dirty="0"/>
              <a:t>#1 – Dependency Injection</a:t>
            </a:r>
          </a:p>
          <a:p>
            <a:r>
              <a:rPr lang="en-US" dirty="0"/>
              <a:t>#2 – What and why of `</a:t>
            </a:r>
            <a:r>
              <a:rPr lang="en-US" dirty="0" err="1"/>
              <a:t>host.json</a:t>
            </a:r>
            <a:r>
              <a:rPr lang="en-US" dirty="0"/>
              <a:t>`</a:t>
            </a:r>
          </a:p>
        </p:txBody>
      </p:sp>
    </p:spTree>
    <p:extLst>
      <p:ext uri="{BB962C8B-B14F-4D97-AF65-F5344CB8AC3E}">
        <p14:creationId xmlns:p14="http://schemas.microsoft.com/office/powerpoint/2010/main" val="15011222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08E9BBE-0BCD-48DD-9A1F-CE57B68AFA09}"/>
              </a:ext>
            </a:extLst>
          </p:cNvPr>
          <p:cNvSpPr/>
          <p:nvPr/>
        </p:nvSpPr>
        <p:spPr>
          <a:xfrm>
            <a:off x="3810000" y="1119481"/>
            <a:ext cx="5250082" cy="3674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834" lvl="1" algn="ctr" defTabSz="685669" eaLnBrk="1" fontAlgn="auto" hangingPunct="1">
              <a:spcBef>
                <a:spcPts val="0"/>
              </a:spcBef>
              <a:spcAft>
                <a:spcPts val="0"/>
              </a:spcAft>
              <a:defRPr/>
            </a:pPr>
            <a:r>
              <a:rPr lang="en-US" sz="1350" dirty="0">
                <a:solidFill>
                  <a:prstClr val="white"/>
                </a:solidFill>
                <a:latin typeface="Calibri" panose="020F0502020204030204"/>
              </a:rPr>
              <a:t>                      Azure Infrastructure</a:t>
            </a:r>
          </a:p>
        </p:txBody>
      </p:sp>
      <p:sp>
        <p:nvSpPr>
          <p:cNvPr id="2" name="Title 1">
            <a:extLst>
              <a:ext uri="{FF2B5EF4-FFF2-40B4-BE49-F238E27FC236}">
                <a16:creationId xmlns:a16="http://schemas.microsoft.com/office/drawing/2014/main" id="{28BA7755-E8BF-4E84-8BDB-14DAC35B1220}"/>
              </a:ext>
            </a:extLst>
          </p:cNvPr>
          <p:cNvSpPr>
            <a:spLocks noGrp="1"/>
          </p:cNvSpPr>
          <p:nvPr>
            <p:ph type="title"/>
          </p:nvPr>
        </p:nvSpPr>
        <p:spPr/>
        <p:txBody>
          <a:bodyPr/>
          <a:lstStyle/>
          <a:p>
            <a:r>
              <a:rPr lang="en-US"/>
              <a:t>Functions “Behind the scenes”</a:t>
            </a:r>
          </a:p>
        </p:txBody>
      </p:sp>
      <p:sp>
        <p:nvSpPr>
          <p:cNvPr id="4" name="Rectangle 3">
            <a:extLst>
              <a:ext uri="{FF2B5EF4-FFF2-40B4-BE49-F238E27FC236}">
                <a16:creationId xmlns:a16="http://schemas.microsoft.com/office/drawing/2014/main" id="{2BD7B0F2-C090-4380-8BDC-245039F476B6}"/>
              </a:ext>
            </a:extLst>
          </p:cNvPr>
          <p:cNvSpPr/>
          <p:nvPr/>
        </p:nvSpPr>
        <p:spPr>
          <a:xfrm>
            <a:off x="1740941" y="2039110"/>
            <a:ext cx="1278086" cy="9940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669" eaLnBrk="1" fontAlgn="auto" hangingPunct="1">
              <a:spcBef>
                <a:spcPts val="0"/>
              </a:spcBef>
              <a:spcAft>
                <a:spcPts val="0"/>
              </a:spcAft>
              <a:defRPr/>
            </a:pPr>
            <a:r>
              <a:rPr lang="en-US" sz="1350" dirty="0">
                <a:solidFill>
                  <a:prstClr val="white"/>
                </a:solidFill>
                <a:latin typeface="Calibri" panose="020F0502020204030204"/>
              </a:rPr>
              <a:t>Event Source </a:t>
            </a:r>
            <a:r>
              <a:rPr lang="en-US" sz="1200" dirty="0">
                <a:solidFill>
                  <a:prstClr val="white"/>
                </a:solidFill>
                <a:latin typeface="Calibri" panose="020F0502020204030204"/>
              </a:rPr>
              <a:t>(HTTP Front-end)</a:t>
            </a:r>
          </a:p>
        </p:txBody>
      </p:sp>
      <p:sp>
        <p:nvSpPr>
          <p:cNvPr id="5" name="Rectangle 4">
            <a:extLst>
              <a:ext uri="{FF2B5EF4-FFF2-40B4-BE49-F238E27FC236}">
                <a16:creationId xmlns:a16="http://schemas.microsoft.com/office/drawing/2014/main" id="{C491EE0A-45FD-4A83-A973-B0FF8F216F60}"/>
              </a:ext>
            </a:extLst>
          </p:cNvPr>
          <p:cNvSpPr/>
          <p:nvPr/>
        </p:nvSpPr>
        <p:spPr>
          <a:xfrm>
            <a:off x="1740941" y="3233907"/>
            <a:ext cx="1278086" cy="8603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Scale Controller</a:t>
            </a:r>
          </a:p>
        </p:txBody>
      </p:sp>
      <p:grpSp>
        <p:nvGrpSpPr>
          <p:cNvPr id="15" name="Group 14">
            <a:extLst>
              <a:ext uri="{FF2B5EF4-FFF2-40B4-BE49-F238E27FC236}">
                <a16:creationId xmlns:a16="http://schemas.microsoft.com/office/drawing/2014/main" id="{ACE35C3D-51FE-4EBC-B977-6DCE319DD753}"/>
              </a:ext>
            </a:extLst>
          </p:cNvPr>
          <p:cNvGrpSpPr/>
          <p:nvPr/>
        </p:nvGrpSpPr>
        <p:grpSpPr>
          <a:xfrm>
            <a:off x="4029660" y="1268202"/>
            <a:ext cx="1685854" cy="975955"/>
            <a:chOff x="4063399" y="1835368"/>
            <a:chExt cx="2248124" cy="1301457"/>
          </a:xfrm>
        </p:grpSpPr>
        <p:sp>
          <p:nvSpPr>
            <p:cNvPr id="9" name="Rectangle 8">
              <a:extLst>
                <a:ext uri="{FF2B5EF4-FFF2-40B4-BE49-F238E27FC236}">
                  <a16:creationId xmlns:a16="http://schemas.microsoft.com/office/drawing/2014/main" id="{84BEF645-78D3-4989-8C21-3CF729219449}"/>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7BB596D4-7BDB-4932-B59F-372C8F7A114F}"/>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grpSp>
        <p:nvGrpSpPr>
          <p:cNvPr id="16" name="Group 15">
            <a:extLst>
              <a:ext uri="{FF2B5EF4-FFF2-40B4-BE49-F238E27FC236}">
                <a16:creationId xmlns:a16="http://schemas.microsoft.com/office/drawing/2014/main" id="{B631B2BB-A896-4C2A-AD9E-754AA2211AA6}"/>
              </a:ext>
            </a:extLst>
          </p:cNvPr>
          <p:cNvGrpSpPr/>
          <p:nvPr/>
        </p:nvGrpSpPr>
        <p:grpSpPr>
          <a:xfrm>
            <a:off x="4025602" y="2461081"/>
            <a:ext cx="1685854" cy="975955"/>
            <a:chOff x="4063399" y="1835368"/>
            <a:chExt cx="2248124" cy="1301457"/>
          </a:xfrm>
        </p:grpSpPr>
        <p:sp>
          <p:nvSpPr>
            <p:cNvPr id="17" name="Rectangle 16">
              <a:extLst>
                <a:ext uri="{FF2B5EF4-FFF2-40B4-BE49-F238E27FC236}">
                  <a16:creationId xmlns:a16="http://schemas.microsoft.com/office/drawing/2014/main" id="{A11A0DBB-6342-4404-8C66-A92BECBD5581}"/>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18" name="TextBox 17">
              <a:extLst>
                <a:ext uri="{FF2B5EF4-FFF2-40B4-BE49-F238E27FC236}">
                  <a16:creationId xmlns:a16="http://schemas.microsoft.com/office/drawing/2014/main" id="{F35198F1-1D67-4EAD-B5C4-BE72165CD386}"/>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grpSp>
        <p:nvGrpSpPr>
          <p:cNvPr id="19" name="Group 18">
            <a:extLst>
              <a:ext uri="{FF2B5EF4-FFF2-40B4-BE49-F238E27FC236}">
                <a16:creationId xmlns:a16="http://schemas.microsoft.com/office/drawing/2014/main" id="{FEDD83A1-5D9A-4276-B44B-6FB29442466E}"/>
              </a:ext>
            </a:extLst>
          </p:cNvPr>
          <p:cNvGrpSpPr/>
          <p:nvPr/>
        </p:nvGrpSpPr>
        <p:grpSpPr>
          <a:xfrm>
            <a:off x="4029660" y="3731051"/>
            <a:ext cx="1685854" cy="975955"/>
            <a:chOff x="4063399" y="1835368"/>
            <a:chExt cx="2248124" cy="1301457"/>
          </a:xfrm>
        </p:grpSpPr>
        <p:sp>
          <p:nvSpPr>
            <p:cNvPr id="20" name="Rectangle 19">
              <a:extLst>
                <a:ext uri="{FF2B5EF4-FFF2-40B4-BE49-F238E27FC236}">
                  <a16:creationId xmlns:a16="http://schemas.microsoft.com/office/drawing/2014/main" id="{01E5619B-5288-4C74-97D3-3D529E7390AC}"/>
                </a:ext>
              </a:extLst>
            </p:cNvPr>
            <p:cNvSpPr/>
            <p:nvPr/>
          </p:nvSpPr>
          <p:spPr>
            <a:xfrm>
              <a:off x="4063399" y="1855853"/>
              <a:ext cx="2202134" cy="128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CCAA4A1D-7CF5-4D13-9737-88B24F8948A7}"/>
                </a:ext>
              </a:extLst>
            </p:cNvPr>
            <p:cNvSpPr txBox="1"/>
            <p:nvPr/>
          </p:nvSpPr>
          <p:spPr>
            <a:xfrm>
              <a:off x="4212189" y="1835368"/>
              <a:ext cx="2099334"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white"/>
                  </a:solidFill>
                  <a:latin typeface="Calibri" panose="020F0502020204030204"/>
                </a:rPr>
                <a:t>Functions Instance</a:t>
              </a:r>
            </a:p>
          </p:txBody>
        </p:sp>
      </p:grpSp>
      <p:sp>
        <p:nvSpPr>
          <p:cNvPr id="22" name="Rectangle: Diagonal Corners Snipped 21">
            <a:extLst>
              <a:ext uri="{FF2B5EF4-FFF2-40B4-BE49-F238E27FC236}">
                <a16:creationId xmlns:a16="http://schemas.microsoft.com/office/drawing/2014/main" id="{F9F8933D-FDAF-4316-ABE3-190E0D849ABF}"/>
              </a:ext>
            </a:extLst>
          </p:cNvPr>
          <p:cNvSpPr/>
          <p:nvPr/>
        </p:nvSpPr>
        <p:spPr>
          <a:xfrm>
            <a:off x="4171669" y="1545162"/>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sp>
        <p:nvSpPr>
          <p:cNvPr id="23" name="Rectangle: Diagonal Corners Snipped 22">
            <a:extLst>
              <a:ext uri="{FF2B5EF4-FFF2-40B4-BE49-F238E27FC236}">
                <a16:creationId xmlns:a16="http://schemas.microsoft.com/office/drawing/2014/main" id="{5E788C77-BB7E-448C-A2AE-DFFECBE47049}"/>
              </a:ext>
            </a:extLst>
          </p:cNvPr>
          <p:cNvSpPr/>
          <p:nvPr/>
        </p:nvSpPr>
        <p:spPr>
          <a:xfrm>
            <a:off x="4167611" y="2753403"/>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sp>
        <p:nvSpPr>
          <p:cNvPr id="24" name="Rectangle: Diagonal Corners Snipped 23">
            <a:extLst>
              <a:ext uri="{FF2B5EF4-FFF2-40B4-BE49-F238E27FC236}">
                <a16:creationId xmlns:a16="http://schemas.microsoft.com/office/drawing/2014/main" id="{5774449C-7CD5-4331-9FC1-073DB0EB5EE0}"/>
              </a:ext>
            </a:extLst>
          </p:cNvPr>
          <p:cNvSpPr/>
          <p:nvPr/>
        </p:nvSpPr>
        <p:spPr>
          <a:xfrm>
            <a:off x="4167611" y="4023373"/>
            <a:ext cx="1367348" cy="606543"/>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669" eaLnBrk="1" fontAlgn="auto" hangingPunct="1">
              <a:spcBef>
                <a:spcPts val="0"/>
              </a:spcBef>
              <a:spcAft>
                <a:spcPts val="0"/>
              </a:spcAft>
              <a:defRPr/>
            </a:pPr>
            <a:r>
              <a:rPr lang="en-US" sz="1350">
                <a:solidFill>
                  <a:prstClr val="white"/>
                </a:solidFill>
                <a:latin typeface="Calibri" panose="020F0502020204030204"/>
              </a:rPr>
              <a:t>Azure Functions Runtime</a:t>
            </a:r>
          </a:p>
        </p:txBody>
      </p:sp>
      <p:grpSp>
        <p:nvGrpSpPr>
          <p:cNvPr id="39" name="Group 38">
            <a:extLst>
              <a:ext uri="{FF2B5EF4-FFF2-40B4-BE49-F238E27FC236}">
                <a16:creationId xmlns:a16="http://schemas.microsoft.com/office/drawing/2014/main" id="{9362044B-A13D-4E48-9B1E-7307D09771E2}"/>
              </a:ext>
            </a:extLst>
          </p:cNvPr>
          <p:cNvGrpSpPr/>
          <p:nvPr/>
        </p:nvGrpSpPr>
        <p:grpSpPr>
          <a:xfrm>
            <a:off x="430944" y="1932696"/>
            <a:ext cx="1292754" cy="360107"/>
            <a:chOff x="573810" y="2576806"/>
            <a:chExt cx="1723916" cy="480211"/>
          </a:xfrm>
        </p:grpSpPr>
        <p:sp>
          <p:nvSpPr>
            <p:cNvPr id="29" name="Arrow: Right 28">
              <a:extLst>
                <a:ext uri="{FF2B5EF4-FFF2-40B4-BE49-F238E27FC236}">
                  <a16:creationId xmlns:a16="http://schemas.microsoft.com/office/drawing/2014/main" id="{55A81B84-FC21-4439-B441-40DB29291FF1}"/>
                </a:ext>
              </a:extLst>
            </p:cNvPr>
            <p:cNvSpPr/>
            <p:nvPr/>
          </p:nvSpPr>
          <p:spPr>
            <a:xfrm>
              <a:off x="903579" y="2946138"/>
              <a:ext cx="1371150" cy="1108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30" name="TextBox 29">
              <a:extLst>
                <a:ext uri="{FF2B5EF4-FFF2-40B4-BE49-F238E27FC236}">
                  <a16:creationId xmlns:a16="http://schemas.microsoft.com/office/drawing/2014/main" id="{1815CE95-8A3B-4934-84DC-A607DA6043BC}"/>
                </a:ext>
              </a:extLst>
            </p:cNvPr>
            <p:cNvSpPr txBox="1"/>
            <p:nvPr/>
          </p:nvSpPr>
          <p:spPr>
            <a:xfrm>
              <a:off x="573810" y="2576806"/>
              <a:ext cx="1723916"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dirty="0">
                  <a:solidFill>
                    <a:prstClr val="black"/>
                  </a:solidFill>
                  <a:latin typeface="Calibri" panose="020F0502020204030204"/>
                </a:rPr>
                <a:t>HTTP Request</a:t>
              </a:r>
            </a:p>
          </p:txBody>
        </p:sp>
      </p:grpSp>
      <p:grpSp>
        <p:nvGrpSpPr>
          <p:cNvPr id="40" name="Group 39">
            <a:extLst>
              <a:ext uri="{FF2B5EF4-FFF2-40B4-BE49-F238E27FC236}">
                <a16:creationId xmlns:a16="http://schemas.microsoft.com/office/drawing/2014/main" id="{63F82C57-3C5C-4735-B94D-FC4568D7FB95}"/>
              </a:ext>
            </a:extLst>
          </p:cNvPr>
          <p:cNvGrpSpPr/>
          <p:nvPr/>
        </p:nvGrpSpPr>
        <p:grpSpPr>
          <a:xfrm>
            <a:off x="445612" y="2595190"/>
            <a:ext cx="1278086" cy="354170"/>
            <a:chOff x="593368" y="3460257"/>
            <a:chExt cx="1704356" cy="472294"/>
          </a:xfrm>
        </p:grpSpPr>
        <p:sp>
          <p:nvSpPr>
            <p:cNvPr id="31" name="Arrow: Right 30">
              <a:extLst>
                <a:ext uri="{FF2B5EF4-FFF2-40B4-BE49-F238E27FC236}">
                  <a16:creationId xmlns:a16="http://schemas.microsoft.com/office/drawing/2014/main" id="{E6759BDA-9603-44D4-971E-894721FEFAAA}"/>
                </a:ext>
              </a:extLst>
            </p:cNvPr>
            <p:cNvSpPr/>
            <p:nvPr/>
          </p:nvSpPr>
          <p:spPr>
            <a:xfrm rot="10800000">
              <a:off x="903579" y="3821672"/>
              <a:ext cx="1371150" cy="1108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669" eaLnBrk="1" fontAlgn="auto" hangingPunct="1">
                <a:spcBef>
                  <a:spcPts val="0"/>
                </a:spcBef>
                <a:spcAft>
                  <a:spcPts val="0"/>
                </a:spcAft>
                <a:defRPr/>
              </a:pPr>
              <a:endParaRPr lang="en-US" sz="1350">
                <a:solidFill>
                  <a:prstClr val="white"/>
                </a:solidFill>
                <a:latin typeface="Calibri" panose="020F0502020204030204"/>
              </a:endParaRPr>
            </a:p>
          </p:txBody>
        </p:sp>
        <p:sp>
          <p:nvSpPr>
            <p:cNvPr id="32" name="TextBox 31">
              <a:extLst>
                <a:ext uri="{FF2B5EF4-FFF2-40B4-BE49-F238E27FC236}">
                  <a16:creationId xmlns:a16="http://schemas.microsoft.com/office/drawing/2014/main" id="{C2BCE4B6-158F-41FB-BB9E-C70FDDCC569A}"/>
                </a:ext>
              </a:extLst>
            </p:cNvPr>
            <p:cNvSpPr txBox="1"/>
            <p:nvPr/>
          </p:nvSpPr>
          <p:spPr>
            <a:xfrm>
              <a:off x="593368" y="3460257"/>
              <a:ext cx="1704356" cy="400166"/>
            </a:xfrm>
            <a:prstGeom prst="rect">
              <a:avLst/>
            </a:prstGeom>
            <a:noFill/>
          </p:spPr>
          <p:txBody>
            <a:bodyPr wrap="square" rtlCol="0">
              <a:spAutoFit/>
            </a:bodyPr>
            <a:lstStyle/>
            <a:p>
              <a:pPr defTabSz="685669" eaLnBrk="1" fontAlgn="auto" hangingPunct="1">
                <a:spcBef>
                  <a:spcPts val="0"/>
                </a:spcBef>
                <a:spcAft>
                  <a:spcPts val="0"/>
                </a:spcAft>
                <a:defRPr/>
              </a:pPr>
              <a:r>
                <a:rPr lang="en-US" sz="1350">
                  <a:solidFill>
                    <a:prstClr val="black"/>
                  </a:solidFill>
                  <a:latin typeface="Calibri" panose="020F0502020204030204"/>
                </a:rPr>
                <a:t>HTTP Response</a:t>
              </a:r>
            </a:p>
          </p:txBody>
        </p:sp>
      </p:grpSp>
      <p:cxnSp>
        <p:nvCxnSpPr>
          <p:cNvPr id="34" name="Straight Arrow Connector 33">
            <a:extLst>
              <a:ext uri="{FF2B5EF4-FFF2-40B4-BE49-F238E27FC236}">
                <a16:creationId xmlns:a16="http://schemas.microsoft.com/office/drawing/2014/main" id="{D4B00127-439E-45DA-AE4E-BB0D437D2307}"/>
              </a:ext>
            </a:extLst>
          </p:cNvPr>
          <p:cNvCxnSpPr>
            <a:stCxn id="4" idx="3"/>
            <a:endCxn id="17" idx="1"/>
          </p:cNvCxnSpPr>
          <p:nvPr/>
        </p:nvCxnSpPr>
        <p:spPr>
          <a:xfrm>
            <a:off x="3019028" y="2536127"/>
            <a:ext cx="1006576" cy="420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65E0E1D-433C-48FD-BBF0-86767B59CF33}"/>
              </a:ext>
            </a:extLst>
          </p:cNvPr>
          <p:cNvCxnSpPr>
            <a:stCxn id="4" idx="3"/>
            <a:endCxn id="9" idx="1"/>
          </p:cNvCxnSpPr>
          <p:nvPr/>
        </p:nvCxnSpPr>
        <p:spPr>
          <a:xfrm flipV="1">
            <a:off x="3019027" y="1763860"/>
            <a:ext cx="1010633" cy="772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0A0606-6688-4B4B-BF96-B0024027967D}"/>
              </a:ext>
            </a:extLst>
          </p:cNvPr>
          <p:cNvCxnSpPr>
            <a:stCxn id="4" idx="3"/>
            <a:endCxn id="20" idx="1"/>
          </p:cNvCxnSpPr>
          <p:nvPr/>
        </p:nvCxnSpPr>
        <p:spPr>
          <a:xfrm>
            <a:off x="3019027" y="2536126"/>
            <a:ext cx="1010633" cy="169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AAE078AD-C8FB-4E75-B73F-36066D9BF1CC}"/>
              </a:ext>
            </a:extLst>
          </p:cNvPr>
          <p:cNvGrpSpPr/>
          <p:nvPr/>
        </p:nvGrpSpPr>
        <p:grpSpPr>
          <a:xfrm>
            <a:off x="3010912" y="2463168"/>
            <a:ext cx="1023819" cy="636181"/>
            <a:chOff x="4014253" y="3284202"/>
            <a:chExt cx="1365286" cy="848361"/>
          </a:xfrm>
        </p:grpSpPr>
        <p:cxnSp>
          <p:nvCxnSpPr>
            <p:cNvPr id="45" name="Straight Arrow Connector 44">
              <a:extLst>
                <a:ext uri="{FF2B5EF4-FFF2-40B4-BE49-F238E27FC236}">
                  <a16:creationId xmlns:a16="http://schemas.microsoft.com/office/drawing/2014/main" id="{4C99425A-EF24-4C30-A27D-0E360EE46000}"/>
                </a:ext>
              </a:extLst>
            </p:cNvPr>
            <p:cNvCxnSpPr/>
            <p:nvPr/>
          </p:nvCxnSpPr>
          <p:spPr>
            <a:xfrm>
              <a:off x="4019664" y="3468098"/>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304DB92-435F-4A28-9D3F-2B7F2F0FE4B9}"/>
                </a:ext>
              </a:extLst>
            </p:cNvPr>
            <p:cNvCxnSpPr/>
            <p:nvPr/>
          </p:nvCxnSpPr>
          <p:spPr>
            <a:xfrm>
              <a:off x="4014253" y="3571666"/>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A0215F8-4238-4024-A28F-899181D5F820}"/>
                </a:ext>
              </a:extLst>
            </p:cNvPr>
            <p:cNvCxnSpPr/>
            <p:nvPr/>
          </p:nvCxnSpPr>
          <p:spPr>
            <a:xfrm>
              <a:off x="4037248" y="3284202"/>
              <a:ext cx="1342291" cy="56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273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C4AA-A585-7845-96BA-B01C68D8961F}"/>
              </a:ext>
            </a:extLst>
          </p:cNvPr>
          <p:cNvSpPr>
            <a:spLocks noGrp="1"/>
          </p:cNvSpPr>
          <p:nvPr>
            <p:ph type="title"/>
          </p:nvPr>
        </p:nvSpPr>
        <p:spPr/>
        <p:txBody>
          <a:bodyPr/>
          <a:lstStyle/>
          <a:p>
            <a:r>
              <a:rPr lang="en-US" dirty="0" err="1"/>
              <a:t>Host.json</a:t>
            </a:r>
            <a:endParaRPr lang="en-US" dirty="0"/>
          </a:p>
        </p:txBody>
      </p:sp>
      <p:sp>
        <p:nvSpPr>
          <p:cNvPr id="3" name="Content Placeholder 2">
            <a:extLst>
              <a:ext uri="{FF2B5EF4-FFF2-40B4-BE49-F238E27FC236}">
                <a16:creationId xmlns:a16="http://schemas.microsoft.com/office/drawing/2014/main" id="{93AC1E97-B171-6B4C-99F0-0C1BF8181A1B}"/>
              </a:ext>
            </a:extLst>
          </p:cNvPr>
          <p:cNvSpPr>
            <a:spLocks noGrp="1"/>
          </p:cNvSpPr>
          <p:nvPr>
            <p:ph idx="1"/>
          </p:nvPr>
        </p:nvSpPr>
        <p:spPr/>
        <p:txBody>
          <a:bodyPr/>
          <a:lstStyle/>
          <a:p>
            <a:r>
              <a:rPr lang="en-US" dirty="0"/>
              <a:t>Configures the settings for a specific *instance*, not globally</a:t>
            </a:r>
          </a:p>
          <a:p>
            <a:r>
              <a:rPr lang="en-US" dirty="0"/>
              <a:t>Useful for host behaviors like logging</a:t>
            </a:r>
          </a:p>
          <a:p>
            <a:r>
              <a:rPr lang="en-US" dirty="0"/>
              <a:t>Allows you to control *instance* concurrency (how many queue messages to pull concurrently, how many HTTP requests to process concurrently, etc.)</a:t>
            </a:r>
          </a:p>
        </p:txBody>
      </p:sp>
      <p:sp>
        <p:nvSpPr>
          <p:cNvPr id="4" name="Slide Number Placeholder 3">
            <a:extLst>
              <a:ext uri="{FF2B5EF4-FFF2-40B4-BE49-F238E27FC236}">
                <a16:creationId xmlns:a16="http://schemas.microsoft.com/office/drawing/2014/main" id="{D47F3B30-0C71-BA42-8C33-8B6091D8A3FC}"/>
              </a:ext>
            </a:extLst>
          </p:cNvPr>
          <p:cNvSpPr>
            <a:spLocks noGrp="1"/>
          </p:cNvSpPr>
          <p:nvPr>
            <p:ph type="sldNum" sz="quarter" idx="12"/>
          </p:nvPr>
        </p:nvSpPr>
        <p:spPr/>
        <p:txBody>
          <a:bodyPr/>
          <a:lstStyle/>
          <a:p>
            <a:fld id="{39CF5CC3-CDC4-440E-86E2-3031F4F4F44A}" type="slidenum">
              <a:rPr lang="en-US" smtClean="0"/>
              <a:t>9</a:t>
            </a:fld>
            <a:endParaRPr lang="en-US"/>
          </a:p>
        </p:txBody>
      </p:sp>
    </p:spTree>
    <p:extLst>
      <p:ext uri="{BB962C8B-B14F-4D97-AF65-F5344CB8AC3E}">
        <p14:creationId xmlns:p14="http://schemas.microsoft.com/office/powerpoint/2010/main" val="3409564537"/>
      </p:ext>
    </p:extLst>
  </p:cSld>
  <p:clrMapOvr>
    <a:masterClrMapping/>
  </p:clrMapOvr>
</p:sld>
</file>

<file path=ppt/theme/theme1.xml><?xml version="1.0" encoding="utf-8"?>
<a:theme xmlns:a="http://schemas.openxmlformats.org/drawingml/2006/main" name="SQLintersection">
  <a:themeElements>
    <a:clrScheme name="Azure + AI Conf">
      <a:dk1>
        <a:srgbClr val="000000"/>
      </a:dk1>
      <a:lt1>
        <a:srgbClr val="FFFFFF"/>
      </a:lt1>
      <a:dk2>
        <a:srgbClr val="335B74"/>
      </a:dk2>
      <a:lt2>
        <a:srgbClr val="DFE3E5"/>
      </a:lt2>
      <a:accent1>
        <a:srgbClr val="273573"/>
      </a:accent1>
      <a:accent2>
        <a:srgbClr val="2683C6"/>
      </a:accent2>
      <a:accent3>
        <a:srgbClr val="5586B0"/>
      </a:accent3>
      <a:accent4>
        <a:srgbClr val="77B342"/>
      </a:accent4>
      <a:accent5>
        <a:srgbClr val="3E8853"/>
      </a:accent5>
      <a:accent6>
        <a:srgbClr val="62A39F"/>
      </a:accent6>
      <a:hlink>
        <a:srgbClr val="6EAC1C"/>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a:spPr>
      <a:bodyPr wrap="none" anchor="ctr"/>
      <a:lstStyle>
        <a:defPPr>
          <a:defRPr sz="2000" dirty="0">
            <a:latin typeface="Tekton Pro" pitchFamily="34" charset="0"/>
          </a:defRPr>
        </a:defPPr>
      </a:lstStyle>
    </a:spDef>
    <a:lnDef>
      <a:spPr bwMode="auto">
        <a:xfrm>
          <a:off x="0" y="0"/>
          <a:ext cx="1" cy="1"/>
        </a:xfrm>
        <a:custGeom>
          <a:avLst/>
          <a:gdLst/>
          <a:ahLst/>
          <a:cxnLst/>
          <a:rect l="0" t="0" r="0" b="0"/>
          <a:pathLst/>
        </a:cu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ctr" defTabSz="914400" rtl="0" eaLnBrk="0" fontAlgn="base" latinLnBrk="0" hangingPunct="0">
          <a:lnSpc>
            <a:spcPct val="100000"/>
          </a:lnSpc>
          <a:spcBef>
            <a:spcPct val="0"/>
          </a:spcBef>
          <a:spcAft>
            <a:spcPct val="0"/>
          </a:spcAft>
          <a:buNone/>
          <a:tabLst/>
          <a:defRPr kumimoji="0" lang="en-US" sz="1600" b="1" i="0" u="none" strike="noStrike" baseline="0">
            <a:solidFill>
              <a:schemeClr val="tx1">
                <a:alpha val="100000"/>
              </a:schemeClr>
            </a:solidFill>
            <a:effectLst/>
            <a:latin typeface="Arial"/>
          </a:defRPr>
        </a:defPPr>
      </a:lstStyle>
    </a:lnDef>
    <a:txDef>
      <a:spPr bwMode="auto">
        <a:noFill/>
        <a:ln w="9525">
          <a:noFill/>
          <a:miter lim="800000"/>
          <a:headEnd/>
          <a:tailEnd/>
        </a:ln>
      </a:spPr>
      <a:bodyPr wrap="none">
        <a:spAutoFit/>
      </a:bodyPr>
      <a:lstStyle>
        <a:defPPr>
          <a:defRPr sz="1800" dirty="0">
            <a:solidFill>
              <a:srgbClr val="002060"/>
            </a:solidFill>
            <a:latin typeface="Tekton Pro" pitchFamily="34" charset="0"/>
          </a:defRPr>
        </a:defPPr>
      </a:lstStyle>
    </a:tx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8 Architect Boot Camp">
  <a:themeElements>
    <a:clrScheme name="ICB2">
      <a:dk1>
        <a:srgbClr val="434343"/>
      </a:dk1>
      <a:lt1>
        <a:sysClr val="window" lastClr="FFFFFF"/>
      </a:lt1>
      <a:dk2>
        <a:srgbClr val="434343"/>
      </a:dk2>
      <a:lt2>
        <a:srgbClr val="B4B4B4"/>
      </a:lt2>
      <a:accent1>
        <a:srgbClr val="002050"/>
      </a:accent1>
      <a:accent2>
        <a:srgbClr val="0072C6"/>
      </a:accent2>
      <a:accent3>
        <a:srgbClr val="00BCF2"/>
      </a:accent3>
      <a:accent4>
        <a:srgbClr val="B3EBFB"/>
      </a:accent4>
      <a:accent5>
        <a:srgbClr val="B3EBFB"/>
      </a:accent5>
      <a:accent6>
        <a:srgbClr val="89C400"/>
      </a:accent6>
      <a:hlink>
        <a:srgbClr val="00B0F0"/>
      </a:hlink>
      <a:folHlink>
        <a:srgbClr val="00B0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BLUE_2015_4.potx" id="{280B0584-D3E0-4FDF-AF7B-DC9201B1C6A4}" vid="{BD0412F3-0F64-434F-968B-D425D17D01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65B9DCC8F7FB4A82840FBDE1FC983A" ma:contentTypeVersion="0" ma:contentTypeDescription="Create a new document." ma:contentTypeScope="" ma:versionID="ecd0916681f32cda70880b341f4a891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98799-B0FC-4B7A-8396-BFC34D805990}">
  <ds:schemaRefs>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DEB1AF8-B785-4B22-89EC-168618F34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685463B-57CE-4CE4-B1CF-FE44EB79B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TotalTime>
  <Words>1887</Words>
  <Application>Microsoft Macintosh PowerPoint</Application>
  <PresentationFormat>On-screen Show (16:9)</PresentationFormat>
  <Paragraphs>358</Paragraphs>
  <Slides>34</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Arial</vt:lpstr>
      <vt:lpstr>Calibri</vt:lpstr>
      <vt:lpstr>Calibri Light</vt:lpstr>
      <vt:lpstr>Consolas</vt:lpstr>
      <vt:lpstr>Myriad Pro</vt:lpstr>
      <vt:lpstr>Roboto Light</vt:lpstr>
      <vt:lpstr>Segoe UI</vt:lpstr>
      <vt:lpstr>Segoe UI Light</vt:lpstr>
      <vt:lpstr>Segoe UI Semibold</vt:lpstr>
      <vt:lpstr>Tekton Pro</vt:lpstr>
      <vt:lpstr>Verdana</vt:lpstr>
      <vt:lpstr>Wingdings</vt:lpstr>
      <vt:lpstr>SQLintersection</vt:lpstr>
      <vt:lpstr>2018 Architect Boot Camp</vt:lpstr>
      <vt:lpstr>Serverless and Azure Functions pro-tips and tricks</vt:lpstr>
      <vt:lpstr>Azure Functions is Serverless Compute</vt:lpstr>
      <vt:lpstr>Why Serverless?</vt:lpstr>
      <vt:lpstr>Language options</vt:lpstr>
      <vt:lpstr>Functions “Behind the scenes”</vt:lpstr>
      <vt:lpstr>Pro-tips and tricks</vt:lpstr>
      <vt:lpstr>Pro-tips and tricks</vt:lpstr>
      <vt:lpstr>Functions “Behind the scenes”</vt:lpstr>
      <vt:lpstr>Host.json</vt:lpstr>
      <vt:lpstr>Pro-tips and tricks</vt:lpstr>
      <vt:lpstr>Securing Secrets</vt:lpstr>
      <vt:lpstr>Pro-tips and tricks</vt:lpstr>
      <vt:lpstr>Pro-tips and tricks</vt:lpstr>
      <vt:lpstr>Report Generator Service</vt:lpstr>
      <vt:lpstr>Pro-tips and tricks</vt:lpstr>
      <vt:lpstr>Functions “Behind the scenes”</vt:lpstr>
      <vt:lpstr>Partitions and Batches</vt:lpstr>
      <vt:lpstr>Partitions and Batches</vt:lpstr>
      <vt:lpstr>Partitions and Batches</vt:lpstr>
      <vt:lpstr>Partitions and Batches</vt:lpstr>
      <vt:lpstr>Pro-tips and tricks</vt:lpstr>
      <vt:lpstr>Message Ordering</vt:lpstr>
      <vt:lpstr>Message Ordering</vt:lpstr>
      <vt:lpstr>Message Ordering – Event Hubs</vt:lpstr>
      <vt:lpstr>Message Ordering – Queue Sessions</vt:lpstr>
      <vt:lpstr>Pro-tips and tricks</vt:lpstr>
      <vt:lpstr>References</vt:lpstr>
      <vt:lpstr>PowerPoint Presentation</vt:lpstr>
      <vt:lpstr>Review</vt:lpstr>
      <vt:lpstr>PowerPoint Presentation</vt:lpstr>
      <vt:lpstr>PowerPoint Presentation</vt:lpstr>
      <vt:lpstr>PowerPoint Presentation</vt:lpstr>
      <vt:lpstr>PowerPoint Presentation</vt:lpstr>
      <vt:lpstr>Orchestrator Constraints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SQLintersection Session SQL213  Session Name</dc:title>
  <dc:subject>From raw Ajax to ASP.NET</dc:subject>
  <dc:creator>Kimberly L. Tripp</dc:creator>
  <cp:lastModifiedBy>Jeff Hollan</cp:lastModifiedBy>
  <cp:revision>39</cp:revision>
  <cp:lastPrinted>2012-12-21T20:05:00Z</cp:lastPrinted>
  <dcterms:created xsi:type="dcterms:W3CDTF">2014-10-22T19:18:01Z</dcterms:created>
  <dcterms:modified xsi:type="dcterms:W3CDTF">2019-06-12T14:33:15Z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0x0101003865B9DCC8F7FB4A82840FBDE1FC983A</vt:lpwstr>
  </property>
</Properties>
</file>