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45"/>
  </p:notesMasterIdLst>
  <p:handoutMasterIdLst>
    <p:handoutMasterId r:id="rId46"/>
  </p:handoutMasterIdLst>
  <p:sldIdLst>
    <p:sldId id="463" r:id="rId5"/>
    <p:sldId id="1941" r:id="rId6"/>
    <p:sldId id="1932" r:id="rId7"/>
    <p:sldId id="1933" r:id="rId8"/>
    <p:sldId id="1936" r:id="rId9"/>
    <p:sldId id="1934" r:id="rId10"/>
    <p:sldId id="1944" r:id="rId11"/>
    <p:sldId id="1945" r:id="rId12"/>
    <p:sldId id="1946" r:id="rId13"/>
    <p:sldId id="1947" r:id="rId14"/>
    <p:sldId id="1942" r:id="rId15"/>
    <p:sldId id="1935" r:id="rId16"/>
    <p:sldId id="1948" r:id="rId17"/>
    <p:sldId id="1937" r:id="rId18"/>
    <p:sldId id="4488" r:id="rId19"/>
    <p:sldId id="1950" r:id="rId20"/>
    <p:sldId id="1949" r:id="rId21"/>
    <p:sldId id="1943" r:id="rId22"/>
    <p:sldId id="1589" r:id="rId23"/>
    <p:sldId id="1938" r:id="rId24"/>
    <p:sldId id="1951" r:id="rId25"/>
    <p:sldId id="4486" r:id="rId26"/>
    <p:sldId id="4308" r:id="rId27"/>
    <p:sldId id="4487" r:id="rId28"/>
    <p:sldId id="4485" r:id="rId29"/>
    <p:sldId id="2041" r:id="rId30"/>
    <p:sldId id="1940" r:id="rId31"/>
    <p:sldId id="544" r:id="rId32"/>
    <p:sldId id="546" r:id="rId33"/>
    <p:sldId id="357" r:id="rId34"/>
    <p:sldId id="4489" r:id="rId35"/>
    <p:sldId id="4490" r:id="rId36"/>
    <p:sldId id="4491" r:id="rId37"/>
    <p:sldId id="4492" r:id="rId38"/>
    <p:sldId id="4493" r:id="rId39"/>
    <p:sldId id="4494" r:id="rId40"/>
    <p:sldId id="4495" r:id="rId41"/>
    <p:sldId id="4496" r:id="rId42"/>
    <p:sldId id="4497" r:id="rId43"/>
    <p:sldId id="1939" r:id="rId44"/>
  </p:sldIdLst>
  <p:sldSz cx="9144000" cy="5143500" type="screen16x9"/>
  <p:notesSz cx="7315200" cy="96012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521415D9-36F7-43E2-AB2F-B90AF26B5E84}">
      <p14:sectionLst xmlns:p14="http://schemas.microsoft.com/office/powerpoint/2010/main">
        <p14:section name="Default Section" id="{7FF1CEDE-8733-465F-987F-CD4C7D145846}">
          <p14:sldIdLst>
            <p14:sldId id="463"/>
            <p14:sldId id="1941"/>
            <p14:sldId id="1932"/>
            <p14:sldId id="1933"/>
            <p14:sldId id="1936"/>
            <p14:sldId id="1934"/>
            <p14:sldId id="1944"/>
            <p14:sldId id="1945"/>
            <p14:sldId id="1946"/>
            <p14:sldId id="1947"/>
            <p14:sldId id="1942"/>
            <p14:sldId id="1935"/>
            <p14:sldId id="1948"/>
            <p14:sldId id="1937"/>
            <p14:sldId id="4488"/>
            <p14:sldId id="1950"/>
            <p14:sldId id="1949"/>
            <p14:sldId id="1943"/>
            <p14:sldId id="1589"/>
            <p14:sldId id="1938"/>
            <p14:sldId id="1951"/>
            <p14:sldId id="4486"/>
            <p14:sldId id="4308"/>
            <p14:sldId id="4487"/>
            <p14:sldId id="4485"/>
            <p14:sldId id="2041"/>
            <p14:sldId id="1940"/>
            <p14:sldId id="544"/>
            <p14:sldId id="546"/>
            <p14:sldId id="357"/>
          </p14:sldIdLst>
        </p14:section>
        <p14:section name="Appendix" id="{5C84A55A-D9DF-5D47-B2DE-66153D7B7599}">
          <p14:sldIdLst>
            <p14:sldId id="4489"/>
            <p14:sldId id="4490"/>
            <p14:sldId id="4491"/>
            <p14:sldId id="4492"/>
            <p14:sldId id="4493"/>
            <p14:sldId id="4494"/>
            <p14:sldId id="4495"/>
            <p14:sldId id="4496"/>
            <p14:sldId id="4497"/>
            <p14:sldId id="1939"/>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imberly" initials="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3F32"/>
    <a:srgbClr val="418F89"/>
    <a:srgbClr val="133D80"/>
    <a:srgbClr val="882483"/>
    <a:srgbClr val="8935C8"/>
    <a:srgbClr val="22AFE7"/>
    <a:srgbClr val="005087"/>
    <a:srgbClr val="336699"/>
    <a:srgbClr val="FFFFCC"/>
    <a:srgbClr val="EF8B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4495E4-A097-7247-80F8-13CA31ADC4F4}" v="36" dt="2019-06-12T17:36:29.5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901" autoAdjust="0"/>
    <p:restoredTop sz="83810" autoAdjust="0"/>
  </p:normalViewPr>
  <p:slideViewPr>
    <p:cSldViewPr>
      <p:cViewPr varScale="1">
        <p:scale>
          <a:sx n="142" d="100"/>
          <a:sy n="142" d="100"/>
        </p:scale>
        <p:origin x="1856" y="16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0"/>
    </p:cViewPr>
  </p:sorterViewPr>
  <p:notesViewPr>
    <p:cSldViewPr>
      <p:cViewPr>
        <p:scale>
          <a:sx n="100" d="100"/>
          <a:sy n="100" d="100"/>
        </p:scale>
        <p:origin x="-3408" y="-7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3"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ff Hollan" userId="eeefd95a-b7c9-4c6b-9601-7f3decd90f5a" providerId="ADAL" clId="{C016ADAD-4FE9-D448-824E-06A22052287D}"/>
    <pc:docChg chg="addSld modSld">
      <pc:chgData name="Jeff Hollan" userId="eeefd95a-b7c9-4c6b-9601-7f3decd90f5a" providerId="ADAL" clId="{C016ADAD-4FE9-D448-824E-06A22052287D}" dt="2019-06-08T20:02:31.592" v="0"/>
      <pc:docMkLst>
        <pc:docMk/>
      </pc:docMkLst>
      <pc:sldChg chg="add">
        <pc:chgData name="Jeff Hollan" userId="eeefd95a-b7c9-4c6b-9601-7f3decd90f5a" providerId="ADAL" clId="{C016ADAD-4FE9-D448-824E-06A22052287D}" dt="2019-06-08T20:02:31.592" v="0"/>
        <pc:sldMkLst>
          <pc:docMk/>
          <pc:sldMk cId="2324147076" sldId="1589"/>
        </pc:sldMkLst>
      </pc:sldChg>
      <pc:sldChg chg="add">
        <pc:chgData name="Jeff Hollan" userId="eeefd95a-b7c9-4c6b-9601-7f3decd90f5a" providerId="ADAL" clId="{C016ADAD-4FE9-D448-824E-06A22052287D}" dt="2019-06-08T20:02:31.592" v="0"/>
        <pc:sldMkLst>
          <pc:docMk/>
          <pc:sldMk cId="3675988435" sldId="1932"/>
        </pc:sldMkLst>
      </pc:sldChg>
      <pc:sldChg chg="add">
        <pc:chgData name="Jeff Hollan" userId="eeefd95a-b7c9-4c6b-9601-7f3decd90f5a" providerId="ADAL" clId="{C016ADAD-4FE9-D448-824E-06A22052287D}" dt="2019-06-08T20:02:31.592" v="0"/>
        <pc:sldMkLst>
          <pc:docMk/>
          <pc:sldMk cId="408342577" sldId="1933"/>
        </pc:sldMkLst>
      </pc:sldChg>
      <pc:sldChg chg="add">
        <pc:chgData name="Jeff Hollan" userId="eeefd95a-b7c9-4c6b-9601-7f3decd90f5a" providerId="ADAL" clId="{C016ADAD-4FE9-D448-824E-06A22052287D}" dt="2019-06-08T20:02:31.592" v="0"/>
        <pc:sldMkLst>
          <pc:docMk/>
          <pc:sldMk cId="4176789150" sldId="1934"/>
        </pc:sldMkLst>
      </pc:sldChg>
      <pc:sldChg chg="add">
        <pc:chgData name="Jeff Hollan" userId="eeefd95a-b7c9-4c6b-9601-7f3decd90f5a" providerId="ADAL" clId="{C016ADAD-4FE9-D448-824E-06A22052287D}" dt="2019-06-08T20:02:31.592" v="0"/>
        <pc:sldMkLst>
          <pc:docMk/>
          <pc:sldMk cId="1269424074" sldId="1935"/>
        </pc:sldMkLst>
      </pc:sldChg>
      <pc:sldChg chg="add">
        <pc:chgData name="Jeff Hollan" userId="eeefd95a-b7c9-4c6b-9601-7f3decd90f5a" providerId="ADAL" clId="{C016ADAD-4FE9-D448-824E-06A22052287D}" dt="2019-06-08T20:02:31.592" v="0"/>
        <pc:sldMkLst>
          <pc:docMk/>
          <pc:sldMk cId="1916677254" sldId="1936"/>
        </pc:sldMkLst>
      </pc:sldChg>
      <pc:sldChg chg="add">
        <pc:chgData name="Jeff Hollan" userId="eeefd95a-b7c9-4c6b-9601-7f3decd90f5a" providerId="ADAL" clId="{C016ADAD-4FE9-D448-824E-06A22052287D}" dt="2019-06-08T20:02:31.592" v="0"/>
        <pc:sldMkLst>
          <pc:docMk/>
          <pc:sldMk cId="3523609429" sldId="1937"/>
        </pc:sldMkLst>
      </pc:sldChg>
      <pc:sldChg chg="add">
        <pc:chgData name="Jeff Hollan" userId="eeefd95a-b7c9-4c6b-9601-7f3decd90f5a" providerId="ADAL" clId="{C016ADAD-4FE9-D448-824E-06A22052287D}" dt="2019-06-08T20:02:31.592" v="0"/>
        <pc:sldMkLst>
          <pc:docMk/>
          <pc:sldMk cId="2241853524" sldId="1938"/>
        </pc:sldMkLst>
      </pc:sldChg>
      <pc:sldChg chg="add">
        <pc:chgData name="Jeff Hollan" userId="eeefd95a-b7c9-4c6b-9601-7f3decd90f5a" providerId="ADAL" clId="{C016ADAD-4FE9-D448-824E-06A22052287D}" dt="2019-06-08T20:02:31.592" v="0"/>
        <pc:sldMkLst>
          <pc:docMk/>
          <pc:sldMk cId="1189627538" sldId="1940"/>
        </pc:sldMkLst>
      </pc:sldChg>
      <pc:sldChg chg="add">
        <pc:chgData name="Jeff Hollan" userId="eeefd95a-b7c9-4c6b-9601-7f3decd90f5a" providerId="ADAL" clId="{C016ADAD-4FE9-D448-824E-06A22052287D}" dt="2019-06-08T20:02:31.592" v="0"/>
        <pc:sldMkLst>
          <pc:docMk/>
          <pc:sldMk cId="3991775472" sldId="1941"/>
        </pc:sldMkLst>
      </pc:sldChg>
      <pc:sldChg chg="add">
        <pc:chgData name="Jeff Hollan" userId="eeefd95a-b7c9-4c6b-9601-7f3decd90f5a" providerId="ADAL" clId="{C016ADAD-4FE9-D448-824E-06A22052287D}" dt="2019-06-08T20:02:31.592" v="0"/>
        <pc:sldMkLst>
          <pc:docMk/>
          <pc:sldMk cId="2980046705" sldId="1942"/>
        </pc:sldMkLst>
      </pc:sldChg>
      <pc:sldChg chg="add">
        <pc:chgData name="Jeff Hollan" userId="eeefd95a-b7c9-4c6b-9601-7f3decd90f5a" providerId="ADAL" clId="{C016ADAD-4FE9-D448-824E-06A22052287D}" dt="2019-06-08T20:02:31.592" v="0"/>
        <pc:sldMkLst>
          <pc:docMk/>
          <pc:sldMk cId="1245655991" sldId="1943"/>
        </pc:sldMkLst>
      </pc:sldChg>
    </pc:docChg>
  </pc:docChgLst>
  <pc:docChgLst>
    <pc:chgData name="Jeff Hollan" userId="eeefd95a-b7c9-4c6b-9601-7f3decd90f5a" providerId="ADAL" clId="{8C4495E4-A097-7247-80F8-13CA31ADC4F4}"/>
    <pc:docChg chg="undo custSel addSld delSld modSld sldOrd modSection">
      <pc:chgData name="Jeff Hollan" userId="eeefd95a-b7c9-4c6b-9601-7f3decd90f5a" providerId="ADAL" clId="{8C4495E4-A097-7247-80F8-13CA31ADC4F4}" dt="2019-06-12T17:36:29.591" v="2088"/>
      <pc:docMkLst>
        <pc:docMk/>
      </pc:docMkLst>
      <pc:sldChg chg="del">
        <pc:chgData name="Jeff Hollan" userId="eeefd95a-b7c9-4c6b-9601-7f3decd90f5a" providerId="ADAL" clId="{8C4495E4-A097-7247-80F8-13CA31ADC4F4}" dt="2019-06-12T17:23:14.217" v="1796" actId="2696"/>
        <pc:sldMkLst>
          <pc:docMk/>
          <pc:sldMk cId="119002652" sldId="539"/>
        </pc:sldMkLst>
      </pc:sldChg>
      <pc:sldChg chg="del">
        <pc:chgData name="Jeff Hollan" userId="eeefd95a-b7c9-4c6b-9601-7f3decd90f5a" providerId="ADAL" clId="{8C4495E4-A097-7247-80F8-13CA31ADC4F4}" dt="2019-06-12T17:23:14.236" v="1798" actId="2696"/>
        <pc:sldMkLst>
          <pc:docMk/>
          <pc:sldMk cId="188477453" sldId="540"/>
        </pc:sldMkLst>
      </pc:sldChg>
      <pc:sldChg chg="del">
        <pc:chgData name="Jeff Hollan" userId="eeefd95a-b7c9-4c6b-9601-7f3decd90f5a" providerId="ADAL" clId="{8C4495E4-A097-7247-80F8-13CA31ADC4F4}" dt="2019-06-12T17:23:14.206" v="1795" actId="2696"/>
        <pc:sldMkLst>
          <pc:docMk/>
          <pc:sldMk cId="3974596146" sldId="542"/>
        </pc:sldMkLst>
      </pc:sldChg>
      <pc:sldChg chg="del">
        <pc:chgData name="Jeff Hollan" userId="eeefd95a-b7c9-4c6b-9601-7f3decd90f5a" providerId="ADAL" clId="{8C4495E4-A097-7247-80F8-13CA31ADC4F4}" dt="2019-06-12T17:23:14.256" v="1800" actId="2696"/>
        <pc:sldMkLst>
          <pc:docMk/>
          <pc:sldMk cId="3986541970" sldId="543"/>
        </pc:sldMkLst>
      </pc:sldChg>
      <pc:sldChg chg="modSp ord">
        <pc:chgData name="Jeff Hollan" userId="eeefd95a-b7c9-4c6b-9601-7f3decd90f5a" providerId="ADAL" clId="{8C4495E4-A097-7247-80F8-13CA31ADC4F4}" dt="2019-06-12T17:32:23.723" v="2047" actId="20577"/>
        <pc:sldMkLst>
          <pc:docMk/>
          <pc:sldMk cId="2528160651" sldId="544"/>
        </pc:sldMkLst>
        <pc:spChg chg="mod">
          <ac:chgData name="Jeff Hollan" userId="eeefd95a-b7c9-4c6b-9601-7f3decd90f5a" providerId="ADAL" clId="{8C4495E4-A097-7247-80F8-13CA31ADC4F4}" dt="2019-06-12T17:32:23.723" v="2047" actId="20577"/>
          <ac:spMkLst>
            <pc:docMk/>
            <pc:sldMk cId="2528160651" sldId="544"/>
            <ac:spMk id="5" creationId="{00000000-0000-0000-0000-000000000000}"/>
          </ac:spMkLst>
        </pc:spChg>
      </pc:sldChg>
      <pc:sldChg chg="ord">
        <pc:chgData name="Jeff Hollan" userId="eeefd95a-b7c9-4c6b-9601-7f3decd90f5a" providerId="ADAL" clId="{8C4495E4-A097-7247-80F8-13CA31ADC4F4}" dt="2019-06-12T17:22:55.279" v="1793"/>
        <pc:sldMkLst>
          <pc:docMk/>
          <pc:sldMk cId="2303931549" sldId="546"/>
        </pc:sldMkLst>
      </pc:sldChg>
      <pc:sldChg chg="del">
        <pc:chgData name="Jeff Hollan" userId="eeefd95a-b7c9-4c6b-9601-7f3decd90f5a" providerId="ADAL" clId="{8C4495E4-A097-7247-80F8-13CA31ADC4F4}" dt="2019-06-12T17:23:14.198" v="1794" actId="2696"/>
        <pc:sldMkLst>
          <pc:docMk/>
          <pc:sldMk cId="3107407520" sldId="547"/>
        </pc:sldMkLst>
      </pc:sldChg>
      <pc:sldChg chg="del">
        <pc:chgData name="Jeff Hollan" userId="eeefd95a-b7c9-4c6b-9601-7f3decd90f5a" providerId="ADAL" clId="{8C4495E4-A097-7247-80F8-13CA31ADC4F4}" dt="2019-06-12T17:23:14.246" v="1799" actId="2696"/>
        <pc:sldMkLst>
          <pc:docMk/>
          <pc:sldMk cId="1202568774" sldId="548"/>
        </pc:sldMkLst>
      </pc:sldChg>
      <pc:sldChg chg="del">
        <pc:chgData name="Jeff Hollan" userId="eeefd95a-b7c9-4c6b-9601-7f3decd90f5a" providerId="ADAL" clId="{8C4495E4-A097-7247-80F8-13CA31ADC4F4}" dt="2019-06-12T17:23:14.225" v="1797" actId="2696"/>
        <pc:sldMkLst>
          <pc:docMk/>
          <pc:sldMk cId="690867859" sldId="549"/>
        </pc:sldMkLst>
      </pc:sldChg>
      <pc:sldChg chg="add">
        <pc:chgData name="Jeff Hollan" userId="eeefd95a-b7c9-4c6b-9601-7f3decd90f5a" providerId="ADAL" clId="{8C4495E4-A097-7247-80F8-13CA31ADC4F4}" dt="2019-06-12T17:36:29.591" v="2088"/>
        <pc:sldMkLst>
          <pc:docMk/>
          <pc:sldMk cId="553549013" sldId="1939"/>
        </pc:sldMkLst>
      </pc:sldChg>
      <pc:sldChg chg="modSp">
        <pc:chgData name="Jeff Hollan" userId="eeefd95a-b7c9-4c6b-9601-7f3decd90f5a" providerId="ADAL" clId="{8C4495E4-A097-7247-80F8-13CA31ADC4F4}" dt="2019-06-12T16:55:24.414" v="792" actId="113"/>
        <pc:sldMkLst>
          <pc:docMk/>
          <pc:sldMk cId="1245655991" sldId="1943"/>
        </pc:sldMkLst>
        <pc:spChg chg="mod">
          <ac:chgData name="Jeff Hollan" userId="eeefd95a-b7c9-4c6b-9601-7f3decd90f5a" providerId="ADAL" clId="{8C4495E4-A097-7247-80F8-13CA31ADC4F4}" dt="2019-06-12T16:55:10.591" v="786" actId="113"/>
          <ac:spMkLst>
            <pc:docMk/>
            <pc:sldMk cId="1245655991" sldId="1943"/>
            <ac:spMk id="16" creationId="{780498F2-8B85-463E-89A4-DCBF18E4DC88}"/>
          </ac:spMkLst>
        </pc:spChg>
        <pc:spChg chg="mod">
          <ac:chgData name="Jeff Hollan" userId="eeefd95a-b7c9-4c6b-9601-7f3decd90f5a" providerId="ADAL" clId="{8C4495E4-A097-7247-80F8-13CA31ADC4F4}" dt="2019-06-12T16:55:18.138" v="790" actId="113"/>
          <ac:spMkLst>
            <pc:docMk/>
            <pc:sldMk cId="1245655991" sldId="1943"/>
            <ac:spMk id="17" creationId="{A00A42A1-9A80-48A4-8F34-8ADAE0837804}"/>
          </ac:spMkLst>
        </pc:spChg>
        <pc:spChg chg="mod">
          <ac:chgData name="Jeff Hollan" userId="eeefd95a-b7c9-4c6b-9601-7f3decd90f5a" providerId="ADAL" clId="{8C4495E4-A097-7247-80F8-13CA31ADC4F4}" dt="2019-06-12T16:55:24.414" v="792" actId="113"/>
          <ac:spMkLst>
            <pc:docMk/>
            <pc:sldMk cId="1245655991" sldId="1943"/>
            <ac:spMk id="18" creationId="{605225E0-FE44-423B-B77A-748E45A341C9}"/>
          </ac:spMkLst>
        </pc:spChg>
      </pc:sldChg>
      <pc:sldChg chg="addSp delSp modSp new mod chgLayout">
        <pc:chgData name="Jeff Hollan" userId="eeefd95a-b7c9-4c6b-9601-7f3decd90f5a" providerId="ADAL" clId="{8C4495E4-A097-7247-80F8-13CA31ADC4F4}" dt="2019-06-12T17:11:07.291" v="983" actId="20577"/>
        <pc:sldMkLst>
          <pc:docMk/>
          <pc:sldMk cId="1065145097" sldId="1944"/>
        </pc:sldMkLst>
        <pc:spChg chg="del mod ord">
          <ac:chgData name="Jeff Hollan" userId="eeefd95a-b7c9-4c6b-9601-7f3decd90f5a" providerId="ADAL" clId="{8C4495E4-A097-7247-80F8-13CA31ADC4F4}" dt="2019-06-12T16:43:17.603" v="1" actId="700"/>
          <ac:spMkLst>
            <pc:docMk/>
            <pc:sldMk cId="1065145097" sldId="1944"/>
            <ac:spMk id="2" creationId="{5296B5F7-7CD8-3F4F-B30E-CBB01C4BE59B}"/>
          </ac:spMkLst>
        </pc:spChg>
        <pc:spChg chg="del mod ord">
          <ac:chgData name="Jeff Hollan" userId="eeefd95a-b7c9-4c6b-9601-7f3decd90f5a" providerId="ADAL" clId="{8C4495E4-A097-7247-80F8-13CA31ADC4F4}" dt="2019-06-12T16:43:17.603" v="1" actId="700"/>
          <ac:spMkLst>
            <pc:docMk/>
            <pc:sldMk cId="1065145097" sldId="1944"/>
            <ac:spMk id="3" creationId="{F368636D-7FD0-A149-85C4-B18528E12641}"/>
          </ac:spMkLst>
        </pc:spChg>
        <pc:spChg chg="add mod ord">
          <ac:chgData name="Jeff Hollan" userId="eeefd95a-b7c9-4c6b-9601-7f3decd90f5a" providerId="ADAL" clId="{8C4495E4-A097-7247-80F8-13CA31ADC4F4}" dt="2019-06-12T17:10:27.044" v="873" actId="20577"/>
          <ac:spMkLst>
            <pc:docMk/>
            <pc:sldMk cId="1065145097" sldId="1944"/>
            <ac:spMk id="4" creationId="{E772C71B-5440-AB40-8DEC-225F72C70110}"/>
          </ac:spMkLst>
        </pc:spChg>
        <pc:spChg chg="add mod ord">
          <ac:chgData name="Jeff Hollan" userId="eeefd95a-b7c9-4c6b-9601-7f3decd90f5a" providerId="ADAL" clId="{8C4495E4-A097-7247-80F8-13CA31ADC4F4}" dt="2019-06-12T17:11:07.291" v="983" actId="20577"/>
          <ac:spMkLst>
            <pc:docMk/>
            <pc:sldMk cId="1065145097" sldId="1944"/>
            <ac:spMk id="5" creationId="{DD00BFB0-07D8-104C-B754-A6300F3ACBDE}"/>
          </ac:spMkLst>
        </pc:spChg>
      </pc:sldChg>
      <pc:sldChg chg="addSp delSp modSp new modTransition">
        <pc:chgData name="Jeff Hollan" userId="eeefd95a-b7c9-4c6b-9601-7f3decd90f5a" providerId="ADAL" clId="{8C4495E4-A097-7247-80F8-13CA31ADC4F4}" dt="2019-06-12T16:49:32.077" v="322"/>
        <pc:sldMkLst>
          <pc:docMk/>
          <pc:sldMk cId="479819498" sldId="1945"/>
        </pc:sldMkLst>
        <pc:spChg chg="mod">
          <ac:chgData name="Jeff Hollan" userId="eeefd95a-b7c9-4c6b-9601-7f3decd90f5a" providerId="ADAL" clId="{8C4495E4-A097-7247-80F8-13CA31ADC4F4}" dt="2019-06-12T16:45:25.569" v="246" actId="20577"/>
          <ac:spMkLst>
            <pc:docMk/>
            <pc:sldMk cId="479819498" sldId="1945"/>
            <ac:spMk id="2" creationId="{49F75FC1-9079-CC4E-A468-8614171B1A3F}"/>
          </ac:spMkLst>
        </pc:spChg>
        <pc:spChg chg="del">
          <ac:chgData name="Jeff Hollan" userId="eeefd95a-b7c9-4c6b-9601-7f3decd90f5a" providerId="ADAL" clId="{8C4495E4-A097-7247-80F8-13CA31ADC4F4}" dt="2019-06-12T16:45:26.967" v="247" actId="478"/>
          <ac:spMkLst>
            <pc:docMk/>
            <pc:sldMk cId="479819498" sldId="1945"/>
            <ac:spMk id="3" creationId="{6B0FAA44-A461-204A-B02C-F03FDB2D819A}"/>
          </ac:spMkLst>
        </pc:spChg>
        <pc:spChg chg="add mod">
          <ac:chgData name="Jeff Hollan" userId="eeefd95a-b7c9-4c6b-9601-7f3decd90f5a" providerId="ADAL" clId="{8C4495E4-A097-7247-80F8-13CA31ADC4F4}" dt="2019-06-12T16:45:43.720" v="296" actId="20577"/>
          <ac:spMkLst>
            <pc:docMk/>
            <pc:sldMk cId="479819498" sldId="1945"/>
            <ac:spMk id="4" creationId="{00F502E5-4C87-C14C-A4E3-9895A6188908}"/>
          </ac:spMkLst>
        </pc:spChg>
        <pc:cxnChg chg="add">
          <ac:chgData name="Jeff Hollan" userId="eeefd95a-b7c9-4c6b-9601-7f3decd90f5a" providerId="ADAL" clId="{8C4495E4-A097-7247-80F8-13CA31ADC4F4}" dt="2019-06-12T16:49:32.077" v="322"/>
          <ac:cxnSpMkLst>
            <pc:docMk/>
            <pc:sldMk cId="479819498" sldId="1945"/>
            <ac:cxnSpMk id="5" creationId="{F6DFB31E-16FA-634A-87D1-8A29D925072F}"/>
          </ac:cxnSpMkLst>
        </pc:cxnChg>
      </pc:sldChg>
      <pc:sldChg chg="modSp add del">
        <pc:chgData name="Jeff Hollan" userId="eeefd95a-b7c9-4c6b-9601-7f3decd90f5a" providerId="ADAL" clId="{8C4495E4-A097-7247-80F8-13CA31ADC4F4}" dt="2019-06-12T16:45:09.802" v="227" actId="2696"/>
        <pc:sldMkLst>
          <pc:docMk/>
          <pc:sldMk cId="2922867132" sldId="1945"/>
        </pc:sldMkLst>
        <pc:spChg chg="mod">
          <ac:chgData name="Jeff Hollan" userId="eeefd95a-b7c9-4c6b-9601-7f3decd90f5a" providerId="ADAL" clId="{8C4495E4-A097-7247-80F8-13CA31ADC4F4}" dt="2019-06-12T16:44:46.612" v="174" actId="20577"/>
          <ac:spMkLst>
            <pc:docMk/>
            <pc:sldMk cId="2922867132" sldId="1945"/>
            <ac:spMk id="4" creationId="{E772C71B-5440-AB40-8DEC-225F72C70110}"/>
          </ac:spMkLst>
        </pc:spChg>
        <pc:spChg chg="mod">
          <ac:chgData name="Jeff Hollan" userId="eeefd95a-b7c9-4c6b-9601-7f3decd90f5a" providerId="ADAL" clId="{8C4495E4-A097-7247-80F8-13CA31ADC4F4}" dt="2019-06-12T16:44:52.640" v="193" actId="20577"/>
          <ac:spMkLst>
            <pc:docMk/>
            <pc:sldMk cId="2922867132" sldId="1945"/>
            <ac:spMk id="5" creationId="{DD00BFB0-07D8-104C-B754-A6300F3ACBDE}"/>
          </ac:spMkLst>
        </pc:spChg>
      </pc:sldChg>
      <pc:sldChg chg="addSp modSp add modTransition">
        <pc:chgData name="Jeff Hollan" userId="eeefd95a-b7c9-4c6b-9601-7f3decd90f5a" providerId="ADAL" clId="{8C4495E4-A097-7247-80F8-13CA31ADC4F4}" dt="2019-06-12T16:46:25.168" v="305"/>
        <pc:sldMkLst>
          <pc:docMk/>
          <pc:sldMk cId="2873918068" sldId="1946"/>
        </pc:sldMkLst>
        <pc:spChg chg="add mod">
          <ac:chgData name="Jeff Hollan" userId="eeefd95a-b7c9-4c6b-9601-7f3decd90f5a" providerId="ADAL" clId="{8C4495E4-A097-7247-80F8-13CA31ADC4F4}" dt="2019-06-12T16:46:02.536" v="300" actId="207"/>
          <ac:spMkLst>
            <pc:docMk/>
            <pc:sldMk cId="2873918068" sldId="1946"/>
            <ac:spMk id="3" creationId="{75ED0CD4-37F0-CF48-895A-BD2663C52E60}"/>
          </ac:spMkLst>
        </pc:spChg>
      </pc:sldChg>
      <pc:sldChg chg="addSp delSp modSp add modTransition">
        <pc:chgData name="Jeff Hollan" userId="eeefd95a-b7c9-4c6b-9601-7f3decd90f5a" providerId="ADAL" clId="{8C4495E4-A097-7247-80F8-13CA31ADC4F4}" dt="2019-06-12T16:49:18.586" v="321" actId="1035"/>
        <pc:sldMkLst>
          <pc:docMk/>
          <pc:sldMk cId="3130831855" sldId="1947"/>
        </pc:sldMkLst>
        <pc:spChg chg="del">
          <ac:chgData name="Jeff Hollan" userId="eeefd95a-b7c9-4c6b-9601-7f3decd90f5a" providerId="ADAL" clId="{8C4495E4-A097-7247-80F8-13CA31ADC4F4}" dt="2019-06-12T16:46:13.759" v="302" actId="478"/>
          <ac:spMkLst>
            <pc:docMk/>
            <pc:sldMk cId="3130831855" sldId="1947"/>
            <ac:spMk id="3" creationId="{75ED0CD4-37F0-CF48-895A-BD2663C52E60}"/>
          </ac:spMkLst>
        </pc:spChg>
        <pc:spChg chg="mod">
          <ac:chgData name="Jeff Hollan" userId="eeefd95a-b7c9-4c6b-9601-7f3decd90f5a" providerId="ADAL" clId="{8C4495E4-A097-7247-80F8-13CA31ADC4F4}" dt="2019-06-12T16:48:38.655" v="309" actId="1076"/>
          <ac:spMkLst>
            <pc:docMk/>
            <pc:sldMk cId="3130831855" sldId="1947"/>
            <ac:spMk id="4" creationId="{00F502E5-4C87-C14C-A4E3-9895A6188908}"/>
          </ac:spMkLst>
        </pc:spChg>
        <pc:spChg chg="add mod">
          <ac:chgData name="Jeff Hollan" userId="eeefd95a-b7c9-4c6b-9601-7f3decd90f5a" providerId="ADAL" clId="{8C4495E4-A097-7247-80F8-13CA31ADC4F4}" dt="2019-06-12T16:48:38.655" v="309" actId="1076"/>
          <ac:spMkLst>
            <pc:docMk/>
            <pc:sldMk cId="3130831855" sldId="1947"/>
            <ac:spMk id="5" creationId="{61685D85-AE8F-EC4A-A781-782F4632055A}"/>
          </ac:spMkLst>
        </pc:spChg>
        <pc:spChg chg="add mod">
          <ac:chgData name="Jeff Hollan" userId="eeefd95a-b7c9-4c6b-9601-7f3decd90f5a" providerId="ADAL" clId="{8C4495E4-A097-7247-80F8-13CA31ADC4F4}" dt="2019-06-12T16:48:38.655" v="309" actId="1076"/>
          <ac:spMkLst>
            <pc:docMk/>
            <pc:sldMk cId="3130831855" sldId="1947"/>
            <ac:spMk id="6" creationId="{5F00735D-3D94-C14A-976A-81F3225A00CC}"/>
          </ac:spMkLst>
        </pc:spChg>
        <pc:cxnChg chg="add">
          <ac:chgData name="Jeff Hollan" userId="eeefd95a-b7c9-4c6b-9601-7f3decd90f5a" providerId="ADAL" clId="{8C4495E4-A097-7247-80F8-13CA31ADC4F4}" dt="2019-06-12T16:48:44.867" v="310" actId="11529"/>
          <ac:cxnSpMkLst>
            <pc:docMk/>
            <pc:sldMk cId="3130831855" sldId="1947"/>
            <ac:cxnSpMk id="8" creationId="{0958C1B4-31AB-7D49-A682-751F7A2B5C67}"/>
          </ac:cxnSpMkLst>
        </pc:cxnChg>
        <pc:cxnChg chg="add mod">
          <ac:chgData name="Jeff Hollan" userId="eeefd95a-b7c9-4c6b-9601-7f3decd90f5a" providerId="ADAL" clId="{8C4495E4-A097-7247-80F8-13CA31ADC4F4}" dt="2019-06-12T16:48:53.248" v="313" actId="1076"/>
          <ac:cxnSpMkLst>
            <pc:docMk/>
            <pc:sldMk cId="3130831855" sldId="1947"/>
            <ac:cxnSpMk id="9" creationId="{850742E7-BECA-AE44-9771-838306C2839D}"/>
          </ac:cxnSpMkLst>
        </pc:cxnChg>
        <pc:cxnChg chg="add mod">
          <ac:chgData name="Jeff Hollan" userId="eeefd95a-b7c9-4c6b-9601-7f3decd90f5a" providerId="ADAL" clId="{8C4495E4-A097-7247-80F8-13CA31ADC4F4}" dt="2019-06-12T16:49:18.586" v="321" actId="1035"/>
          <ac:cxnSpMkLst>
            <pc:docMk/>
            <pc:sldMk cId="3130831855" sldId="1947"/>
            <ac:cxnSpMk id="11" creationId="{085F6D37-E6D4-B84F-92D0-1FD5A7E3D876}"/>
          </ac:cxnSpMkLst>
        </pc:cxnChg>
      </pc:sldChg>
      <pc:sldChg chg="addSp delSp modSp new mod modClrScheme chgLayout">
        <pc:chgData name="Jeff Hollan" userId="eeefd95a-b7c9-4c6b-9601-7f3decd90f5a" providerId="ADAL" clId="{8C4495E4-A097-7247-80F8-13CA31ADC4F4}" dt="2019-06-12T16:53:05.926" v="784" actId="20577"/>
        <pc:sldMkLst>
          <pc:docMk/>
          <pc:sldMk cId="2937594954" sldId="1948"/>
        </pc:sldMkLst>
        <pc:spChg chg="del mod ord">
          <ac:chgData name="Jeff Hollan" userId="eeefd95a-b7c9-4c6b-9601-7f3decd90f5a" providerId="ADAL" clId="{8C4495E4-A097-7247-80F8-13CA31ADC4F4}" dt="2019-06-12T16:49:59.810" v="324" actId="700"/>
          <ac:spMkLst>
            <pc:docMk/>
            <pc:sldMk cId="2937594954" sldId="1948"/>
            <ac:spMk id="2" creationId="{18EA3E5C-D1A4-BB47-9031-B725CE8907B4}"/>
          </ac:spMkLst>
        </pc:spChg>
        <pc:spChg chg="del mod ord">
          <ac:chgData name="Jeff Hollan" userId="eeefd95a-b7c9-4c6b-9601-7f3decd90f5a" providerId="ADAL" clId="{8C4495E4-A097-7247-80F8-13CA31ADC4F4}" dt="2019-06-12T16:49:59.810" v="324" actId="700"/>
          <ac:spMkLst>
            <pc:docMk/>
            <pc:sldMk cId="2937594954" sldId="1948"/>
            <ac:spMk id="3" creationId="{C088CC90-9B8E-1A45-BAB9-14E2AE6E8C62}"/>
          </ac:spMkLst>
        </pc:spChg>
        <pc:spChg chg="del">
          <ac:chgData name="Jeff Hollan" userId="eeefd95a-b7c9-4c6b-9601-7f3decd90f5a" providerId="ADAL" clId="{8C4495E4-A097-7247-80F8-13CA31ADC4F4}" dt="2019-06-12T16:49:59.810" v="324" actId="700"/>
          <ac:spMkLst>
            <pc:docMk/>
            <pc:sldMk cId="2937594954" sldId="1948"/>
            <ac:spMk id="4" creationId="{775D3B9F-D53D-3844-BE10-A12D88D12F7C}"/>
          </ac:spMkLst>
        </pc:spChg>
        <pc:spChg chg="add mod ord">
          <ac:chgData name="Jeff Hollan" userId="eeefd95a-b7c9-4c6b-9601-7f3decd90f5a" providerId="ADAL" clId="{8C4495E4-A097-7247-80F8-13CA31ADC4F4}" dt="2019-06-12T16:50:03.578" v="346" actId="20577"/>
          <ac:spMkLst>
            <pc:docMk/>
            <pc:sldMk cId="2937594954" sldId="1948"/>
            <ac:spMk id="5" creationId="{D186234D-0121-1A43-BA00-BC39C3B6C61D}"/>
          </ac:spMkLst>
        </pc:spChg>
        <pc:spChg chg="add mod ord">
          <ac:chgData name="Jeff Hollan" userId="eeefd95a-b7c9-4c6b-9601-7f3decd90f5a" providerId="ADAL" clId="{8C4495E4-A097-7247-80F8-13CA31ADC4F4}" dt="2019-06-12T16:53:05.926" v="784" actId="20577"/>
          <ac:spMkLst>
            <pc:docMk/>
            <pc:sldMk cId="2937594954" sldId="1948"/>
            <ac:spMk id="6" creationId="{41B3CBAA-7E4A-A349-96E3-21FCE387F767}"/>
          </ac:spMkLst>
        </pc:spChg>
      </pc:sldChg>
      <pc:sldChg chg="addSp delSp modSp new mod chgLayout">
        <pc:chgData name="Jeff Hollan" userId="eeefd95a-b7c9-4c6b-9601-7f3decd90f5a" providerId="ADAL" clId="{8C4495E4-A097-7247-80F8-13CA31ADC4F4}" dt="2019-06-12T17:20:25.678" v="1543" actId="20577"/>
        <pc:sldMkLst>
          <pc:docMk/>
          <pc:sldMk cId="1433823398" sldId="1949"/>
        </pc:sldMkLst>
        <pc:spChg chg="del mod ord">
          <ac:chgData name="Jeff Hollan" userId="eeefd95a-b7c9-4c6b-9601-7f3decd90f5a" providerId="ADAL" clId="{8C4495E4-A097-7247-80F8-13CA31ADC4F4}" dt="2019-06-12T16:55:52.894" v="794" actId="700"/>
          <ac:spMkLst>
            <pc:docMk/>
            <pc:sldMk cId="1433823398" sldId="1949"/>
            <ac:spMk id="2" creationId="{52B77132-9F64-9B4F-BE33-64826A23153F}"/>
          </ac:spMkLst>
        </pc:spChg>
        <pc:spChg chg="del mod ord">
          <ac:chgData name="Jeff Hollan" userId="eeefd95a-b7c9-4c6b-9601-7f3decd90f5a" providerId="ADAL" clId="{8C4495E4-A097-7247-80F8-13CA31ADC4F4}" dt="2019-06-12T16:55:52.894" v="794" actId="700"/>
          <ac:spMkLst>
            <pc:docMk/>
            <pc:sldMk cId="1433823398" sldId="1949"/>
            <ac:spMk id="3" creationId="{151FDB60-0747-5B47-95A5-D4C2AF0A59C2}"/>
          </ac:spMkLst>
        </pc:spChg>
        <pc:spChg chg="add mod ord">
          <ac:chgData name="Jeff Hollan" userId="eeefd95a-b7c9-4c6b-9601-7f3decd90f5a" providerId="ADAL" clId="{8C4495E4-A097-7247-80F8-13CA31ADC4F4}" dt="2019-06-12T16:55:56.903" v="812" actId="20577"/>
          <ac:spMkLst>
            <pc:docMk/>
            <pc:sldMk cId="1433823398" sldId="1949"/>
            <ac:spMk id="4" creationId="{CDDDC90B-91A6-1C42-B402-347F45FE3588}"/>
          </ac:spMkLst>
        </pc:spChg>
        <pc:spChg chg="add mod ord">
          <ac:chgData name="Jeff Hollan" userId="eeefd95a-b7c9-4c6b-9601-7f3decd90f5a" providerId="ADAL" clId="{8C4495E4-A097-7247-80F8-13CA31ADC4F4}" dt="2019-06-12T17:20:25.678" v="1543" actId="20577"/>
          <ac:spMkLst>
            <pc:docMk/>
            <pc:sldMk cId="1433823398" sldId="1949"/>
            <ac:spMk id="5" creationId="{A15486D4-8D7F-294C-8C76-13B4B30DF82C}"/>
          </ac:spMkLst>
        </pc:spChg>
      </pc:sldChg>
      <pc:sldChg chg="modSp add">
        <pc:chgData name="Jeff Hollan" userId="eeefd95a-b7c9-4c6b-9601-7f3decd90f5a" providerId="ADAL" clId="{8C4495E4-A097-7247-80F8-13CA31ADC4F4}" dt="2019-06-12T17:35:14.092" v="2087" actId="20577"/>
        <pc:sldMkLst>
          <pc:docMk/>
          <pc:sldMk cId="3232243240" sldId="1950"/>
        </pc:sldMkLst>
        <pc:spChg chg="mod">
          <ac:chgData name="Jeff Hollan" userId="eeefd95a-b7c9-4c6b-9601-7f3decd90f5a" providerId="ADAL" clId="{8C4495E4-A097-7247-80F8-13CA31ADC4F4}" dt="2019-06-12T17:11:19.894" v="996" actId="20577"/>
          <ac:spMkLst>
            <pc:docMk/>
            <pc:sldMk cId="3232243240" sldId="1950"/>
            <ac:spMk id="4" creationId="{E772C71B-5440-AB40-8DEC-225F72C70110}"/>
          </ac:spMkLst>
        </pc:spChg>
        <pc:spChg chg="mod">
          <ac:chgData name="Jeff Hollan" userId="eeefd95a-b7c9-4c6b-9601-7f3decd90f5a" providerId="ADAL" clId="{8C4495E4-A097-7247-80F8-13CA31ADC4F4}" dt="2019-06-12T17:35:14.092" v="2087" actId="20577"/>
          <ac:spMkLst>
            <pc:docMk/>
            <pc:sldMk cId="3232243240" sldId="1950"/>
            <ac:spMk id="5" creationId="{DD00BFB0-07D8-104C-B754-A6300F3ACBDE}"/>
          </ac:spMkLst>
        </pc:spChg>
      </pc:sldChg>
      <pc:sldChg chg="addSp delSp modSp new mod modClrScheme chgLayout">
        <pc:chgData name="Jeff Hollan" userId="eeefd95a-b7c9-4c6b-9601-7f3decd90f5a" providerId="ADAL" clId="{8C4495E4-A097-7247-80F8-13CA31ADC4F4}" dt="2019-06-12T17:21:27.723" v="1595" actId="478"/>
        <pc:sldMkLst>
          <pc:docMk/>
          <pc:sldMk cId="2089922790" sldId="1951"/>
        </pc:sldMkLst>
        <pc:spChg chg="del mod ord">
          <ac:chgData name="Jeff Hollan" userId="eeefd95a-b7c9-4c6b-9601-7f3decd90f5a" providerId="ADAL" clId="{8C4495E4-A097-7247-80F8-13CA31ADC4F4}" dt="2019-06-12T17:21:00.839" v="1545" actId="700"/>
          <ac:spMkLst>
            <pc:docMk/>
            <pc:sldMk cId="2089922790" sldId="1951"/>
            <ac:spMk id="2" creationId="{E85E8311-D059-9C40-B5D2-95DA749C672E}"/>
          </ac:spMkLst>
        </pc:spChg>
        <pc:spChg chg="del mod ord">
          <ac:chgData name="Jeff Hollan" userId="eeefd95a-b7c9-4c6b-9601-7f3decd90f5a" providerId="ADAL" clId="{8C4495E4-A097-7247-80F8-13CA31ADC4F4}" dt="2019-06-12T17:21:00.839" v="1545" actId="700"/>
          <ac:spMkLst>
            <pc:docMk/>
            <pc:sldMk cId="2089922790" sldId="1951"/>
            <ac:spMk id="3" creationId="{E6293737-E556-CF47-88D8-6F490C7BD3CE}"/>
          </ac:spMkLst>
        </pc:spChg>
        <pc:spChg chg="del">
          <ac:chgData name="Jeff Hollan" userId="eeefd95a-b7c9-4c6b-9601-7f3decd90f5a" providerId="ADAL" clId="{8C4495E4-A097-7247-80F8-13CA31ADC4F4}" dt="2019-06-12T17:21:00.839" v="1545" actId="700"/>
          <ac:spMkLst>
            <pc:docMk/>
            <pc:sldMk cId="2089922790" sldId="1951"/>
            <ac:spMk id="4" creationId="{044BF40D-100F-8249-AE02-D020A0B5730F}"/>
          </ac:spMkLst>
        </pc:spChg>
        <pc:spChg chg="add del mod ord">
          <ac:chgData name="Jeff Hollan" userId="eeefd95a-b7c9-4c6b-9601-7f3decd90f5a" providerId="ADAL" clId="{8C4495E4-A097-7247-80F8-13CA31ADC4F4}" dt="2019-06-12T17:21:17.530" v="1546" actId="700"/>
          <ac:spMkLst>
            <pc:docMk/>
            <pc:sldMk cId="2089922790" sldId="1951"/>
            <ac:spMk id="5" creationId="{1DE67011-7475-AC4D-9D4B-A3CD5E139AAF}"/>
          </ac:spMkLst>
        </pc:spChg>
        <pc:spChg chg="add del mod ord">
          <ac:chgData name="Jeff Hollan" userId="eeefd95a-b7c9-4c6b-9601-7f3decd90f5a" providerId="ADAL" clId="{8C4495E4-A097-7247-80F8-13CA31ADC4F4}" dt="2019-06-12T17:21:17.530" v="1546" actId="700"/>
          <ac:spMkLst>
            <pc:docMk/>
            <pc:sldMk cId="2089922790" sldId="1951"/>
            <ac:spMk id="6" creationId="{A6027178-9ED1-3F41-8D23-21726199EDD8}"/>
          </ac:spMkLst>
        </pc:spChg>
        <pc:spChg chg="add mod ord">
          <ac:chgData name="Jeff Hollan" userId="eeefd95a-b7c9-4c6b-9601-7f3decd90f5a" providerId="ADAL" clId="{8C4495E4-A097-7247-80F8-13CA31ADC4F4}" dt="2019-06-12T17:21:25.703" v="1594" actId="20577"/>
          <ac:spMkLst>
            <pc:docMk/>
            <pc:sldMk cId="2089922790" sldId="1951"/>
            <ac:spMk id="7" creationId="{26CA547F-4AD6-184F-91D6-B6A9291191A1}"/>
          </ac:spMkLst>
        </pc:spChg>
        <pc:spChg chg="add del mod ord">
          <ac:chgData name="Jeff Hollan" userId="eeefd95a-b7c9-4c6b-9601-7f3decd90f5a" providerId="ADAL" clId="{8C4495E4-A097-7247-80F8-13CA31ADC4F4}" dt="2019-06-12T17:21:27.723" v="1595" actId="478"/>
          <ac:spMkLst>
            <pc:docMk/>
            <pc:sldMk cId="2089922790" sldId="1951"/>
            <ac:spMk id="8" creationId="{EC7444E5-E2A0-EB43-A2D1-014ABA2D0B8E}"/>
          </ac:spMkLst>
        </pc:spChg>
      </pc:sldChg>
      <pc:sldChg chg="add">
        <pc:chgData name="Jeff Hollan" userId="eeefd95a-b7c9-4c6b-9601-7f3decd90f5a" providerId="ADAL" clId="{8C4495E4-A097-7247-80F8-13CA31ADC4F4}" dt="2019-06-12T17:21:44.790" v="1596"/>
        <pc:sldMkLst>
          <pc:docMk/>
          <pc:sldMk cId="1756748003" sldId="2041"/>
        </pc:sldMkLst>
      </pc:sldChg>
      <pc:sldChg chg="add">
        <pc:chgData name="Jeff Hollan" userId="eeefd95a-b7c9-4c6b-9601-7f3decd90f5a" providerId="ADAL" clId="{8C4495E4-A097-7247-80F8-13CA31ADC4F4}" dt="2019-06-12T17:21:44.790" v="1596"/>
        <pc:sldMkLst>
          <pc:docMk/>
          <pc:sldMk cId="2621969447" sldId="4308"/>
        </pc:sldMkLst>
      </pc:sldChg>
      <pc:sldChg chg="add">
        <pc:chgData name="Jeff Hollan" userId="eeefd95a-b7c9-4c6b-9601-7f3decd90f5a" providerId="ADAL" clId="{8C4495E4-A097-7247-80F8-13CA31ADC4F4}" dt="2019-06-12T17:21:44.790" v="1596"/>
        <pc:sldMkLst>
          <pc:docMk/>
          <pc:sldMk cId="836730510" sldId="4485"/>
        </pc:sldMkLst>
      </pc:sldChg>
      <pc:sldChg chg="addSp delSp modSp new mod chgLayout">
        <pc:chgData name="Jeff Hollan" userId="eeefd95a-b7c9-4c6b-9601-7f3decd90f5a" providerId="ADAL" clId="{8C4495E4-A097-7247-80F8-13CA31ADC4F4}" dt="2019-06-12T17:22:32.473" v="1791" actId="20577"/>
        <pc:sldMkLst>
          <pc:docMk/>
          <pc:sldMk cId="674322797" sldId="4486"/>
        </pc:sldMkLst>
        <pc:spChg chg="del mod ord">
          <ac:chgData name="Jeff Hollan" userId="eeefd95a-b7c9-4c6b-9601-7f3decd90f5a" providerId="ADAL" clId="{8C4495E4-A097-7247-80F8-13CA31ADC4F4}" dt="2019-06-12T17:21:54.161" v="1598" actId="700"/>
          <ac:spMkLst>
            <pc:docMk/>
            <pc:sldMk cId="674322797" sldId="4486"/>
            <ac:spMk id="2" creationId="{1B3ACE4E-3063-D946-9BB4-9CD0CF34EBF5}"/>
          </ac:spMkLst>
        </pc:spChg>
        <pc:spChg chg="del mod ord">
          <ac:chgData name="Jeff Hollan" userId="eeefd95a-b7c9-4c6b-9601-7f3decd90f5a" providerId="ADAL" clId="{8C4495E4-A097-7247-80F8-13CA31ADC4F4}" dt="2019-06-12T17:21:54.161" v="1598" actId="700"/>
          <ac:spMkLst>
            <pc:docMk/>
            <pc:sldMk cId="674322797" sldId="4486"/>
            <ac:spMk id="3" creationId="{672E5C8D-35E6-7C47-B6EA-768855BA16C1}"/>
          </ac:spMkLst>
        </pc:spChg>
        <pc:spChg chg="add mod ord">
          <ac:chgData name="Jeff Hollan" userId="eeefd95a-b7c9-4c6b-9601-7f3decd90f5a" providerId="ADAL" clId="{8C4495E4-A097-7247-80F8-13CA31ADC4F4}" dt="2019-06-12T17:21:58.786" v="1631" actId="20577"/>
          <ac:spMkLst>
            <pc:docMk/>
            <pc:sldMk cId="674322797" sldId="4486"/>
            <ac:spMk id="4" creationId="{D62B60B4-F804-6242-87E6-B6FB971A8B09}"/>
          </ac:spMkLst>
        </pc:spChg>
        <pc:spChg chg="add mod ord">
          <ac:chgData name="Jeff Hollan" userId="eeefd95a-b7c9-4c6b-9601-7f3decd90f5a" providerId="ADAL" clId="{8C4495E4-A097-7247-80F8-13CA31ADC4F4}" dt="2019-06-12T17:22:32.473" v="1791" actId="20577"/>
          <ac:spMkLst>
            <pc:docMk/>
            <pc:sldMk cId="674322797" sldId="4486"/>
            <ac:spMk id="5" creationId="{797851B4-DFB4-F947-978D-449573203D7C}"/>
          </ac:spMkLst>
        </pc:spChg>
      </pc:sldChg>
      <pc:sldChg chg="addSp delSp modSp new mod chgLayout">
        <pc:chgData name="Jeff Hollan" userId="eeefd95a-b7c9-4c6b-9601-7f3decd90f5a" providerId="ADAL" clId="{8C4495E4-A097-7247-80F8-13CA31ADC4F4}" dt="2019-06-12T17:23:57.416" v="1887" actId="20577"/>
        <pc:sldMkLst>
          <pc:docMk/>
          <pc:sldMk cId="1483791613" sldId="4487"/>
        </pc:sldMkLst>
        <pc:spChg chg="del mod ord">
          <ac:chgData name="Jeff Hollan" userId="eeefd95a-b7c9-4c6b-9601-7f3decd90f5a" providerId="ADAL" clId="{8C4495E4-A097-7247-80F8-13CA31ADC4F4}" dt="2019-06-12T17:23:41.900" v="1804" actId="700"/>
          <ac:spMkLst>
            <pc:docMk/>
            <pc:sldMk cId="1483791613" sldId="4487"/>
            <ac:spMk id="2" creationId="{B573F26B-008A-8D42-9092-305F97DC59CC}"/>
          </ac:spMkLst>
        </pc:spChg>
        <pc:spChg chg="del mod ord">
          <ac:chgData name="Jeff Hollan" userId="eeefd95a-b7c9-4c6b-9601-7f3decd90f5a" providerId="ADAL" clId="{8C4495E4-A097-7247-80F8-13CA31ADC4F4}" dt="2019-06-12T17:23:41.900" v="1804" actId="700"/>
          <ac:spMkLst>
            <pc:docMk/>
            <pc:sldMk cId="1483791613" sldId="4487"/>
            <ac:spMk id="3" creationId="{C5D9DE16-5C06-CE46-9D0B-D732F18951DB}"/>
          </ac:spMkLst>
        </pc:spChg>
        <pc:spChg chg="del">
          <ac:chgData name="Jeff Hollan" userId="eeefd95a-b7c9-4c6b-9601-7f3decd90f5a" providerId="ADAL" clId="{8C4495E4-A097-7247-80F8-13CA31ADC4F4}" dt="2019-06-12T17:23:41.900" v="1804" actId="700"/>
          <ac:spMkLst>
            <pc:docMk/>
            <pc:sldMk cId="1483791613" sldId="4487"/>
            <ac:spMk id="4" creationId="{9B90D36A-91B7-744F-8680-11FDABCDB124}"/>
          </ac:spMkLst>
        </pc:spChg>
        <pc:spChg chg="add mod ord">
          <ac:chgData name="Jeff Hollan" userId="eeefd95a-b7c9-4c6b-9601-7f3decd90f5a" providerId="ADAL" clId="{8C4495E4-A097-7247-80F8-13CA31ADC4F4}" dt="2019-06-12T17:23:57.416" v="1887" actId="20577"/>
          <ac:spMkLst>
            <pc:docMk/>
            <pc:sldMk cId="1483791613" sldId="4487"/>
            <ac:spMk id="5" creationId="{CF1622C5-0592-CB48-96BB-DE62B1EB852A}"/>
          </ac:spMkLst>
        </pc:spChg>
        <pc:spChg chg="add del mod ord">
          <ac:chgData name="Jeff Hollan" userId="eeefd95a-b7c9-4c6b-9601-7f3decd90f5a" providerId="ADAL" clId="{8C4495E4-A097-7247-80F8-13CA31ADC4F4}" dt="2019-06-12T17:23:51.931" v="1869" actId="478"/>
          <ac:spMkLst>
            <pc:docMk/>
            <pc:sldMk cId="1483791613" sldId="4487"/>
            <ac:spMk id="6" creationId="{94DAD451-4A39-A843-8436-8776728B49D8}"/>
          </ac:spMkLst>
        </pc:spChg>
      </pc:sldChg>
      <pc:sldChg chg="new del">
        <pc:chgData name="Jeff Hollan" userId="eeefd95a-b7c9-4c6b-9601-7f3decd90f5a" providerId="ADAL" clId="{8C4495E4-A097-7247-80F8-13CA31ADC4F4}" dt="2019-06-12T17:23:21.409" v="1802" actId="2696"/>
        <pc:sldMkLst>
          <pc:docMk/>
          <pc:sldMk cId="1568592086" sldId="4487"/>
        </pc:sldMkLst>
      </pc:sldChg>
      <pc:sldChg chg="addSp delSp modSp add addAnim delAnim modAnim">
        <pc:chgData name="Jeff Hollan" userId="eeefd95a-b7c9-4c6b-9601-7f3decd90f5a" providerId="ADAL" clId="{8C4495E4-A097-7247-80F8-13CA31ADC4F4}" dt="2019-06-12T17:34:39.518" v="2065" actId="1076"/>
        <pc:sldMkLst>
          <pc:docMk/>
          <pc:sldMk cId="1302909643" sldId="4488"/>
        </pc:sldMkLst>
        <pc:spChg chg="add mod">
          <ac:chgData name="Jeff Hollan" userId="eeefd95a-b7c9-4c6b-9601-7f3decd90f5a" providerId="ADAL" clId="{8C4495E4-A097-7247-80F8-13CA31ADC4F4}" dt="2019-06-12T17:33:57.050" v="2049" actId="571"/>
          <ac:spMkLst>
            <pc:docMk/>
            <pc:sldMk cId="1302909643" sldId="4488"/>
            <ac:spMk id="127" creationId="{5B82F5E3-2F92-DD47-B862-FEB73B010132}"/>
          </ac:spMkLst>
        </pc:spChg>
        <pc:spChg chg="add mod">
          <ac:chgData name="Jeff Hollan" userId="eeefd95a-b7c9-4c6b-9601-7f3decd90f5a" providerId="ADAL" clId="{8C4495E4-A097-7247-80F8-13CA31ADC4F4}" dt="2019-06-12T17:33:59.524" v="2050" actId="571"/>
          <ac:spMkLst>
            <pc:docMk/>
            <pc:sldMk cId="1302909643" sldId="4488"/>
            <ac:spMk id="128" creationId="{3ECBCF7A-4D8A-4845-914A-04F1A3047BC5}"/>
          </ac:spMkLst>
        </pc:spChg>
        <pc:spChg chg="add mod">
          <ac:chgData name="Jeff Hollan" userId="eeefd95a-b7c9-4c6b-9601-7f3decd90f5a" providerId="ADAL" clId="{8C4495E4-A097-7247-80F8-13CA31ADC4F4}" dt="2019-06-12T17:34:00.856" v="2051" actId="571"/>
          <ac:spMkLst>
            <pc:docMk/>
            <pc:sldMk cId="1302909643" sldId="4488"/>
            <ac:spMk id="129" creationId="{DBADAA3A-4DD1-AD46-A8D8-EF0F1C4AED74}"/>
          </ac:spMkLst>
        </pc:spChg>
        <pc:spChg chg="add mod">
          <ac:chgData name="Jeff Hollan" userId="eeefd95a-b7c9-4c6b-9601-7f3decd90f5a" providerId="ADAL" clId="{8C4495E4-A097-7247-80F8-13CA31ADC4F4}" dt="2019-06-12T17:34:02.913" v="2052" actId="571"/>
          <ac:spMkLst>
            <pc:docMk/>
            <pc:sldMk cId="1302909643" sldId="4488"/>
            <ac:spMk id="130" creationId="{C09D2625-88EB-2E46-9221-8D452A3EEEBB}"/>
          </ac:spMkLst>
        </pc:spChg>
        <pc:grpChg chg="add del mod">
          <ac:chgData name="Jeff Hollan" userId="eeefd95a-b7c9-4c6b-9601-7f3decd90f5a" providerId="ADAL" clId="{8C4495E4-A097-7247-80F8-13CA31ADC4F4}" dt="2019-06-12T17:34:15.398" v="2055" actId="478"/>
          <ac:grpSpMkLst>
            <pc:docMk/>
            <pc:sldMk cId="1302909643" sldId="4488"/>
            <ac:grpSpMk id="131" creationId="{2F999CA4-73D9-F042-B776-13FFED8DBA05}"/>
          </ac:grpSpMkLst>
        </pc:grpChg>
        <pc:grpChg chg="add del mod">
          <ac:chgData name="Jeff Hollan" userId="eeefd95a-b7c9-4c6b-9601-7f3decd90f5a" providerId="ADAL" clId="{8C4495E4-A097-7247-80F8-13CA31ADC4F4}" dt="2019-06-12T17:34:18.988" v="2057"/>
          <ac:grpSpMkLst>
            <pc:docMk/>
            <pc:sldMk cId="1302909643" sldId="4488"/>
            <ac:grpSpMk id="134" creationId="{10CD9A72-4EBD-8042-982D-E624229BB4EC}"/>
          </ac:grpSpMkLst>
        </pc:grpChg>
        <pc:grpChg chg="add mod">
          <ac:chgData name="Jeff Hollan" userId="eeefd95a-b7c9-4c6b-9601-7f3decd90f5a" providerId="ADAL" clId="{8C4495E4-A097-7247-80F8-13CA31ADC4F4}" dt="2019-06-12T17:34:22.694" v="2059" actId="1076"/>
          <ac:grpSpMkLst>
            <pc:docMk/>
            <pc:sldMk cId="1302909643" sldId="4488"/>
            <ac:grpSpMk id="137" creationId="{2D024DE6-8139-F547-9B97-02645CBB6F2F}"/>
          </ac:grpSpMkLst>
        </pc:grpChg>
        <pc:grpChg chg="add mod">
          <ac:chgData name="Jeff Hollan" userId="eeefd95a-b7c9-4c6b-9601-7f3decd90f5a" providerId="ADAL" clId="{8C4495E4-A097-7247-80F8-13CA31ADC4F4}" dt="2019-06-12T17:34:28.826" v="2061" actId="1076"/>
          <ac:grpSpMkLst>
            <pc:docMk/>
            <pc:sldMk cId="1302909643" sldId="4488"/>
            <ac:grpSpMk id="140" creationId="{95D604A9-8E84-BA4B-9711-9C27C708A1BA}"/>
          </ac:grpSpMkLst>
        </pc:grpChg>
        <pc:grpChg chg="add mod">
          <ac:chgData name="Jeff Hollan" userId="eeefd95a-b7c9-4c6b-9601-7f3decd90f5a" providerId="ADAL" clId="{8C4495E4-A097-7247-80F8-13CA31ADC4F4}" dt="2019-06-12T17:34:34.063" v="2063" actId="1076"/>
          <ac:grpSpMkLst>
            <pc:docMk/>
            <pc:sldMk cId="1302909643" sldId="4488"/>
            <ac:grpSpMk id="143" creationId="{13F0ED36-E9AF-064F-BBED-56F5DD85E390}"/>
          </ac:grpSpMkLst>
        </pc:grpChg>
        <pc:grpChg chg="add mod">
          <ac:chgData name="Jeff Hollan" userId="eeefd95a-b7c9-4c6b-9601-7f3decd90f5a" providerId="ADAL" clId="{8C4495E4-A097-7247-80F8-13CA31ADC4F4}" dt="2019-06-12T17:34:39.518" v="2065" actId="1076"/>
          <ac:grpSpMkLst>
            <pc:docMk/>
            <pc:sldMk cId="1302909643" sldId="4488"/>
            <ac:grpSpMk id="146" creationId="{368AE9FA-20DF-9541-906C-4703439AD377}"/>
          </ac:grpSpMkLst>
        </pc:grpChg>
      </pc:sldChg>
      <pc:sldChg chg="add">
        <pc:chgData name="Jeff Hollan" userId="eeefd95a-b7c9-4c6b-9601-7f3decd90f5a" providerId="ADAL" clId="{8C4495E4-A097-7247-80F8-13CA31ADC4F4}" dt="2019-06-12T17:36:29.591" v="2088"/>
        <pc:sldMkLst>
          <pc:docMk/>
          <pc:sldMk cId="2786542615" sldId="4489"/>
        </pc:sldMkLst>
      </pc:sldChg>
      <pc:sldChg chg="add">
        <pc:chgData name="Jeff Hollan" userId="eeefd95a-b7c9-4c6b-9601-7f3decd90f5a" providerId="ADAL" clId="{8C4495E4-A097-7247-80F8-13CA31ADC4F4}" dt="2019-06-12T17:36:29.591" v="2088"/>
        <pc:sldMkLst>
          <pc:docMk/>
          <pc:sldMk cId="2430769462" sldId="4490"/>
        </pc:sldMkLst>
      </pc:sldChg>
      <pc:sldChg chg="add">
        <pc:chgData name="Jeff Hollan" userId="eeefd95a-b7c9-4c6b-9601-7f3decd90f5a" providerId="ADAL" clId="{8C4495E4-A097-7247-80F8-13CA31ADC4F4}" dt="2019-06-12T17:36:29.591" v="2088"/>
        <pc:sldMkLst>
          <pc:docMk/>
          <pc:sldMk cId="3673677831" sldId="4491"/>
        </pc:sldMkLst>
      </pc:sldChg>
      <pc:sldChg chg="add">
        <pc:chgData name="Jeff Hollan" userId="eeefd95a-b7c9-4c6b-9601-7f3decd90f5a" providerId="ADAL" clId="{8C4495E4-A097-7247-80F8-13CA31ADC4F4}" dt="2019-06-12T17:36:29.591" v="2088"/>
        <pc:sldMkLst>
          <pc:docMk/>
          <pc:sldMk cId="119711219" sldId="4492"/>
        </pc:sldMkLst>
      </pc:sldChg>
      <pc:sldChg chg="add">
        <pc:chgData name="Jeff Hollan" userId="eeefd95a-b7c9-4c6b-9601-7f3decd90f5a" providerId="ADAL" clId="{8C4495E4-A097-7247-80F8-13CA31ADC4F4}" dt="2019-06-12T17:36:29.591" v="2088"/>
        <pc:sldMkLst>
          <pc:docMk/>
          <pc:sldMk cId="1489270418" sldId="4493"/>
        </pc:sldMkLst>
      </pc:sldChg>
      <pc:sldChg chg="add">
        <pc:chgData name="Jeff Hollan" userId="eeefd95a-b7c9-4c6b-9601-7f3decd90f5a" providerId="ADAL" clId="{8C4495E4-A097-7247-80F8-13CA31ADC4F4}" dt="2019-06-12T17:36:29.591" v="2088"/>
        <pc:sldMkLst>
          <pc:docMk/>
          <pc:sldMk cId="1258797785" sldId="4494"/>
        </pc:sldMkLst>
      </pc:sldChg>
      <pc:sldChg chg="add">
        <pc:chgData name="Jeff Hollan" userId="eeefd95a-b7c9-4c6b-9601-7f3decd90f5a" providerId="ADAL" clId="{8C4495E4-A097-7247-80F8-13CA31ADC4F4}" dt="2019-06-12T17:36:29.591" v="2088"/>
        <pc:sldMkLst>
          <pc:docMk/>
          <pc:sldMk cId="684848039" sldId="4495"/>
        </pc:sldMkLst>
      </pc:sldChg>
      <pc:sldChg chg="add">
        <pc:chgData name="Jeff Hollan" userId="eeefd95a-b7c9-4c6b-9601-7f3decd90f5a" providerId="ADAL" clId="{8C4495E4-A097-7247-80F8-13CA31ADC4F4}" dt="2019-06-12T17:36:29.591" v="2088"/>
        <pc:sldMkLst>
          <pc:docMk/>
          <pc:sldMk cId="2793706050" sldId="4496"/>
        </pc:sldMkLst>
      </pc:sldChg>
      <pc:sldChg chg="add">
        <pc:chgData name="Jeff Hollan" userId="eeefd95a-b7c9-4c6b-9601-7f3decd90f5a" providerId="ADAL" clId="{8C4495E4-A097-7247-80F8-13CA31ADC4F4}" dt="2019-06-12T17:36:29.591" v="2088"/>
        <pc:sldMkLst>
          <pc:docMk/>
          <pc:sldMk cId="3470478721" sldId="4497"/>
        </pc:sldMkLst>
      </pc:sldChg>
    </pc:docChg>
  </pc:docChgLst>
  <pc:docChgLst>
    <pc:chgData name="Jeff Hollan" userId="eeefd95a-b7c9-4c6b-9601-7f3decd90f5a" providerId="ADAL" clId="{CB23ACE0-38EA-494D-9174-2456A5FD4BEF}"/>
    <pc:docChg chg="modSld">
      <pc:chgData name="Jeff Hollan" userId="eeefd95a-b7c9-4c6b-9601-7f3decd90f5a" providerId="ADAL" clId="{CB23ACE0-38EA-494D-9174-2456A5FD4BEF}" dt="2019-06-01T03:15:31.913" v="55" actId="14100"/>
      <pc:docMkLst>
        <pc:docMk/>
      </pc:docMkLst>
      <pc:sldChg chg="modSp modNotesTx">
        <pc:chgData name="Jeff Hollan" userId="eeefd95a-b7c9-4c6b-9601-7f3decd90f5a" providerId="ADAL" clId="{CB23ACE0-38EA-494D-9174-2456A5FD4BEF}" dt="2019-06-01T03:15:31.913" v="55" actId="14100"/>
        <pc:sldMkLst>
          <pc:docMk/>
          <pc:sldMk cId="202960849" sldId="463"/>
        </pc:sldMkLst>
        <pc:spChg chg="mod">
          <ac:chgData name="Jeff Hollan" userId="eeefd95a-b7c9-4c6b-9601-7f3decd90f5a" providerId="ADAL" clId="{CB23ACE0-38EA-494D-9174-2456A5FD4BEF}" dt="2019-06-01T03:15:08.034" v="2" actId="20577"/>
          <ac:spMkLst>
            <pc:docMk/>
            <pc:sldMk cId="202960849" sldId="463"/>
            <ac:spMk id="2" creationId="{00000000-0000-0000-0000-000000000000}"/>
          </ac:spMkLst>
        </pc:spChg>
        <pc:spChg chg="mod">
          <ac:chgData name="Jeff Hollan" userId="eeefd95a-b7c9-4c6b-9601-7f3decd90f5a" providerId="ADAL" clId="{CB23ACE0-38EA-494D-9174-2456A5FD4BEF}" dt="2019-06-01T03:15:31.913" v="55" actId="14100"/>
          <ac:spMkLst>
            <pc:docMk/>
            <pc:sldMk cId="202960849" sldId="463"/>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2" y="9120190"/>
            <a:ext cx="7313613" cy="479425"/>
          </a:xfrm>
          <a:prstGeom prst="rect">
            <a:avLst/>
          </a:prstGeom>
        </p:spPr>
        <p:txBody>
          <a:bodyPr vert="horz" lIns="91417" tIns="45708" rIns="91417" bIns="45708" rtlCol="0" anchor="b"/>
          <a:lstStyle>
            <a:lvl1pPr algn="r">
              <a:defRPr sz="1200"/>
            </a:lvl1pPr>
          </a:lstStyle>
          <a:p>
            <a:pPr algn="ctr"/>
            <a:fld id="{F403B382-5E20-4D88-A964-1D6629C87BBB}" type="slidenum">
              <a:rPr lang="en-US" smtClean="0">
                <a:latin typeface="Calibri Light" pitchFamily="34" charset="0"/>
              </a:rPr>
              <a:pPr algn="ctr"/>
              <a:t>‹#›</a:t>
            </a:fld>
            <a:endParaRPr lang="en-US" dirty="0">
              <a:latin typeface="Calibri Light" pitchFamily="34" charset="0"/>
            </a:endParaRPr>
          </a:p>
        </p:txBody>
      </p:sp>
      <p:cxnSp>
        <p:nvCxnSpPr>
          <p:cNvPr id="8" name="Straight Connector 7"/>
          <p:cNvCxnSpPr/>
          <p:nvPr/>
        </p:nvCxnSpPr>
        <p:spPr>
          <a:xfrm>
            <a:off x="1" y="9134475"/>
            <a:ext cx="2971801" cy="0"/>
          </a:xfrm>
          <a:prstGeom prst="line">
            <a:avLst/>
          </a:prstGeom>
          <a:ln w="31750"/>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0" y="8915400"/>
            <a:ext cx="1219200" cy="516610"/>
          </a:xfrm>
          <a:prstGeom prst="rect">
            <a:avLst/>
          </a:prstGeom>
        </p:spPr>
      </p:pic>
      <p:cxnSp>
        <p:nvCxnSpPr>
          <p:cNvPr id="10" name="Straight Connector 9"/>
          <p:cNvCxnSpPr/>
          <p:nvPr/>
        </p:nvCxnSpPr>
        <p:spPr>
          <a:xfrm>
            <a:off x="4343401" y="9134475"/>
            <a:ext cx="2971801" cy="0"/>
          </a:xfrm>
          <a:prstGeom prst="line">
            <a:avLst/>
          </a:prstGeom>
          <a:ln w="31750"/>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Header Placeholder 1"/>
          <p:cNvSpPr>
            <a:spLocks noGrp="1"/>
          </p:cNvSpPr>
          <p:nvPr>
            <p:ph type="hdr" sz="quarter"/>
          </p:nvPr>
        </p:nvSpPr>
        <p:spPr>
          <a:xfrm>
            <a:off x="2072482" y="152402"/>
            <a:ext cx="3170238" cy="479425"/>
          </a:xfrm>
          <a:prstGeom prst="rect">
            <a:avLst/>
          </a:prstGeom>
        </p:spPr>
        <p:txBody>
          <a:bodyPr vert="horz" lIns="91417" tIns="45708" rIns="91417" bIns="45708" rtlCol="0"/>
          <a:lstStyle>
            <a:lvl1pPr algn="l">
              <a:defRPr sz="1200"/>
            </a:lvl1pPr>
          </a:lstStyle>
          <a:p>
            <a:pPr algn="ctr"/>
            <a:endParaRPr lang="en-US" sz="1400" dirty="0">
              <a:latin typeface="Calibri Light" pitchFamily="34" charset="0"/>
            </a:endParaRPr>
          </a:p>
        </p:txBody>
      </p:sp>
    </p:spTree>
    <p:extLst>
      <p:ext uri="{BB962C8B-B14F-4D97-AF65-F5344CB8AC3E}">
        <p14:creationId xmlns:p14="http://schemas.microsoft.com/office/powerpoint/2010/main" val="4938419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1" y="3"/>
            <a:ext cx="3170238" cy="479425"/>
          </a:xfrm>
          <a:prstGeom prst="rect">
            <a:avLst/>
          </a:prstGeom>
          <a:noFill/>
          <a:ln w="9525">
            <a:noFill/>
            <a:miter lim="800000"/>
            <a:headEnd/>
            <a:tailEnd/>
          </a:ln>
          <a:effectLst/>
        </p:spPr>
        <p:txBody>
          <a:bodyPr vert="horz" wrap="square" lIns="96636" tIns="48318" rIns="96636" bIns="48318" numCol="1" anchor="t" anchorCtr="0" compatLnSpc="1">
            <a:prstTxWarp prst="textNoShape">
              <a:avLst/>
            </a:prstTxWarp>
          </a:bodyPr>
          <a:lstStyle>
            <a:lvl1pPr defTabSz="966537" eaLnBrk="1" hangingPunct="1">
              <a:defRPr sz="1200">
                <a:latin typeface="Calibri Light" pitchFamily="34" charset="0"/>
              </a:defRPr>
            </a:lvl1pPr>
          </a:lstStyle>
          <a:p>
            <a:pPr>
              <a:defRPr/>
            </a:pPr>
            <a:endParaRPr lang="en-US" dirty="0"/>
          </a:p>
        </p:txBody>
      </p:sp>
      <p:sp>
        <p:nvSpPr>
          <p:cNvPr id="35843" name="Rectangle 3"/>
          <p:cNvSpPr>
            <a:spLocks noGrp="1" noChangeArrowheads="1"/>
          </p:cNvSpPr>
          <p:nvPr>
            <p:ph type="dt" idx="1"/>
          </p:nvPr>
        </p:nvSpPr>
        <p:spPr bwMode="auto">
          <a:xfrm>
            <a:off x="4143375" y="3"/>
            <a:ext cx="3170238" cy="479425"/>
          </a:xfrm>
          <a:prstGeom prst="rect">
            <a:avLst/>
          </a:prstGeom>
          <a:noFill/>
          <a:ln w="9525">
            <a:noFill/>
            <a:miter lim="800000"/>
            <a:headEnd/>
            <a:tailEnd/>
          </a:ln>
          <a:effectLst/>
        </p:spPr>
        <p:txBody>
          <a:bodyPr vert="horz" wrap="square" lIns="96636" tIns="48318" rIns="96636" bIns="48318" numCol="1" anchor="t" anchorCtr="0" compatLnSpc="1">
            <a:prstTxWarp prst="textNoShape">
              <a:avLst/>
            </a:prstTxWarp>
          </a:bodyPr>
          <a:lstStyle>
            <a:lvl1pPr algn="r" defTabSz="966537" eaLnBrk="1" hangingPunct="1">
              <a:defRPr sz="1200">
                <a:latin typeface="Calibri Light" pitchFamily="34" charset="0"/>
              </a:defRPr>
            </a:lvl1pPr>
          </a:lstStyle>
          <a:p>
            <a:pPr>
              <a:defRPr/>
            </a:pPr>
            <a:endParaRPr lang="en-US" dirty="0"/>
          </a:p>
        </p:txBody>
      </p:sp>
      <p:sp>
        <p:nvSpPr>
          <p:cNvPr id="34820" name="Rectangle 4"/>
          <p:cNvSpPr>
            <a:spLocks noGrp="1" noRot="1" noChangeAspect="1" noChangeArrowheads="1" noTextEdit="1"/>
          </p:cNvSpPr>
          <p:nvPr>
            <p:ph type="sldImg" idx="2"/>
          </p:nvPr>
        </p:nvSpPr>
        <p:spPr bwMode="auto">
          <a:xfrm>
            <a:off x="458788" y="720725"/>
            <a:ext cx="6397625" cy="3598863"/>
          </a:xfrm>
          <a:prstGeom prst="rect">
            <a:avLst/>
          </a:prstGeom>
          <a:noFill/>
          <a:ln w="9525">
            <a:solidFill>
              <a:srgbClr val="000000"/>
            </a:solidFill>
            <a:miter lim="800000"/>
            <a:headEnd/>
            <a:tailEnd/>
          </a:ln>
        </p:spPr>
      </p:sp>
      <p:sp>
        <p:nvSpPr>
          <p:cNvPr id="35845" name="Rectangle 5"/>
          <p:cNvSpPr>
            <a:spLocks noGrp="1" noChangeArrowheads="1"/>
          </p:cNvSpPr>
          <p:nvPr>
            <p:ph type="body" sz="quarter" idx="3"/>
          </p:nvPr>
        </p:nvSpPr>
        <p:spPr bwMode="auto">
          <a:xfrm>
            <a:off x="731840" y="4560890"/>
            <a:ext cx="5851525" cy="4319587"/>
          </a:xfrm>
          <a:prstGeom prst="rect">
            <a:avLst/>
          </a:prstGeom>
          <a:noFill/>
          <a:ln w="9525">
            <a:noFill/>
            <a:miter lim="800000"/>
            <a:headEnd/>
            <a:tailEnd/>
          </a:ln>
          <a:effectLst/>
        </p:spPr>
        <p:txBody>
          <a:bodyPr vert="horz" wrap="square" lIns="96636" tIns="48318" rIns="96636" bIns="48318"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5846" name="Rectangle 6"/>
          <p:cNvSpPr>
            <a:spLocks noGrp="1" noChangeArrowheads="1"/>
          </p:cNvSpPr>
          <p:nvPr>
            <p:ph type="ftr" sz="quarter" idx="4"/>
          </p:nvPr>
        </p:nvSpPr>
        <p:spPr bwMode="auto">
          <a:xfrm>
            <a:off x="1" y="9120190"/>
            <a:ext cx="3170238" cy="479425"/>
          </a:xfrm>
          <a:prstGeom prst="rect">
            <a:avLst/>
          </a:prstGeom>
          <a:noFill/>
          <a:ln w="9525">
            <a:noFill/>
            <a:miter lim="800000"/>
            <a:headEnd/>
            <a:tailEnd/>
          </a:ln>
          <a:effectLst/>
        </p:spPr>
        <p:txBody>
          <a:bodyPr vert="horz" wrap="square" lIns="96636" tIns="48318" rIns="96636" bIns="48318" numCol="1" anchor="b" anchorCtr="0" compatLnSpc="1">
            <a:prstTxWarp prst="textNoShape">
              <a:avLst/>
            </a:prstTxWarp>
          </a:bodyPr>
          <a:lstStyle>
            <a:lvl1pPr defTabSz="966537" eaLnBrk="1" hangingPunct="1">
              <a:defRPr sz="1200">
                <a:latin typeface="Calibri Light" pitchFamily="34" charset="0"/>
              </a:defRPr>
            </a:lvl1pPr>
          </a:lstStyle>
          <a:p>
            <a:pPr>
              <a:defRPr/>
            </a:pPr>
            <a:endParaRPr lang="en-US" dirty="0"/>
          </a:p>
        </p:txBody>
      </p:sp>
      <p:sp>
        <p:nvSpPr>
          <p:cNvPr id="35847" name="Rectangle 7"/>
          <p:cNvSpPr>
            <a:spLocks noGrp="1" noChangeArrowheads="1"/>
          </p:cNvSpPr>
          <p:nvPr>
            <p:ph type="sldNum" sz="quarter" idx="5"/>
          </p:nvPr>
        </p:nvSpPr>
        <p:spPr bwMode="auto">
          <a:xfrm>
            <a:off x="4143375" y="9120190"/>
            <a:ext cx="3170238" cy="479425"/>
          </a:xfrm>
          <a:prstGeom prst="rect">
            <a:avLst/>
          </a:prstGeom>
          <a:noFill/>
          <a:ln w="9525">
            <a:noFill/>
            <a:miter lim="800000"/>
            <a:headEnd/>
            <a:tailEnd/>
          </a:ln>
          <a:effectLst/>
        </p:spPr>
        <p:txBody>
          <a:bodyPr vert="horz" wrap="square" lIns="96636" tIns="48318" rIns="96636" bIns="48318" numCol="1" anchor="b" anchorCtr="0" compatLnSpc="1">
            <a:prstTxWarp prst="textNoShape">
              <a:avLst/>
            </a:prstTxWarp>
          </a:bodyPr>
          <a:lstStyle>
            <a:lvl1pPr algn="r" defTabSz="966537" eaLnBrk="1" hangingPunct="1">
              <a:defRPr sz="1200">
                <a:latin typeface="Calibri Light" pitchFamily="34" charset="0"/>
              </a:defRPr>
            </a:lvl1pPr>
          </a:lstStyle>
          <a:p>
            <a:pPr>
              <a:defRPr/>
            </a:pPr>
            <a:fld id="{47C584BF-6945-4E60-B2A7-1638FF8EA8EE}" type="slidenum">
              <a:rPr lang="en-US" smtClean="0"/>
              <a:pPr>
                <a:defRPr/>
              </a:pPr>
              <a:t>‹#›</a:t>
            </a:fld>
            <a:endParaRPr lang="en-US" dirty="0"/>
          </a:p>
        </p:txBody>
      </p:sp>
    </p:spTree>
    <p:extLst>
      <p:ext uri="{BB962C8B-B14F-4D97-AF65-F5344CB8AC3E}">
        <p14:creationId xmlns:p14="http://schemas.microsoft.com/office/powerpoint/2010/main" val="33460990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Light"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Light"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Light"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Light"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Light"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normAutofit/>
          </a:bodyPr>
          <a:lstStyle/>
          <a:p>
            <a:r>
              <a:rPr lang="en-US" sz="1200" b="0" i="0" kern="1200" dirty="0">
                <a:solidFill>
                  <a:schemeClr val="tx1"/>
                </a:solidFill>
                <a:effectLst/>
                <a:latin typeface="Calibri Light" pitchFamily="34" charset="0"/>
                <a:ea typeface="+mn-ea"/>
                <a:cs typeface="+mn-cs"/>
              </a:rPr>
              <a:t>How do I navigate and architect in a cloud native world? The next generation of apps will be built faster and scale further than ever before. Cloud native apps give developers the opportunity to build apps that fully take advantage of the benefits of the modern cloud. This session will help explain the key components and strengths of cloud native technology like serverless functions and Kubernetes, how they can work together, and how you can decide how best to build the apps of the future.</a:t>
            </a:r>
            <a:endParaRPr lang="en-US" dirty="0"/>
          </a:p>
        </p:txBody>
      </p:sp>
      <p:sp>
        <p:nvSpPr>
          <p:cNvPr id="4" name="Slide Number Placeholder 3"/>
          <p:cNvSpPr>
            <a:spLocks noGrp="1"/>
          </p:cNvSpPr>
          <p:nvPr>
            <p:ph type="sldNum" sz="quarter" idx="10"/>
          </p:nvPr>
        </p:nvSpPr>
        <p:spPr/>
        <p:txBody>
          <a:bodyPr/>
          <a:lstStyle/>
          <a:p>
            <a:pPr>
              <a:defRPr/>
            </a:pPr>
            <a:fld id="{47C584BF-6945-4E60-B2A7-1638FF8EA8EE}" type="slidenum">
              <a:rPr lang="en-US" smtClean="0"/>
              <a:pPr>
                <a:defRPr/>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Domain Specific Language</a:t>
            </a:r>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8B56EA-E28F-4F92-9F16-7A6F2501B303}" type="datetime8">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6/12/19 12:42 PM</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79754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32780" name="Title 32779"/>
          <p:cNvSpPr>
            <a:spLocks noGrp="1" noChangeArrowheads="1"/>
          </p:cNvSpPr>
          <p:nvPr>
            <p:ph type="ctrTitle"/>
          </p:nvPr>
        </p:nvSpPr>
        <p:spPr>
          <a:xfrm>
            <a:off x="685800" y="400050"/>
            <a:ext cx="7772400" cy="1885950"/>
          </a:xfrm>
          <a:noFill/>
        </p:spPr>
        <p:txBody>
          <a:bodyPr anchor="b"/>
          <a:lstStyle>
            <a:lvl1pPr algn="r">
              <a:defRPr sz="3200" b="1">
                <a:solidFill>
                  <a:schemeClr val="accent2"/>
                </a:solidFill>
                <a:latin typeface="Calibri Light" pitchFamily="34" charset="0"/>
                <a:cs typeface="Segoe UI" pitchFamily="34" charset="0"/>
              </a:defRPr>
            </a:lvl1pPr>
          </a:lstStyle>
          <a:p>
            <a:r>
              <a:rPr lang="en-US" dirty="0"/>
              <a:t>Click to edit Master title style</a:t>
            </a:r>
          </a:p>
        </p:txBody>
      </p:sp>
      <p:sp>
        <p:nvSpPr>
          <p:cNvPr id="32781" name="Subtitle 32780"/>
          <p:cNvSpPr>
            <a:spLocks noGrp="1" noChangeArrowheads="1"/>
          </p:cNvSpPr>
          <p:nvPr>
            <p:ph type="subTitle" idx="1"/>
          </p:nvPr>
        </p:nvSpPr>
        <p:spPr>
          <a:xfrm>
            <a:off x="2057400" y="2343150"/>
            <a:ext cx="6400800" cy="971550"/>
          </a:xfrm>
        </p:spPr>
        <p:txBody>
          <a:bodyPr/>
          <a:lstStyle>
            <a:lvl1pPr marL="0" indent="0" algn="r">
              <a:buNone/>
              <a:defRPr b="0">
                <a:latin typeface="Calibri Light" pitchFamily="34" charset="0"/>
                <a:cs typeface="Segoe UI" pitchFamily="34" charset="0"/>
              </a:defRPr>
            </a:lvl1pPr>
          </a:lstStyle>
          <a:p>
            <a:r>
              <a:rPr lang="en-US"/>
              <a:t>Click to edit Master subtitle style</a:t>
            </a: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3625850"/>
            <a:ext cx="3162300" cy="1358900"/>
          </a:xfrm>
          <a:prstGeom prst="rect">
            <a:avLst/>
          </a:prstGeom>
        </p:spPr>
      </p:pic>
    </p:spTree>
    <p:extLst>
      <p:ext uri="{BB962C8B-B14F-4D97-AF65-F5344CB8AC3E}">
        <p14:creationId xmlns:p14="http://schemas.microsoft.com/office/powerpoint/2010/main" val="3274037800"/>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 Square Photo ">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438150" y="2651655"/>
            <a:ext cx="3121819" cy="2050123"/>
          </a:xfrm>
        </p:spPr>
        <p:txBody>
          <a:bodyPr/>
          <a:lstStyle>
            <a:lvl1pPr marL="0" indent="0">
              <a:buNone/>
              <a:defRPr sz="1650">
                <a:latin typeface="+mn-lt"/>
              </a:defRPr>
            </a:lvl1pPr>
            <a:lvl2pPr marL="171450" indent="0">
              <a:buNone/>
              <a:defRPr/>
            </a:lvl2pPr>
            <a:lvl3pPr marL="342900" indent="0">
              <a:buNone/>
              <a:defRPr/>
            </a:lvl3pPr>
            <a:lvl4pPr marL="496491" indent="0">
              <a:buNone/>
              <a:defRPr/>
            </a:lvl4pPr>
            <a:lvl5pPr marL="641747" indent="0">
              <a:buNone/>
              <a:defRPr/>
            </a:lvl5pPr>
          </a:lstStyle>
          <a:p>
            <a:pPr lvl="0"/>
            <a:r>
              <a:rPr lang="en-US"/>
              <a:t>Click to edit Master text styles</a:t>
            </a:r>
          </a:p>
        </p:txBody>
      </p:sp>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441197" y="439342"/>
            <a:ext cx="3118772" cy="1903808"/>
          </a:xfrm>
        </p:spPr>
        <p:txBody>
          <a:bodyPr anchor="b"/>
          <a:lstStyle>
            <a:lvl1pPr>
              <a:defRPr>
                <a:gradFill>
                  <a:gsLst>
                    <a:gs pos="1250">
                      <a:schemeClr val="tx1"/>
                    </a:gs>
                    <a:gs pos="100000">
                      <a:schemeClr val="tx1"/>
                    </a:gs>
                  </a:gsLst>
                  <a:lin ang="5400000" scaled="0"/>
                </a:gradFill>
              </a:defRPr>
            </a:lvl1pPr>
          </a:lstStyle>
          <a:p>
            <a:r>
              <a:rPr lang="en-US"/>
              <a:t>Title square photo layout </a:t>
            </a:r>
          </a:p>
        </p:txBody>
      </p:sp>
      <p:sp>
        <p:nvSpPr>
          <p:cNvPr id="6" name="Picture Placeholder" descr="This photo is a 'placeholder' only. Drag or drop your photo here, or click and tap the center to insert a photo.">
            <a:extLst>
              <a:ext uri="{FF2B5EF4-FFF2-40B4-BE49-F238E27FC236}">
                <a16:creationId xmlns:a16="http://schemas.microsoft.com/office/drawing/2014/main" id="{8CE15EBF-5737-483E-9D18-6313289480DF}"/>
              </a:ext>
            </a:extLst>
          </p:cNvPr>
          <p:cNvSpPr>
            <a:spLocks noGrp="1"/>
          </p:cNvSpPr>
          <p:nvPr>
            <p:ph type="pic" sz="quarter" idx="11" hasCustomPrompt="1"/>
          </p:nvPr>
        </p:nvSpPr>
        <p:spPr bwMode="gray">
          <a:xfrm>
            <a:off x="4000500" y="0"/>
            <a:ext cx="5143500" cy="5143500"/>
          </a:xfrm>
          <a:blipFill>
            <a:blip r:embed="rId2"/>
            <a:stretch>
              <a:fillRect/>
            </a:stretch>
          </a:blipFill>
        </p:spPr>
        <p:txBody>
          <a:bodyPr lIns="0" tIns="2103120" rIns="0" anchor="t" anchorCtr="0">
            <a:noAutofit/>
          </a:bodyPr>
          <a:lstStyle>
            <a:lvl1pPr marL="0" indent="0" algn="ctr">
              <a:lnSpc>
                <a:spcPct val="100000"/>
              </a:lnSpc>
              <a:buNone/>
              <a:defRPr sz="12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2854266196"/>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6" orient="horz" pos="904">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hree picture conten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436960" y="4267200"/>
            <a:ext cx="2606278" cy="434579"/>
          </a:xfrm>
        </p:spPr>
        <p:txBody>
          <a:bodyPr/>
          <a:lstStyle>
            <a:lvl1pPr marL="0" indent="0" algn="ctr">
              <a:spcBef>
                <a:spcPts val="0"/>
              </a:spcBef>
              <a:buNone/>
              <a:defRPr sz="1500"/>
            </a:lvl1pPr>
          </a:lstStyle>
          <a:p>
            <a:pPr lvl="0"/>
            <a:r>
              <a:rPr lang="en-US"/>
              <a:t>Click to edit Master text styles</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268980" y="4267200"/>
            <a:ext cx="2606278" cy="434579"/>
          </a:xfrm>
        </p:spPr>
        <p:txBody>
          <a:bodyPr/>
          <a:lstStyle>
            <a:lvl1pPr marL="0" indent="0" algn="ctr">
              <a:spcBef>
                <a:spcPts val="0"/>
              </a:spcBef>
              <a:buNone/>
              <a:defRPr sz="1500"/>
            </a:lvl1pPr>
          </a:lstStyle>
          <a:p>
            <a:pPr lvl="0"/>
            <a:r>
              <a:rPr lang="en-US"/>
              <a:t>Click to edit Master text styles</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100764" y="4267200"/>
            <a:ext cx="2606278" cy="434579"/>
          </a:xfrm>
        </p:spPr>
        <p:txBody>
          <a:bodyPr/>
          <a:lstStyle>
            <a:lvl1pPr marL="0" indent="0" algn="ctr">
              <a:spcBef>
                <a:spcPts val="0"/>
              </a:spcBef>
              <a:buNone/>
              <a:defRPr sz="1500"/>
            </a:lvl1pPr>
          </a:lstStyle>
          <a:p>
            <a:pPr lvl="0"/>
            <a:r>
              <a:rPr lang="en-US"/>
              <a:t>Click to edit Master text styles</a:t>
            </a:r>
          </a:p>
        </p:txBody>
      </p:sp>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441197" y="342900"/>
            <a:ext cx="8263890" cy="737426"/>
          </a:xfrm>
        </p:spPr>
        <p:txBody>
          <a:bodyPr/>
          <a:lstStyle>
            <a:lvl1pPr>
              <a:defRPr>
                <a:gradFill>
                  <a:gsLst>
                    <a:gs pos="36538">
                      <a:schemeClr val="tx1"/>
                    </a:gs>
                    <a:gs pos="61000">
                      <a:schemeClr val="tx1"/>
                    </a:gs>
                  </a:gsLst>
                  <a:lin ang="5400000" scaled="0"/>
                </a:gradFill>
              </a:defRPr>
            </a:lvl1pPr>
          </a:lstStyle>
          <a:p>
            <a:r>
              <a:rPr lang="en-US"/>
              <a:t>Click to edit Master title style</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D6804FCD-FDB3-4DB4-BDFC-7033A726108D}"/>
              </a:ext>
            </a:extLst>
          </p:cNvPr>
          <p:cNvSpPr>
            <a:spLocks noGrp="1"/>
          </p:cNvSpPr>
          <p:nvPr>
            <p:ph type="pic" sz="quarter" idx="19" hasCustomPrompt="1"/>
          </p:nvPr>
        </p:nvSpPr>
        <p:spPr bwMode="gray">
          <a:xfrm>
            <a:off x="436959" y="1519238"/>
            <a:ext cx="2606040" cy="2606040"/>
          </a:xfrm>
          <a:blipFill>
            <a:blip r:embed="rId2"/>
            <a:stretch>
              <a:fillRect/>
            </a:stretch>
          </a:blipFill>
        </p:spPr>
        <p:txBody>
          <a:bodyPr lIns="0" tIns="0" rIns="0" bIns="1005840" anchor="ctr" anchorCtr="0">
            <a:noAutofit/>
          </a:bodyPr>
          <a:lstStyle>
            <a:lvl1pPr marL="0" marR="0" indent="0" algn="ctr" defTabSz="699557"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600" b="1" kern="1200" spc="0" baseline="0" dirty="0">
                <a:solidFill>
                  <a:srgbClr val="FFFFFF"/>
                </a:solidFill>
                <a:latin typeface="+mn-lt"/>
                <a:ea typeface="+mn-ea"/>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D1952726-EE06-4B14-8C08-AF36F8EE46DF}"/>
              </a:ext>
            </a:extLst>
          </p:cNvPr>
          <p:cNvSpPr>
            <a:spLocks noGrp="1"/>
          </p:cNvSpPr>
          <p:nvPr>
            <p:ph type="pic" sz="quarter" idx="20" hasCustomPrompt="1"/>
          </p:nvPr>
        </p:nvSpPr>
        <p:spPr bwMode="gray">
          <a:xfrm>
            <a:off x="3269218" y="1519238"/>
            <a:ext cx="2606040" cy="2606040"/>
          </a:xfrm>
          <a:blipFill>
            <a:blip r:embed="rId2"/>
            <a:stretch>
              <a:fillRect/>
            </a:stretch>
          </a:blipFill>
        </p:spPr>
        <p:txBody>
          <a:bodyPr lIns="0" tIns="0" rIns="0" bIns="1005840" anchor="ctr" anchorCtr="0">
            <a:noAutofit/>
          </a:bodyPr>
          <a:lstStyle>
            <a:lvl1pPr marL="0" marR="0" indent="0" algn="ctr" defTabSz="699557"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600" b="1" kern="1200" spc="0" baseline="0" dirty="0">
                <a:solidFill>
                  <a:srgbClr val="FFFFFF"/>
                </a:solidFill>
                <a:latin typeface="+mn-lt"/>
                <a:ea typeface="+mn-ea"/>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3AA9C9EC-EA14-45A3-8B02-CD120ECA7883}"/>
              </a:ext>
            </a:extLst>
          </p:cNvPr>
          <p:cNvSpPr>
            <a:spLocks noGrp="1"/>
          </p:cNvSpPr>
          <p:nvPr>
            <p:ph type="pic" sz="quarter" idx="21" hasCustomPrompt="1"/>
          </p:nvPr>
        </p:nvSpPr>
        <p:spPr bwMode="gray">
          <a:xfrm>
            <a:off x="6100882" y="1519238"/>
            <a:ext cx="2606040" cy="2606040"/>
          </a:xfrm>
          <a:blipFill>
            <a:blip r:embed="rId2"/>
            <a:stretch>
              <a:fillRect/>
            </a:stretch>
          </a:blipFill>
        </p:spPr>
        <p:txBody>
          <a:bodyPr lIns="0" tIns="0" rIns="0" bIns="1005840" anchor="ctr" anchorCtr="0">
            <a:noAutofit/>
          </a:bodyPr>
          <a:lstStyle>
            <a:lvl1pPr marL="0" marR="0" indent="0" algn="ctr" defTabSz="699557"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600" b="1" kern="1200" spc="0" baseline="0" dirty="0">
                <a:solidFill>
                  <a:srgbClr val="FFFFFF"/>
                </a:solidFill>
                <a:latin typeface="+mn-lt"/>
                <a:ea typeface="+mn-ea"/>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1592403746"/>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8912" y="2274917"/>
            <a:ext cx="6858000" cy="373949"/>
          </a:xfrm>
          <a:noFill/>
        </p:spPr>
        <p:txBody>
          <a:bodyPr lIns="0" tIns="0" rIns="0" bIns="0" anchor="b" anchorCtr="0">
            <a:spAutoFit/>
          </a:bodyPr>
          <a:lstStyle>
            <a:lvl1pPr algn="l" defTabSz="699557" rtl="0" eaLnBrk="1" latinLnBrk="0" hangingPunct="1">
              <a:lnSpc>
                <a:spcPct val="90000"/>
              </a:lnSpc>
              <a:spcBef>
                <a:spcPct val="0"/>
              </a:spcBef>
              <a:buNone/>
              <a:defRPr lang="en-US" sz="2700" b="0" kern="1200" cap="none" spc="-38" baseline="0" dirty="0">
                <a:ln w="3175">
                  <a:noFill/>
                </a:ln>
                <a:gradFill>
                  <a:gsLst>
                    <a:gs pos="79646">
                      <a:srgbClr val="30E5D0"/>
                    </a:gs>
                    <a:gs pos="53846">
                      <a:srgbClr val="30E5D0"/>
                    </a:gs>
                  </a:gsLst>
                  <a:lin ang="5400000" scaled="0"/>
                </a:gra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438912" y="2982989"/>
            <a:ext cx="6858000" cy="253916"/>
          </a:xfrm>
          <a:noFill/>
        </p:spPr>
        <p:txBody>
          <a:bodyPr lIns="0" tIns="0" rIns="0" bIns="0">
            <a:spAutoFit/>
          </a:bodyPr>
          <a:lstStyle>
            <a:lvl1pPr marL="0" indent="0">
              <a:spcBef>
                <a:spcPts val="0"/>
              </a:spcBef>
              <a:spcAft>
                <a:spcPts val="0"/>
              </a:spcAft>
              <a:buFont typeface="Arial" panose="020B0604020202020204" pitchFamily="34" charset="0"/>
              <a:buNone/>
              <a:defRPr sz="1650" spc="0" baseline="0">
                <a:gradFill>
                  <a:gsLst>
                    <a:gs pos="0">
                      <a:schemeClr val="tx1"/>
                    </a:gs>
                    <a:gs pos="100000">
                      <a:schemeClr val="tx1"/>
                    </a:gs>
                  </a:gsLst>
                  <a:lin ang="5400000" scaled="0"/>
                </a:gradFill>
                <a:latin typeface="+mn-lt"/>
              </a:defRPr>
            </a:lvl1pPr>
          </a:lstStyle>
          <a:p>
            <a:pPr lvl="0"/>
            <a:r>
              <a:rPr lang="en-US"/>
              <a:t>Speaker name</a:t>
            </a:r>
          </a:p>
        </p:txBody>
      </p:sp>
    </p:spTree>
    <p:extLst>
      <p:ext uri="{BB962C8B-B14F-4D97-AF65-F5344CB8AC3E}">
        <p14:creationId xmlns:p14="http://schemas.microsoft.com/office/powerpoint/2010/main" val="255016937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08690" y="219456"/>
            <a:ext cx="8520600" cy="572700"/>
          </a:xfrm>
          <a:noFill/>
          <a:ln>
            <a:noFill/>
          </a:ln>
        </p:spPr>
        <p:txBody>
          <a:bodyPr wrap="square" lIns="91425" tIns="91425" rIns="91425" bIns="91425" anchor="t" anchorCtr="0"/>
          <a:lstStyle>
            <a:lvl1pPr>
              <a:defRPr lang="en-US" sz="3000">
                <a:solidFill>
                  <a:schemeClr val="bg2"/>
                </a:solidFill>
              </a:defRPr>
            </a:lvl1pPr>
          </a:lstStyle>
          <a:p>
            <a:pPr lvl="0">
              <a:buSzPct val="100000"/>
              <a:buFont typeface="Roboto Light"/>
            </a:pPr>
            <a:r>
              <a:rPr lang="en-US"/>
              <a:t>Click to edit Master title style</a:t>
            </a:r>
          </a:p>
        </p:txBody>
      </p:sp>
      <p:sp>
        <p:nvSpPr>
          <p:cNvPr id="4" name="Content Placeholder 3"/>
          <p:cNvSpPr>
            <a:spLocks noGrp="1"/>
          </p:cNvSpPr>
          <p:nvPr>
            <p:ph sz="quarter" idx="10"/>
          </p:nvPr>
        </p:nvSpPr>
        <p:spPr>
          <a:xfrm>
            <a:off x="310835" y="996248"/>
            <a:ext cx="8518759" cy="3852198"/>
          </a:xfrm>
        </p:spPr>
        <p:txBody>
          <a:bodyPr vert="horz" wrap="square" lIns="146304" tIns="91440" rIns="146304" bIns="91440" rtlCol="0">
            <a:noAutofit/>
          </a:bodyPr>
          <a:lstStyle>
            <a:lvl1pPr>
              <a:defRPr lang="en-US" sz="2646" b="0" i="0" kern="1200" spc="0" baseline="0" smtClean="0">
                <a:solidFill>
                  <a:srgbClr val="737373"/>
                </a:solidFill>
                <a:latin typeface="Segoe UI Light" charset="0"/>
                <a:ea typeface="Segoe UI Light" charset="0"/>
                <a:cs typeface="Segoe UI Light" charset="0"/>
              </a:defRPr>
            </a:lvl1pPr>
            <a:lvl2pPr>
              <a:defRPr lang="en-US" sz="2058" b="0" i="0" kern="1200" spc="0" baseline="0" smtClean="0">
                <a:solidFill>
                  <a:srgbClr val="737373"/>
                </a:solidFill>
                <a:latin typeface="Segoe UI Light" charset="0"/>
                <a:ea typeface="Segoe UI Light" charset="0"/>
                <a:cs typeface="Segoe UI Light" charset="0"/>
              </a:defRPr>
            </a:lvl2pPr>
            <a:lvl3pPr>
              <a:defRPr lang="en-US" sz="1764" b="0" i="0" kern="1200" spc="0" baseline="0" smtClean="0">
                <a:solidFill>
                  <a:srgbClr val="737373"/>
                </a:solidFill>
                <a:latin typeface="Segoe UI Light" charset="0"/>
                <a:ea typeface="Segoe UI Light" charset="0"/>
                <a:cs typeface="Segoe UI Light" charset="0"/>
              </a:defRPr>
            </a:lvl3pPr>
            <a:lvl4pPr>
              <a:defRPr lang="en-US" sz="1617" b="0" i="0" kern="1200" spc="0" baseline="0" smtClean="0">
                <a:solidFill>
                  <a:srgbClr val="737373"/>
                </a:solidFill>
                <a:latin typeface="Segoe UI Light" charset="0"/>
                <a:ea typeface="Segoe UI Light" charset="0"/>
                <a:cs typeface="Segoe UI Light" charset="0"/>
              </a:defRPr>
            </a:lvl4pPr>
            <a:lvl5pPr>
              <a:defRPr lang="en-US" sz="1617" b="0" i="0" kern="1200" spc="0" baseline="0">
                <a:solidFill>
                  <a:srgbClr val="737373"/>
                </a:solidFill>
                <a:latin typeface="Segoe UI Light" charset="0"/>
                <a:ea typeface="Segoe UI Light" charset="0"/>
                <a:cs typeface="Segoe UI Light" charset="0"/>
              </a:defRPr>
            </a:lvl5pPr>
          </a:lstStyle>
          <a:p>
            <a:pPr marL="168023" lvl="0" indent="-168023" defTabSz="685570" eaLnBrk="1" fontAlgn="auto" latinLnBrk="0" hangingPunct="1">
              <a:lnSpc>
                <a:spcPct val="90000"/>
              </a:lnSpc>
              <a:spcBef>
                <a:spcPct val="20000"/>
              </a:spcBef>
              <a:spcAft>
                <a:spcPts val="0"/>
              </a:spcAft>
              <a:buClrTx/>
              <a:buSzPct val="90000"/>
              <a:buFont typeface="Wingdings" panose="05000000000000000000" pitchFamily="2" charset="2"/>
              <a:buChar char=""/>
              <a:tabLst/>
            </a:pPr>
            <a:r>
              <a:rPr lang="en-US"/>
              <a:t>Click to edit Master text styles</a:t>
            </a:r>
          </a:p>
          <a:p>
            <a:pPr marL="336044" lvl="1" indent="-168023" defTabSz="685570" eaLnBrk="1" fontAlgn="auto" latinLnBrk="0" hangingPunct="1">
              <a:lnSpc>
                <a:spcPct val="90000"/>
              </a:lnSpc>
              <a:spcBef>
                <a:spcPct val="20000"/>
              </a:spcBef>
              <a:spcAft>
                <a:spcPts val="0"/>
              </a:spcAft>
              <a:buClrTx/>
              <a:buSzPct val="90000"/>
              <a:buFont typeface="Wingdings" panose="05000000000000000000" pitchFamily="2" charset="2"/>
              <a:buChar char=""/>
              <a:tabLst/>
            </a:pPr>
            <a:r>
              <a:rPr lang="en-US"/>
              <a:t>Second level</a:t>
            </a:r>
          </a:p>
          <a:p>
            <a:pPr marL="504066" lvl="2" indent="-168023" defTabSz="685570" eaLnBrk="1" fontAlgn="auto" latinLnBrk="0" hangingPunct="1">
              <a:lnSpc>
                <a:spcPct val="90000"/>
              </a:lnSpc>
              <a:spcBef>
                <a:spcPct val="20000"/>
              </a:spcBef>
              <a:spcAft>
                <a:spcPts val="0"/>
              </a:spcAft>
              <a:buClrTx/>
              <a:buSzPct val="90000"/>
              <a:buFont typeface="Wingdings" panose="05000000000000000000" pitchFamily="2" charset="2"/>
              <a:buChar char=""/>
              <a:tabLst/>
            </a:pPr>
            <a:r>
              <a:rPr lang="en-US"/>
              <a:t>Third level</a:t>
            </a:r>
          </a:p>
          <a:p>
            <a:pPr marL="672088" lvl="3" indent="-168023" defTabSz="685570" eaLnBrk="1" fontAlgn="auto" latinLnBrk="0" hangingPunct="1">
              <a:lnSpc>
                <a:spcPct val="90000"/>
              </a:lnSpc>
              <a:spcBef>
                <a:spcPct val="20000"/>
              </a:spcBef>
              <a:spcAft>
                <a:spcPts val="0"/>
              </a:spcAft>
              <a:buClrTx/>
              <a:buSzPct val="90000"/>
              <a:buFont typeface="Wingdings" panose="05000000000000000000" pitchFamily="2" charset="2"/>
              <a:buChar char=""/>
              <a:tabLst/>
            </a:pPr>
            <a:r>
              <a:rPr lang="en-US"/>
              <a:t>Fourth level</a:t>
            </a:r>
          </a:p>
          <a:p>
            <a:pPr marL="840110" lvl="4" indent="-168023" defTabSz="685570" eaLnBrk="1" fontAlgn="auto" latinLnBrk="0" hangingPunct="1">
              <a:lnSpc>
                <a:spcPct val="90000"/>
              </a:lnSpc>
              <a:spcBef>
                <a:spcPct val="20000"/>
              </a:spcBef>
              <a:spcAft>
                <a:spcPts val="0"/>
              </a:spcAft>
              <a:buClrTx/>
              <a:buSzPct val="90000"/>
              <a:buFont typeface="Wingdings" panose="05000000000000000000" pitchFamily="2" charset="2"/>
              <a:buChar char=""/>
              <a:tabLst/>
            </a:pPr>
            <a:r>
              <a:rPr lang="en-US"/>
              <a:t>Fifth level</a:t>
            </a:r>
          </a:p>
        </p:txBody>
      </p:sp>
    </p:spTree>
    <p:extLst>
      <p:ext uri="{BB962C8B-B14F-4D97-AF65-F5344CB8AC3E}">
        <p14:creationId xmlns:p14="http://schemas.microsoft.com/office/powerpoint/2010/main" val="705293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lvl1pPr>
              <a:defRPr>
                <a:gradFill>
                  <a:gsLst>
                    <a:gs pos="1250">
                      <a:schemeClr val="tx1"/>
                    </a:gs>
                    <a:gs pos="100000">
                      <a:schemeClr val="tx1"/>
                    </a:gs>
                  </a:gsLst>
                  <a:lin ang="5400000" scaled="0"/>
                </a:gradFill>
              </a:defRPr>
            </a:lvl1pPr>
          </a:lstStyle>
          <a:p>
            <a:r>
              <a:rPr lang="en-US"/>
              <a:t>Click to edit Master title style</a:t>
            </a:r>
          </a:p>
        </p:txBody>
      </p:sp>
    </p:spTree>
    <p:extLst>
      <p:ext uri="{BB962C8B-B14F-4D97-AF65-F5344CB8AC3E}">
        <p14:creationId xmlns:p14="http://schemas.microsoft.com/office/powerpoint/2010/main" val="4155172477"/>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lvl1pPr>
              <a:defRPr>
                <a:gradFill>
                  <a:gsLst>
                    <a:gs pos="8333">
                      <a:schemeClr val="tx1"/>
                    </a:gs>
                    <a:gs pos="26000">
                      <a:schemeClr val="tx1"/>
                    </a:gs>
                  </a:gsLst>
                  <a:lin ang="5400000" scaled="1"/>
                </a:gradFill>
              </a:defRPr>
            </a:lvl1pPr>
          </a:lstStyle>
          <a:p>
            <a:r>
              <a:rPr lang="en-US"/>
              <a:t>Click to edit Master title style</a:t>
            </a:r>
          </a:p>
        </p:txBody>
      </p:sp>
      <p:sp>
        <p:nvSpPr>
          <p:cNvPr id="4" name="Text Placeholder 3"/>
          <p:cNvSpPr>
            <a:spLocks noGrp="1"/>
          </p:cNvSpPr>
          <p:nvPr>
            <p:ph type="body" sz="quarter" idx="10"/>
          </p:nvPr>
        </p:nvSpPr>
        <p:spPr>
          <a:xfrm>
            <a:off x="439793" y="1075778"/>
            <a:ext cx="8263890" cy="1209562"/>
          </a:xfrm>
        </p:spPr>
        <p:txBody>
          <a:bodyPr wrap="square">
            <a:spAutoFit/>
          </a:bodyPr>
          <a:lstStyle>
            <a:lvl1pPr marL="0" indent="0">
              <a:buNone/>
              <a:defRPr/>
            </a:lvl1pPr>
            <a:lvl2pPr marL="171450" indent="0">
              <a:buNone/>
              <a:defRPr/>
            </a:lvl2pPr>
            <a:lvl3pPr marL="342900" indent="0">
              <a:buNone/>
              <a:defRPr/>
            </a:lvl3pPr>
            <a:lvl4pPr marL="514350" indent="0">
              <a:buNone/>
              <a:defRPr/>
            </a:lvl4pPr>
            <a:lvl5pPr marL="685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53257376"/>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text side by side 2">
    <p:bg>
      <p:bgRef idx="1001">
        <a:schemeClr val="bg1"/>
      </p:bgRef>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3267075" y="1933575"/>
            <a:ext cx="0" cy="127635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3706416" y="2408977"/>
            <a:ext cx="5000625" cy="323165"/>
          </a:xfrm>
        </p:spPr>
        <p:txBody>
          <a:bodyPr anchor="ctr"/>
          <a:lstStyle>
            <a:lvl1pPr marL="0" indent="0">
              <a:buNone/>
              <a:defRPr/>
            </a:lvl1pPr>
          </a:lstStyle>
          <a:p>
            <a:pPr lvl="0"/>
            <a:r>
              <a:rPr lang="en-US"/>
              <a:t>Click to edit Master text styles</a:t>
            </a: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441198" y="2362811"/>
            <a:ext cx="2386520" cy="415498"/>
          </a:xfrm>
        </p:spPr>
        <p:txBody>
          <a:bodyPr anchor="ctr"/>
          <a:lstStyle>
            <a:lvl1pPr>
              <a:defRPr/>
            </a:lvl1pPr>
          </a:lstStyle>
          <a:p>
            <a:r>
              <a:rPr lang="en-US"/>
              <a:t>Title</a:t>
            </a:r>
          </a:p>
        </p:txBody>
      </p:sp>
    </p:spTree>
    <p:extLst>
      <p:ext uri="{BB962C8B-B14F-4D97-AF65-F5344CB8AC3E}">
        <p14:creationId xmlns:p14="http://schemas.microsoft.com/office/powerpoint/2010/main" val="854964047"/>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FDE53C"/>
          </p15:clr>
        </p15:guide>
        <p15:guide id="30" pos="2376">
          <p15:clr>
            <a:srgbClr val="5ACBF0"/>
          </p15:clr>
        </p15:guide>
        <p15:guide id="31" pos="3113">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rtlCol="0"/>
          <a:lstStyle>
            <a:lvl1pPr marL="0" indent="0" algn="ctr" defTabSz="-13873163" rtl="0" eaLnBrk="1" fontAlgn="base" hangingPunct="1">
              <a:spcBef>
                <a:spcPct val="0"/>
              </a:spcBef>
              <a:spcAft>
                <a:spcPct val="0"/>
              </a:spcAft>
              <a:defRPr lang="en-US" sz="2900" b="1" dirty="0">
                <a:solidFill>
                  <a:schemeClr val="accent2"/>
                </a:solidFill>
                <a:latin typeface="Calibri"/>
                <a:ea typeface="+mj-ea"/>
                <a:cs typeface="Segoe UI" pitchFamily="34" charset="0"/>
              </a:defRPr>
            </a:lvl1pPr>
          </a:lstStyle>
          <a:p>
            <a:r>
              <a:rPr lang="en-US" dirty="0"/>
              <a:t>Click to edit Master title style</a:t>
            </a:r>
          </a:p>
        </p:txBody>
      </p:sp>
      <p:sp>
        <p:nvSpPr>
          <p:cNvPr id="3" name="Text Placeholder 2"/>
          <p:cNvSpPr>
            <a:spLocks noGrp="1"/>
          </p:cNvSpPr>
          <p:nvPr>
            <p:ph type="body" idx="1"/>
          </p:nvPr>
        </p:nvSpPr>
        <p:spPr>
          <a:xfrm>
            <a:off x="457200" y="1028700"/>
            <a:ext cx="8229600" cy="3200400"/>
          </a:xfrm>
        </p:spPr>
        <p:txBody>
          <a:bodyPr rtlCol="0"/>
          <a:lstStyle>
            <a:lvl1pPr>
              <a:buClrTx/>
              <a:buFont typeface="Wingdings" pitchFamily="2" charset="2"/>
              <a:buChar char="§"/>
              <a:defRPr sz="2100" b="1">
                <a:latin typeface="Calibri" pitchFamily="34" charset="0"/>
              </a:defRPr>
            </a:lvl1pPr>
            <a:lvl2pPr>
              <a:buClrTx/>
              <a:buFont typeface="Wingdings" pitchFamily="2" charset="2"/>
              <a:buChar char="o"/>
              <a:defRPr sz="1900" b="0">
                <a:latin typeface="Calibri Light" pitchFamily="34" charset="0"/>
              </a:defRPr>
            </a:lvl2pPr>
            <a:lvl3pPr>
              <a:buClrTx/>
              <a:buFont typeface="Wingdings" pitchFamily="2" charset="2"/>
              <a:buChar char="o"/>
              <a:defRPr sz="1700" b="0">
                <a:latin typeface="Calibri Light" pitchFamily="34" charset="0"/>
              </a:defRPr>
            </a:lvl3pPr>
            <a:lvl4pPr>
              <a:buClrTx/>
              <a:buFont typeface="Wingdings" pitchFamily="2" charset="2"/>
              <a:buChar char="o"/>
              <a:defRPr sz="1500" b="0">
                <a:latin typeface="Calibri Light" pitchFamily="34" charset="0"/>
              </a:defRPr>
            </a:lvl4pPr>
            <a:lvl5pPr>
              <a:buClrTx/>
              <a:buFont typeface="Wingdings" pitchFamily="2" charset="2"/>
              <a:buChar char="o"/>
              <a:defRPr sz="1300" b="0">
                <a:latin typeface="Calibri Light"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userDrawn="1"/>
        </p:nvSpPr>
        <p:spPr bwMode="auto">
          <a:xfrm>
            <a:off x="5867400" y="4850349"/>
            <a:ext cx="3276600" cy="230832"/>
          </a:xfrm>
          <a:prstGeom prst="rect">
            <a:avLst/>
          </a:prstGeom>
          <a:noFill/>
          <a:ln w="9525">
            <a:noFill/>
            <a:miter lim="800000"/>
            <a:headEnd/>
            <a:tailEnd/>
          </a:ln>
        </p:spPr>
        <p:txBody>
          <a:bodyPr wrap="square" rtlCol="0">
            <a:spAutoFit/>
          </a:bodyPr>
          <a:lstStyle/>
          <a:p>
            <a:pPr algn="r"/>
            <a:r>
              <a:rPr lang="en-US" sz="900" b="0" u="none" dirty="0">
                <a:solidFill>
                  <a:srgbClr val="000000"/>
                </a:solidFill>
                <a:latin typeface="Calibri"/>
                <a:cs typeface="Mangal" pitchFamily="18" charset="0"/>
              </a:rPr>
              <a:t>© Microsoft Azure + </a:t>
            </a:r>
            <a:r>
              <a:rPr lang="en-US" sz="900" b="0" u="none">
                <a:solidFill>
                  <a:srgbClr val="000000"/>
                </a:solidFill>
                <a:latin typeface="Calibri"/>
                <a:cs typeface="Mangal" pitchFamily="18" charset="0"/>
              </a:rPr>
              <a:t>AI Conference </a:t>
            </a:r>
            <a:r>
              <a:rPr lang="en-US" sz="900" b="0" u="none" baseline="0">
                <a:solidFill>
                  <a:srgbClr val="000000"/>
                </a:solidFill>
                <a:latin typeface="Calibri"/>
                <a:cs typeface="Mangal" pitchFamily="18" charset="0"/>
              </a:rPr>
              <a:t> </a:t>
            </a:r>
            <a:r>
              <a:rPr lang="en-US" sz="900" b="0" u="none" dirty="0">
                <a:solidFill>
                  <a:srgbClr val="000000"/>
                </a:solidFill>
                <a:latin typeface="Calibri"/>
                <a:cs typeface="Mangal" pitchFamily="18" charset="0"/>
              </a:rPr>
              <a:t>All rights reserved.</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4400550"/>
            <a:ext cx="1598429" cy="686875"/>
          </a:xfrm>
          <a:prstGeom prst="rect">
            <a:avLst/>
          </a:prstGeom>
        </p:spPr>
      </p:pic>
    </p:spTree>
    <p:extLst>
      <p:ext uri="{BB962C8B-B14F-4D97-AF65-F5344CB8AC3E}">
        <p14:creationId xmlns:p14="http://schemas.microsoft.com/office/powerpoint/2010/main" val="4174362362"/>
      </p:ext>
    </p:extLst>
  </p:cSld>
  <p:clrMapOvr>
    <a:masterClrMapping/>
  </p:clrMapOvr>
  <p:transition>
    <p:fade/>
  </p:transition>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2" name="Title 1"/>
          <p:cNvSpPr>
            <a:spLocks noGrp="1"/>
          </p:cNvSpPr>
          <p:nvPr>
            <p:ph type="title" hasCustomPrompt="1"/>
          </p:nvPr>
        </p:nvSpPr>
        <p:spPr>
          <a:noFill/>
        </p:spPr>
        <p:txBody>
          <a:bodyPr rtlCol="0"/>
          <a:lstStyle>
            <a:lvl1pPr marL="0" indent="0" algn="ctr" defTabSz="-13873163" rtl="0" eaLnBrk="1" fontAlgn="base" hangingPunct="1">
              <a:spcBef>
                <a:spcPct val="0"/>
              </a:spcBef>
              <a:spcAft>
                <a:spcPct val="0"/>
              </a:spcAft>
              <a:defRPr lang="en-US" sz="2900" b="1" dirty="0">
                <a:solidFill>
                  <a:schemeClr val="accent2"/>
                </a:solidFill>
                <a:latin typeface="+mj-lt"/>
                <a:ea typeface="+mj-ea"/>
                <a:cs typeface="Segoe UI" pitchFamily="34" charset="0"/>
              </a:defRPr>
            </a:lvl1pPr>
          </a:lstStyle>
          <a:p>
            <a:r>
              <a:rPr lang="en-US" dirty="0"/>
              <a:t>References</a:t>
            </a:r>
          </a:p>
        </p:txBody>
      </p:sp>
      <p:sp>
        <p:nvSpPr>
          <p:cNvPr id="8" name="Text Placeholder 2"/>
          <p:cNvSpPr>
            <a:spLocks noGrp="1"/>
          </p:cNvSpPr>
          <p:nvPr>
            <p:ph type="body" idx="1"/>
          </p:nvPr>
        </p:nvSpPr>
        <p:spPr>
          <a:xfrm>
            <a:off x="457200" y="1028700"/>
            <a:ext cx="8229600" cy="3200400"/>
          </a:xfrm>
        </p:spPr>
        <p:txBody>
          <a:bodyPr rtlCol="0"/>
          <a:lstStyle>
            <a:lvl1pPr>
              <a:buClrTx/>
              <a:buFont typeface="Wingdings" pitchFamily="2" charset="2"/>
              <a:buChar char="§"/>
              <a:defRPr sz="2100" b="1">
                <a:latin typeface="Calibri" pitchFamily="34" charset="0"/>
              </a:defRPr>
            </a:lvl1pPr>
            <a:lvl2pPr>
              <a:buClrTx/>
              <a:buFont typeface="Wingdings" pitchFamily="2" charset="2"/>
              <a:buChar char="o"/>
              <a:defRPr sz="1900" b="0">
                <a:latin typeface="Calibri Light" pitchFamily="34" charset="0"/>
              </a:defRPr>
            </a:lvl2pPr>
            <a:lvl3pPr>
              <a:buClrTx/>
              <a:buFont typeface="Wingdings" pitchFamily="2" charset="2"/>
              <a:buChar char="o"/>
              <a:defRPr sz="1700" b="0">
                <a:latin typeface="Calibri Light" pitchFamily="34" charset="0"/>
              </a:defRPr>
            </a:lvl3pPr>
            <a:lvl4pPr>
              <a:buClrTx/>
              <a:buFont typeface="Wingdings" pitchFamily="2" charset="2"/>
              <a:buChar char="o"/>
              <a:defRPr sz="1500" b="0">
                <a:latin typeface="Calibri Light" pitchFamily="34" charset="0"/>
              </a:defRPr>
            </a:lvl4pPr>
            <a:lvl5pPr>
              <a:buClrTx/>
              <a:buFont typeface="Wingdings" pitchFamily="2" charset="2"/>
              <a:buChar char="o"/>
              <a:defRPr sz="1300" b="0">
                <a:latin typeface="Calibri Light"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4400550"/>
            <a:ext cx="1598429" cy="686875"/>
          </a:xfrm>
          <a:prstGeom prst="rect">
            <a:avLst/>
          </a:prstGeom>
        </p:spPr>
      </p:pic>
      <p:sp>
        <p:nvSpPr>
          <p:cNvPr id="10" name="TextBox 9"/>
          <p:cNvSpPr txBox="1"/>
          <p:nvPr userDrawn="1"/>
        </p:nvSpPr>
        <p:spPr bwMode="auto">
          <a:xfrm>
            <a:off x="5867400" y="4850349"/>
            <a:ext cx="3276600" cy="230832"/>
          </a:xfrm>
          <a:prstGeom prst="rect">
            <a:avLst/>
          </a:prstGeom>
          <a:noFill/>
          <a:ln w="9525">
            <a:noFill/>
            <a:miter lim="800000"/>
            <a:headEnd/>
            <a:tailEnd/>
          </a:ln>
        </p:spPr>
        <p:txBody>
          <a:bodyPr wrap="square" rtlCol="0">
            <a:spAutoFit/>
          </a:bodyPr>
          <a:lstStyle/>
          <a:p>
            <a:pPr algn="r"/>
            <a:r>
              <a:rPr lang="en-US" sz="900" b="0" u="none" dirty="0">
                <a:solidFill>
                  <a:srgbClr val="000000"/>
                </a:solidFill>
                <a:latin typeface="Calibri"/>
                <a:cs typeface="Mangal" pitchFamily="18" charset="0"/>
              </a:rPr>
              <a:t>© Microsoft Azure + </a:t>
            </a:r>
            <a:r>
              <a:rPr lang="en-US" sz="900" b="0" u="none">
                <a:solidFill>
                  <a:srgbClr val="000000"/>
                </a:solidFill>
                <a:latin typeface="Calibri"/>
                <a:cs typeface="Mangal" pitchFamily="18" charset="0"/>
              </a:rPr>
              <a:t>AI Conference </a:t>
            </a:r>
            <a:r>
              <a:rPr lang="en-US" sz="900" b="0" u="none" baseline="0">
                <a:solidFill>
                  <a:srgbClr val="000000"/>
                </a:solidFill>
                <a:latin typeface="Calibri"/>
                <a:cs typeface="Mangal" pitchFamily="18" charset="0"/>
              </a:rPr>
              <a:t> </a:t>
            </a:r>
            <a:r>
              <a:rPr lang="en-US" sz="900" b="0" u="none" dirty="0">
                <a:solidFill>
                  <a:srgbClr val="000000"/>
                </a:solidFill>
                <a:latin typeface="Calibri"/>
                <a:cs typeface="Mangal" pitchFamily="18" charset="0"/>
              </a:rPr>
              <a:t>All rights reserved.</a:t>
            </a:r>
          </a:p>
        </p:txBody>
      </p:sp>
    </p:spTree>
    <p:extLst>
      <p:ext uri="{BB962C8B-B14F-4D97-AF65-F5344CB8AC3E}">
        <p14:creationId xmlns:p14="http://schemas.microsoft.com/office/powerpoint/2010/main" val="373227158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de Samp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solidFill>
              </a:defRPr>
            </a:lvl1pPr>
          </a:lstStyle>
          <a:p>
            <a:r>
              <a:rPr lang="en-US" dirty="0"/>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4400550"/>
            <a:ext cx="1598429" cy="686875"/>
          </a:xfrm>
          <a:prstGeom prst="rect">
            <a:avLst/>
          </a:prstGeom>
        </p:spPr>
      </p:pic>
      <p:sp>
        <p:nvSpPr>
          <p:cNvPr id="8" name="TextBox 7"/>
          <p:cNvSpPr txBox="1"/>
          <p:nvPr userDrawn="1"/>
        </p:nvSpPr>
        <p:spPr bwMode="auto">
          <a:xfrm>
            <a:off x="5867400" y="4850349"/>
            <a:ext cx="3276600" cy="230832"/>
          </a:xfrm>
          <a:prstGeom prst="rect">
            <a:avLst/>
          </a:prstGeom>
          <a:noFill/>
          <a:ln w="9525">
            <a:noFill/>
            <a:miter lim="800000"/>
            <a:headEnd/>
            <a:tailEnd/>
          </a:ln>
        </p:spPr>
        <p:txBody>
          <a:bodyPr wrap="square" rtlCol="0">
            <a:spAutoFit/>
          </a:bodyPr>
          <a:lstStyle/>
          <a:p>
            <a:pPr algn="r"/>
            <a:r>
              <a:rPr lang="en-US" sz="900" b="0" u="none" dirty="0">
                <a:solidFill>
                  <a:srgbClr val="000000"/>
                </a:solidFill>
                <a:latin typeface="Calibri"/>
                <a:cs typeface="Mangal" pitchFamily="18" charset="0"/>
              </a:rPr>
              <a:t>© Microsoft Azure + </a:t>
            </a:r>
            <a:r>
              <a:rPr lang="en-US" sz="900" b="0" u="none">
                <a:solidFill>
                  <a:srgbClr val="000000"/>
                </a:solidFill>
                <a:latin typeface="Calibri"/>
                <a:cs typeface="Mangal" pitchFamily="18" charset="0"/>
              </a:rPr>
              <a:t>AI Conference </a:t>
            </a:r>
            <a:r>
              <a:rPr lang="en-US" sz="900" b="0" u="none" baseline="0">
                <a:solidFill>
                  <a:srgbClr val="000000"/>
                </a:solidFill>
                <a:latin typeface="Calibri"/>
                <a:cs typeface="Mangal" pitchFamily="18" charset="0"/>
              </a:rPr>
              <a:t> </a:t>
            </a:r>
            <a:r>
              <a:rPr lang="en-US" sz="900" b="0" u="none" dirty="0">
                <a:solidFill>
                  <a:srgbClr val="000000"/>
                </a:solidFill>
                <a:latin typeface="Calibri"/>
                <a:cs typeface="Mangal" pitchFamily="18" charset="0"/>
              </a:rPr>
              <a:t>All rights reserved.</a:t>
            </a:r>
          </a:p>
        </p:txBody>
      </p:sp>
    </p:spTree>
    <p:extLst>
      <p:ext uri="{BB962C8B-B14F-4D97-AF65-F5344CB8AC3E}">
        <p14:creationId xmlns:p14="http://schemas.microsoft.com/office/powerpoint/2010/main" val="15227446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solidFill>
                  <a:schemeClr val="accent2"/>
                </a:solidFill>
              </a:defRPr>
            </a:lvl1pPr>
          </a:lstStyle>
          <a:p>
            <a:r>
              <a:rPr lang="en-US" dirty="0"/>
              <a:t>Click to edit Master title style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4400550"/>
            <a:ext cx="1598429" cy="686875"/>
          </a:xfrm>
          <a:prstGeom prst="rect">
            <a:avLst/>
          </a:prstGeom>
        </p:spPr>
      </p:pic>
      <p:sp>
        <p:nvSpPr>
          <p:cNvPr id="6" name="TextBox 5"/>
          <p:cNvSpPr txBox="1"/>
          <p:nvPr userDrawn="1"/>
        </p:nvSpPr>
        <p:spPr bwMode="auto">
          <a:xfrm>
            <a:off x="5867400" y="4850349"/>
            <a:ext cx="3276600" cy="230832"/>
          </a:xfrm>
          <a:prstGeom prst="rect">
            <a:avLst/>
          </a:prstGeom>
          <a:noFill/>
          <a:ln w="9525">
            <a:noFill/>
            <a:miter lim="800000"/>
            <a:headEnd/>
            <a:tailEnd/>
          </a:ln>
        </p:spPr>
        <p:txBody>
          <a:bodyPr wrap="square" rtlCol="0">
            <a:spAutoFit/>
          </a:bodyPr>
          <a:lstStyle/>
          <a:p>
            <a:pPr algn="r"/>
            <a:r>
              <a:rPr lang="en-US" sz="900" b="0" u="none" dirty="0">
                <a:solidFill>
                  <a:srgbClr val="000000"/>
                </a:solidFill>
                <a:latin typeface="Calibri"/>
                <a:cs typeface="Mangal" pitchFamily="18" charset="0"/>
              </a:rPr>
              <a:t>© Microsoft Azure + </a:t>
            </a:r>
            <a:r>
              <a:rPr lang="en-US" sz="900" b="0" u="none">
                <a:solidFill>
                  <a:srgbClr val="000000"/>
                </a:solidFill>
                <a:latin typeface="Calibri"/>
                <a:cs typeface="Mangal" pitchFamily="18" charset="0"/>
              </a:rPr>
              <a:t>AI Conference </a:t>
            </a:r>
            <a:r>
              <a:rPr lang="en-US" sz="900" b="0" u="none" baseline="0">
                <a:solidFill>
                  <a:srgbClr val="000000"/>
                </a:solidFill>
                <a:latin typeface="Calibri"/>
                <a:cs typeface="Mangal" pitchFamily="18" charset="0"/>
              </a:rPr>
              <a:t> </a:t>
            </a:r>
            <a:r>
              <a:rPr lang="en-US" sz="900" b="0" u="none" dirty="0">
                <a:solidFill>
                  <a:srgbClr val="000000"/>
                </a:solidFill>
                <a:latin typeface="Calibri"/>
                <a:cs typeface="Mangal" pitchFamily="18" charset="0"/>
              </a:rPr>
              <a:t>All rights reserved.</a:t>
            </a:r>
          </a:p>
        </p:txBody>
      </p:sp>
    </p:spTree>
    <p:extLst>
      <p:ext uri="{BB962C8B-B14F-4D97-AF65-F5344CB8AC3E}">
        <p14:creationId xmlns:p14="http://schemas.microsoft.com/office/powerpoint/2010/main" val="110994180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2180035"/>
            <a:ext cx="7772400" cy="1125140"/>
          </a:xfrm>
        </p:spPr>
        <p:txBody>
          <a:bodyPr anchor="b"/>
          <a:lstStyle>
            <a:lvl1pPr marL="0" indent="0">
              <a:buNone/>
              <a:defRPr sz="2100" i="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Title 3"/>
          <p:cNvSpPr>
            <a:spLocks noGrp="1"/>
          </p:cNvSpPr>
          <p:nvPr>
            <p:ph type="title"/>
          </p:nvPr>
        </p:nvSpPr>
        <p:spPr>
          <a:xfrm>
            <a:off x="685800" y="3371850"/>
            <a:ext cx="7772400" cy="571500"/>
          </a:xfrm>
        </p:spPr>
        <p:txBody>
          <a:bodyPr/>
          <a:lstStyle>
            <a:lvl1pPr algn="l">
              <a:defRPr>
                <a:solidFill>
                  <a:schemeClr val="tx1"/>
                </a:solidFill>
              </a:defRPr>
            </a:lvl1pPr>
          </a:lstStyle>
          <a:p>
            <a:r>
              <a:rPr lang="en-US" dirty="0"/>
              <a:t>Click to edit Master title style</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4400550"/>
            <a:ext cx="1598429" cy="686875"/>
          </a:xfrm>
          <a:prstGeom prst="rect">
            <a:avLst/>
          </a:prstGeom>
        </p:spPr>
      </p:pic>
      <p:sp>
        <p:nvSpPr>
          <p:cNvPr id="6" name="TextBox 5"/>
          <p:cNvSpPr txBox="1"/>
          <p:nvPr userDrawn="1"/>
        </p:nvSpPr>
        <p:spPr bwMode="auto">
          <a:xfrm>
            <a:off x="5867400" y="4850349"/>
            <a:ext cx="3276600" cy="230832"/>
          </a:xfrm>
          <a:prstGeom prst="rect">
            <a:avLst/>
          </a:prstGeom>
          <a:noFill/>
          <a:ln w="9525">
            <a:noFill/>
            <a:miter lim="800000"/>
            <a:headEnd/>
            <a:tailEnd/>
          </a:ln>
        </p:spPr>
        <p:txBody>
          <a:bodyPr wrap="square" rtlCol="0">
            <a:spAutoFit/>
          </a:bodyPr>
          <a:lstStyle/>
          <a:p>
            <a:pPr algn="r"/>
            <a:r>
              <a:rPr lang="en-US" sz="900" b="0" u="none" dirty="0">
                <a:solidFill>
                  <a:srgbClr val="000000"/>
                </a:solidFill>
                <a:latin typeface="Calibri"/>
                <a:cs typeface="Mangal" pitchFamily="18" charset="0"/>
              </a:rPr>
              <a:t>© Microsoft Azure + </a:t>
            </a:r>
            <a:r>
              <a:rPr lang="en-US" sz="900" b="0" u="none">
                <a:solidFill>
                  <a:srgbClr val="000000"/>
                </a:solidFill>
                <a:latin typeface="Calibri"/>
                <a:cs typeface="Mangal" pitchFamily="18" charset="0"/>
              </a:rPr>
              <a:t>AI Conference </a:t>
            </a:r>
            <a:r>
              <a:rPr lang="en-US" sz="900" b="0" u="none" baseline="0">
                <a:solidFill>
                  <a:srgbClr val="000000"/>
                </a:solidFill>
                <a:latin typeface="Calibri"/>
                <a:cs typeface="Mangal" pitchFamily="18" charset="0"/>
              </a:rPr>
              <a:t> </a:t>
            </a:r>
            <a:r>
              <a:rPr lang="en-US" sz="900" b="0" u="none" dirty="0">
                <a:solidFill>
                  <a:srgbClr val="000000"/>
                </a:solidFill>
                <a:latin typeface="Calibri"/>
                <a:cs typeface="Mangal" pitchFamily="18" charset="0"/>
              </a:rPr>
              <a:t>All rights reserved.</a:t>
            </a:r>
          </a:p>
        </p:txBody>
      </p:sp>
    </p:spTree>
    <p:extLst>
      <p:ext uri="{BB962C8B-B14F-4D97-AF65-F5344CB8AC3E}">
        <p14:creationId xmlns:p14="http://schemas.microsoft.com/office/powerpoint/2010/main" val="249317171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2180035"/>
            <a:ext cx="7772400" cy="1125140"/>
          </a:xfrm>
        </p:spPr>
        <p:txBody>
          <a:bodyPr anchor="b"/>
          <a:lstStyle>
            <a:lvl1pPr marL="0" indent="0">
              <a:buNone/>
              <a:defRPr sz="2100" i="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Title 3"/>
          <p:cNvSpPr>
            <a:spLocks noGrp="1"/>
          </p:cNvSpPr>
          <p:nvPr>
            <p:ph type="title"/>
          </p:nvPr>
        </p:nvSpPr>
        <p:spPr>
          <a:xfrm>
            <a:off x="685800" y="3371850"/>
            <a:ext cx="7772400" cy="571500"/>
          </a:xfrm>
        </p:spPr>
        <p:txBody>
          <a:bodyPr/>
          <a:lstStyle>
            <a:lvl1pPr algn="l">
              <a:defRPr>
                <a:solidFill>
                  <a:schemeClr val="tx1"/>
                </a:solidFill>
              </a:defRPr>
            </a:lvl1pPr>
          </a:lstStyle>
          <a:p>
            <a:r>
              <a:rPr lang="en-US" dirty="0"/>
              <a:t>Click to edit Master title style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4400550"/>
            <a:ext cx="1598429" cy="686875"/>
          </a:xfrm>
          <a:prstGeom prst="rect">
            <a:avLst/>
          </a:prstGeom>
        </p:spPr>
      </p:pic>
      <p:sp>
        <p:nvSpPr>
          <p:cNvPr id="7" name="TextBox 6"/>
          <p:cNvSpPr txBox="1"/>
          <p:nvPr userDrawn="1"/>
        </p:nvSpPr>
        <p:spPr bwMode="auto">
          <a:xfrm>
            <a:off x="5867400" y="4850349"/>
            <a:ext cx="3276600" cy="230832"/>
          </a:xfrm>
          <a:prstGeom prst="rect">
            <a:avLst/>
          </a:prstGeom>
          <a:noFill/>
          <a:ln w="9525">
            <a:noFill/>
            <a:miter lim="800000"/>
            <a:headEnd/>
            <a:tailEnd/>
          </a:ln>
        </p:spPr>
        <p:txBody>
          <a:bodyPr wrap="square" rtlCol="0">
            <a:spAutoFit/>
          </a:bodyPr>
          <a:lstStyle/>
          <a:p>
            <a:pPr algn="r"/>
            <a:r>
              <a:rPr lang="en-US" sz="900" b="0" u="none" dirty="0">
                <a:solidFill>
                  <a:srgbClr val="000000"/>
                </a:solidFill>
                <a:latin typeface="Calibri"/>
                <a:cs typeface="Mangal" pitchFamily="18" charset="0"/>
              </a:rPr>
              <a:t>© Microsoft Azure + </a:t>
            </a:r>
            <a:r>
              <a:rPr lang="en-US" sz="900" b="0" u="none">
                <a:solidFill>
                  <a:srgbClr val="000000"/>
                </a:solidFill>
                <a:latin typeface="Calibri"/>
                <a:cs typeface="Mangal" pitchFamily="18" charset="0"/>
              </a:rPr>
              <a:t>AI Conference </a:t>
            </a:r>
            <a:r>
              <a:rPr lang="en-US" sz="900" b="0" u="none" baseline="0">
                <a:solidFill>
                  <a:srgbClr val="000000"/>
                </a:solidFill>
                <a:latin typeface="Calibri"/>
                <a:cs typeface="Mangal" pitchFamily="18" charset="0"/>
              </a:rPr>
              <a:t> </a:t>
            </a:r>
            <a:r>
              <a:rPr lang="en-US" sz="900" b="0" u="none" dirty="0">
                <a:solidFill>
                  <a:srgbClr val="000000"/>
                </a:solidFill>
                <a:latin typeface="Calibri"/>
                <a:cs typeface="Mangal" pitchFamily="18" charset="0"/>
              </a:rPr>
              <a:t>All rights reserved.</a:t>
            </a:r>
          </a:p>
        </p:txBody>
      </p:sp>
    </p:spTree>
    <p:extLst>
      <p:ext uri="{BB962C8B-B14F-4D97-AF65-F5344CB8AC3E}">
        <p14:creationId xmlns:p14="http://schemas.microsoft.com/office/powerpoint/2010/main" val="97423829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sz="2900" b="1" dirty="0">
                <a:solidFill>
                  <a:schemeClr val="accent2"/>
                </a:solidFill>
                <a:latin typeface="+mj-lt"/>
                <a:ea typeface="+mj-ea"/>
                <a:cs typeface="Segoe UI" pitchFamily="34" charset="0"/>
              </a:defRPr>
            </a:lvl1pPr>
          </a:lstStyle>
          <a:p>
            <a:r>
              <a:rPr lang="en-US" dirty="0"/>
              <a:t>Click to edit Master title style</a:t>
            </a:r>
          </a:p>
        </p:txBody>
      </p:sp>
      <p:sp>
        <p:nvSpPr>
          <p:cNvPr id="8" name="Text Placeholder 2"/>
          <p:cNvSpPr>
            <a:spLocks noGrp="1"/>
          </p:cNvSpPr>
          <p:nvPr>
            <p:ph type="body" idx="1"/>
          </p:nvPr>
        </p:nvSpPr>
        <p:spPr>
          <a:xfrm>
            <a:off x="457200" y="1028700"/>
            <a:ext cx="8229600" cy="3200400"/>
          </a:xfrm>
        </p:spPr>
        <p:txBody>
          <a:bodyPr rtlCol="0"/>
          <a:lstStyle>
            <a:lvl1pPr>
              <a:buClrTx/>
              <a:buFont typeface="Wingdings" pitchFamily="2" charset="2"/>
              <a:buChar char="§"/>
              <a:defRPr sz="2100" b="1">
                <a:latin typeface="Calibri" pitchFamily="34" charset="0"/>
              </a:defRPr>
            </a:lvl1pPr>
            <a:lvl2pPr>
              <a:buClrTx/>
              <a:buFont typeface="Wingdings" pitchFamily="2" charset="2"/>
              <a:buChar char="o"/>
              <a:defRPr sz="1900" b="0">
                <a:latin typeface="Calibri Light" pitchFamily="34" charset="0"/>
              </a:defRPr>
            </a:lvl2pPr>
            <a:lvl3pPr>
              <a:buClrTx/>
              <a:buFont typeface="Wingdings" pitchFamily="2" charset="2"/>
              <a:buChar char="o"/>
              <a:defRPr sz="1700" b="0">
                <a:latin typeface="Calibri Light" pitchFamily="34" charset="0"/>
              </a:defRPr>
            </a:lvl3pPr>
            <a:lvl4pPr>
              <a:buClrTx/>
              <a:buFont typeface="Wingdings" pitchFamily="2" charset="2"/>
              <a:buChar char="o"/>
              <a:defRPr sz="1500" b="0">
                <a:latin typeface="Calibri Light" pitchFamily="34" charset="0"/>
              </a:defRPr>
            </a:lvl4pPr>
            <a:lvl5pPr>
              <a:buClrTx/>
              <a:buFont typeface="Wingdings" pitchFamily="2" charset="2"/>
              <a:buChar char="o"/>
              <a:defRPr sz="1300" b="0">
                <a:latin typeface="Calibri Light"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4400550"/>
            <a:ext cx="1598429" cy="686875"/>
          </a:xfrm>
          <a:prstGeom prst="rect">
            <a:avLst/>
          </a:prstGeom>
        </p:spPr>
      </p:pic>
      <p:sp>
        <p:nvSpPr>
          <p:cNvPr id="7" name="TextBox 6"/>
          <p:cNvSpPr txBox="1"/>
          <p:nvPr userDrawn="1"/>
        </p:nvSpPr>
        <p:spPr bwMode="auto">
          <a:xfrm>
            <a:off x="5867400" y="4850349"/>
            <a:ext cx="3276600" cy="230832"/>
          </a:xfrm>
          <a:prstGeom prst="rect">
            <a:avLst/>
          </a:prstGeom>
          <a:noFill/>
          <a:ln w="9525">
            <a:noFill/>
            <a:miter lim="800000"/>
            <a:headEnd/>
            <a:tailEnd/>
          </a:ln>
        </p:spPr>
        <p:txBody>
          <a:bodyPr wrap="square" rtlCol="0">
            <a:spAutoFit/>
          </a:bodyPr>
          <a:lstStyle/>
          <a:p>
            <a:pPr algn="r"/>
            <a:r>
              <a:rPr lang="en-US" sz="900" b="0" u="none" dirty="0">
                <a:solidFill>
                  <a:srgbClr val="000000"/>
                </a:solidFill>
                <a:latin typeface="Calibri"/>
                <a:cs typeface="Mangal" pitchFamily="18" charset="0"/>
              </a:rPr>
              <a:t>© Microsoft Azure + </a:t>
            </a:r>
            <a:r>
              <a:rPr lang="en-US" sz="900" b="0" u="none">
                <a:solidFill>
                  <a:srgbClr val="000000"/>
                </a:solidFill>
                <a:latin typeface="Calibri"/>
                <a:cs typeface="Mangal" pitchFamily="18" charset="0"/>
              </a:rPr>
              <a:t>AI Conference </a:t>
            </a:r>
            <a:r>
              <a:rPr lang="en-US" sz="900" b="0" u="none" baseline="0">
                <a:solidFill>
                  <a:srgbClr val="000000"/>
                </a:solidFill>
                <a:latin typeface="Calibri"/>
                <a:cs typeface="Mangal" pitchFamily="18" charset="0"/>
              </a:rPr>
              <a:t> </a:t>
            </a:r>
            <a:r>
              <a:rPr lang="en-US" sz="900" b="0" u="none" dirty="0">
                <a:solidFill>
                  <a:srgbClr val="000000"/>
                </a:solidFill>
                <a:latin typeface="Calibri"/>
                <a:cs typeface="Mangal" pitchFamily="18" charset="0"/>
              </a:rPr>
              <a:t>All rights reserved.</a:t>
            </a:r>
          </a:p>
        </p:txBody>
      </p:sp>
    </p:spTree>
    <p:extLst>
      <p:ext uri="{BB962C8B-B14F-4D97-AF65-F5344CB8AC3E}">
        <p14:creationId xmlns:p14="http://schemas.microsoft.com/office/powerpoint/2010/main" val="187746688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white">
          <a:xfrm>
            <a:off x="457200" y="292894"/>
            <a:ext cx="8229600" cy="571500"/>
          </a:xfrm>
        </p:spPr>
        <p:txBody>
          <a:bodyPr/>
          <a:lstStyle>
            <a:lvl1pPr algn="ctr">
              <a:defRPr>
                <a:solidFill>
                  <a:schemeClr val="accent2"/>
                </a:solidFill>
              </a:defRPr>
            </a:lvl1pPr>
          </a:lstStyle>
          <a:p>
            <a:r>
              <a:rPr lang="en-US" dirty="0"/>
              <a:t>Demo</a:t>
            </a:r>
          </a:p>
        </p:txBody>
      </p:sp>
      <p:sp>
        <p:nvSpPr>
          <p:cNvPr id="11" name="Text Placeholder 2"/>
          <p:cNvSpPr>
            <a:spLocks noGrp="1"/>
          </p:cNvSpPr>
          <p:nvPr>
            <p:ph type="body" idx="1"/>
          </p:nvPr>
        </p:nvSpPr>
        <p:spPr>
          <a:xfrm>
            <a:off x="457200" y="1028700"/>
            <a:ext cx="8229600" cy="3200400"/>
          </a:xfrm>
        </p:spPr>
        <p:txBody>
          <a:bodyPr rtlCol="0"/>
          <a:lstStyle>
            <a:lvl1pPr>
              <a:buClrTx/>
              <a:buFont typeface="Wingdings" pitchFamily="2" charset="2"/>
              <a:buChar char="§"/>
              <a:defRPr sz="2100" b="1">
                <a:latin typeface="Calibri" pitchFamily="34" charset="0"/>
              </a:defRPr>
            </a:lvl1pPr>
            <a:lvl2pPr>
              <a:buClrTx/>
              <a:buFont typeface="Wingdings" pitchFamily="2" charset="2"/>
              <a:buChar char="o"/>
              <a:defRPr sz="1900" b="0">
                <a:latin typeface="Calibri Light" pitchFamily="34" charset="0"/>
              </a:defRPr>
            </a:lvl2pPr>
            <a:lvl3pPr>
              <a:buClrTx/>
              <a:buFont typeface="Wingdings" pitchFamily="2" charset="2"/>
              <a:buChar char="o"/>
              <a:defRPr sz="1700" b="0">
                <a:latin typeface="Calibri Light" pitchFamily="34" charset="0"/>
              </a:defRPr>
            </a:lvl3pPr>
            <a:lvl4pPr>
              <a:buClrTx/>
              <a:buFont typeface="Wingdings" pitchFamily="2" charset="2"/>
              <a:buChar char="o"/>
              <a:defRPr sz="1500" b="0">
                <a:latin typeface="Calibri Light" pitchFamily="34" charset="0"/>
              </a:defRPr>
            </a:lvl4pPr>
            <a:lvl5pPr>
              <a:buClrTx/>
              <a:buFont typeface="Wingdings" pitchFamily="2" charset="2"/>
              <a:buChar char="o"/>
              <a:defRPr sz="1300" b="0">
                <a:latin typeface="Calibri Light"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4400550"/>
            <a:ext cx="1598429" cy="686875"/>
          </a:xfrm>
          <a:prstGeom prst="rect">
            <a:avLst/>
          </a:prstGeom>
        </p:spPr>
      </p:pic>
      <p:sp>
        <p:nvSpPr>
          <p:cNvPr id="9" name="TextBox 8"/>
          <p:cNvSpPr txBox="1"/>
          <p:nvPr userDrawn="1"/>
        </p:nvSpPr>
        <p:spPr bwMode="auto">
          <a:xfrm>
            <a:off x="5867400" y="4850349"/>
            <a:ext cx="3276600" cy="230832"/>
          </a:xfrm>
          <a:prstGeom prst="rect">
            <a:avLst/>
          </a:prstGeom>
          <a:noFill/>
          <a:ln w="9525">
            <a:noFill/>
            <a:miter lim="800000"/>
            <a:headEnd/>
            <a:tailEnd/>
          </a:ln>
        </p:spPr>
        <p:txBody>
          <a:bodyPr wrap="square" rtlCol="0">
            <a:spAutoFit/>
          </a:bodyPr>
          <a:lstStyle/>
          <a:p>
            <a:pPr algn="r"/>
            <a:r>
              <a:rPr lang="en-US" sz="900" b="0" u="none" dirty="0">
                <a:solidFill>
                  <a:srgbClr val="000000"/>
                </a:solidFill>
                <a:latin typeface="Calibri"/>
                <a:cs typeface="Mangal" pitchFamily="18" charset="0"/>
              </a:rPr>
              <a:t>© Microsoft Azure + </a:t>
            </a:r>
            <a:r>
              <a:rPr lang="en-US" sz="900" b="0" u="none">
                <a:solidFill>
                  <a:srgbClr val="000000"/>
                </a:solidFill>
                <a:latin typeface="Calibri"/>
                <a:cs typeface="Mangal" pitchFamily="18" charset="0"/>
              </a:rPr>
              <a:t>AI Conference </a:t>
            </a:r>
            <a:r>
              <a:rPr lang="en-US" sz="900" b="0" u="none" baseline="0">
                <a:solidFill>
                  <a:srgbClr val="000000"/>
                </a:solidFill>
                <a:latin typeface="Calibri"/>
                <a:cs typeface="Mangal" pitchFamily="18" charset="0"/>
              </a:rPr>
              <a:t> </a:t>
            </a:r>
            <a:r>
              <a:rPr lang="en-US" sz="900" b="0" u="none" dirty="0">
                <a:solidFill>
                  <a:srgbClr val="000000"/>
                </a:solidFill>
                <a:latin typeface="Calibri"/>
                <a:cs typeface="Mangal" pitchFamily="18" charset="0"/>
              </a:rPr>
              <a:t>All rights reserved.</a:t>
            </a:r>
          </a:p>
        </p:txBody>
      </p:sp>
    </p:spTree>
    <p:extLst>
      <p:ext uri="{BB962C8B-B14F-4D97-AF65-F5344CB8AC3E}">
        <p14:creationId xmlns:p14="http://schemas.microsoft.com/office/powerpoint/2010/main" val="2221048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1025"/>
          <p:cNvSpPr>
            <a:spLocks noGrp="1" noChangeArrowheads="1"/>
          </p:cNvSpPr>
          <p:nvPr>
            <p:ph type="body" idx="1"/>
          </p:nvPr>
        </p:nvSpPr>
        <p:spPr bwMode="auto">
          <a:xfrm>
            <a:off x="457200" y="1028700"/>
            <a:ext cx="8229600" cy="3371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1026"/>
          <p:cNvSpPr>
            <a:spLocks noGrp="1" noChangeArrowheads="1"/>
          </p:cNvSpPr>
          <p:nvPr>
            <p:ph type="title"/>
          </p:nvPr>
        </p:nvSpPr>
        <p:spPr bwMode="auto">
          <a:xfrm>
            <a:off x="457200" y="228600"/>
            <a:ext cx="8229600" cy="571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20524839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ransition>
    <p:fade/>
  </p:transition>
  <p:hf hdr="0" ftr="0" dt="0"/>
  <p:txStyles>
    <p:titleStyle>
      <a:lvl1pPr marL="0" indent="0" algn="ctr" defTabSz="-13873163" rtl="0" eaLnBrk="1" fontAlgn="base" hangingPunct="1">
        <a:spcBef>
          <a:spcPct val="0"/>
        </a:spcBef>
        <a:spcAft>
          <a:spcPct val="0"/>
        </a:spcAft>
        <a:defRPr lang="en-US" sz="2900" b="1" dirty="0" smtClean="0">
          <a:solidFill>
            <a:schemeClr val="accent2"/>
          </a:solidFill>
          <a:latin typeface="Calibri"/>
          <a:ea typeface="+mj-ea"/>
          <a:cs typeface="Segoe UI" pitchFamily="34" charset="0"/>
        </a:defRPr>
      </a:lvl1pPr>
      <a:lvl2pPr marL="342900" indent="-342900" algn="ctr" defTabSz="-13873163" rtl="0" eaLnBrk="1" fontAlgn="base" hangingPunct="1">
        <a:spcBef>
          <a:spcPct val="0"/>
        </a:spcBef>
        <a:spcAft>
          <a:spcPct val="0"/>
        </a:spcAft>
        <a:defRPr sz="2800" b="1">
          <a:solidFill>
            <a:schemeClr val="tx2"/>
          </a:solidFill>
          <a:latin typeface="Myriad Pro" pitchFamily="34" charset="0"/>
          <a:cs typeface="Segoe UI" pitchFamily="34" charset="0"/>
        </a:defRPr>
      </a:lvl2pPr>
      <a:lvl3pPr marL="342900" indent="-342900" algn="ctr" defTabSz="-13873163" rtl="0" eaLnBrk="1" fontAlgn="base" hangingPunct="1">
        <a:spcBef>
          <a:spcPct val="0"/>
        </a:spcBef>
        <a:spcAft>
          <a:spcPct val="0"/>
        </a:spcAft>
        <a:defRPr sz="2800" b="1">
          <a:solidFill>
            <a:schemeClr val="tx2"/>
          </a:solidFill>
          <a:latin typeface="Myriad Pro" pitchFamily="34" charset="0"/>
          <a:cs typeface="Segoe UI" pitchFamily="34" charset="0"/>
        </a:defRPr>
      </a:lvl3pPr>
      <a:lvl4pPr marL="342900" indent="-342900" algn="ctr" defTabSz="-13873163" rtl="0" eaLnBrk="1" fontAlgn="base" hangingPunct="1">
        <a:spcBef>
          <a:spcPct val="0"/>
        </a:spcBef>
        <a:spcAft>
          <a:spcPct val="0"/>
        </a:spcAft>
        <a:defRPr sz="2800" b="1">
          <a:solidFill>
            <a:schemeClr val="tx2"/>
          </a:solidFill>
          <a:latin typeface="Myriad Pro" pitchFamily="34" charset="0"/>
          <a:cs typeface="Segoe UI" pitchFamily="34" charset="0"/>
        </a:defRPr>
      </a:lvl4pPr>
      <a:lvl5pPr marL="342900" indent="-342900" algn="ctr" defTabSz="-13873163" rtl="0" eaLnBrk="1" fontAlgn="base" hangingPunct="1">
        <a:spcBef>
          <a:spcPct val="0"/>
        </a:spcBef>
        <a:spcAft>
          <a:spcPct val="0"/>
        </a:spcAft>
        <a:defRPr sz="2800" b="1">
          <a:solidFill>
            <a:schemeClr val="tx2"/>
          </a:solidFill>
          <a:latin typeface="Myriad Pro" pitchFamily="34" charset="0"/>
          <a:cs typeface="Segoe UI" pitchFamily="34" charset="0"/>
        </a:defRPr>
      </a:lvl5pPr>
      <a:lvl6pPr marL="457200" algn="l" eaLnBrk="1" fontAlgn="base" hangingPunct="1">
        <a:spcBef>
          <a:spcPct val="0"/>
        </a:spcBef>
        <a:spcAft>
          <a:spcPct val="0"/>
        </a:spcAft>
        <a:defRPr sz="2800" b="1">
          <a:solidFill>
            <a:schemeClr val="tx2">
              <a:alpha val="100000"/>
            </a:schemeClr>
          </a:solidFill>
          <a:latin typeface="Verdana"/>
        </a:defRPr>
      </a:lvl6pPr>
      <a:lvl7pPr marL="914400" algn="l" eaLnBrk="1" fontAlgn="base" hangingPunct="1">
        <a:spcBef>
          <a:spcPct val="0"/>
        </a:spcBef>
        <a:spcAft>
          <a:spcPct val="0"/>
        </a:spcAft>
        <a:defRPr sz="2800" b="1">
          <a:solidFill>
            <a:schemeClr val="tx2">
              <a:alpha val="100000"/>
            </a:schemeClr>
          </a:solidFill>
          <a:latin typeface="Verdana"/>
        </a:defRPr>
      </a:lvl7pPr>
      <a:lvl8pPr marL="1371600" algn="l" eaLnBrk="1" fontAlgn="base" hangingPunct="1">
        <a:spcBef>
          <a:spcPct val="0"/>
        </a:spcBef>
        <a:spcAft>
          <a:spcPct val="0"/>
        </a:spcAft>
        <a:defRPr sz="2800" b="1">
          <a:solidFill>
            <a:schemeClr val="tx2">
              <a:alpha val="100000"/>
            </a:schemeClr>
          </a:solidFill>
          <a:latin typeface="Verdana"/>
        </a:defRPr>
      </a:lvl8pPr>
      <a:lvl9pPr marL="1828800" algn="l" eaLnBrk="1" fontAlgn="base" hangingPunct="1">
        <a:spcBef>
          <a:spcPct val="0"/>
        </a:spcBef>
        <a:spcAft>
          <a:spcPct val="0"/>
        </a:spcAft>
        <a:defRPr sz="2800" b="1">
          <a:solidFill>
            <a:schemeClr val="tx2">
              <a:alpha val="100000"/>
            </a:schemeClr>
          </a:solidFill>
          <a:latin typeface="Verdana"/>
        </a:defRPr>
      </a:lvl9pPr>
    </p:titleStyle>
    <p:bodyStyle>
      <a:lvl1pPr marL="342900" indent="-342900" algn="l" defTabSz="-13873163" rtl="0" eaLnBrk="1" fontAlgn="base" hangingPunct="1">
        <a:spcBef>
          <a:spcPct val="20000"/>
        </a:spcBef>
        <a:spcAft>
          <a:spcPct val="0"/>
        </a:spcAft>
        <a:buFont typeface="Wingdings" pitchFamily="2" charset="2"/>
        <a:buChar char="§"/>
        <a:defRPr sz="2100" b="1">
          <a:solidFill>
            <a:schemeClr val="tx1"/>
          </a:solidFill>
          <a:latin typeface="Calibri" pitchFamily="34" charset="0"/>
          <a:ea typeface="+mn-ea"/>
          <a:cs typeface="Segoe UI" pitchFamily="34" charset="0"/>
        </a:defRPr>
      </a:lvl1pPr>
      <a:lvl2pPr marL="742950" indent="-285750" algn="l" defTabSz="-13873163" rtl="0" eaLnBrk="1" fontAlgn="base" hangingPunct="1">
        <a:spcBef>
          <a:spcPct val="20000"/>
        </a:spcBef>
        <a:spcAft>
          <a:spcPct val="0"/>
        </a:spcAft>
        <a:buSzPct val="50000"/>
        <a:buFont typeface="Wingdings" pitchFamily="2" charset="2"/>
        <a:buChar char="o"/>
        <a:defRPr sz="1900">
          <a:solidFill>
            <a:schemeClr val="tx1"/>
          </a:solidFill>
          <a:latin typeface="Calibri Light" pitchFamily="34" charset="0"/>
          <a:cs typeface="Segoe UI" pitchFamily="34" charset="0"/>
        </a:defRPr>
      </a:lvl2pPr>
      <a:lvl3pPr marL="1143000" indent="-228600" algn="l" defTabSz="-13873163" rtl="0" eaLnBrk="1" fontAlgn="base" hangingPunct="1">
        <a:spcBef>
          <a:spcPct val="20000"/>
        </a:spcBef>
        <a:spcAft>
          <a:spcPct val="0"/>
        </a:spcAft>
        <a:buSzPct val="50000"/>
        <a:buFont typeface="Wingdings" pitchFamily="2" charset="2"/>
        <a:buChar char="o"/>
        <a:defRPr sz="1700">
          <a:solidFill>
            <a:schemeClr val="tx1"/>
          </a:solidFill>
          <a:latin typeface="Calibri Light" pitchFamily="34" charset="0"/>
          <a:cs typeface="Segoe UI" pitchFamily="34" charset="0"/>
        </a:defRPr>
      </a:lvl3pPr>
      <a:lvl4pPr marL="1600200" indent="-228600" algn="l" defTabSz="-13873163" rtl="0" eaLnBrk="1" fontAlgn="base" hangingPunct="1">
        <a:spcBef>
          <a:spcPct val="20000"/>
        </a:spcBef>
        <a:spcAft>
          <a:spcPct val="0"/>
        </a:spcAft>
        <a:buSzPct val="50000"/>
        <a:buFont typeface="Wingdings" pitchFamily="2" charset="2"/>
        <a:buChar char="o"/>
        <a:defRPr sz="1500">
          <a:solidFill>
            <a:schemeClr val="tx1"/>
          </a:solidFill>
          <a:latin typeface="Calibri Light" pitchFamily="34" charset="0"/>
          <a:cs typeface="Segoe UI" pitchFamily="34" charset="0"/>
        </a:defRPr>
      </a:lvl4pPr>
      <a:lvl5pPr marL="2057400" indent="-228600" algn="l" defTabSz="-13873163" rtl="0" eaLnBrk="1" fontAlgn="base" hangingPunct="1">
        <a:spcBef>
          <a:spcPct val="20000"/>
        </a:spcBef>
        <a:spcAft>
          <a:spcPct val="0"/>
        </a:spcAft>
        <a:buSzPct val="50000"/>
        <a:buFont typeface="Wingdings" pitchFamily="2" charset="2"/>
        <a:buChar char="o"/>
        <a:defRPr sz="1300">
          <a:solidFill>
            <a:schemeClr val="tx1"/>
          </a:solidFill>
          <a:latin typeface="Calibri Light" pitchFamily="34" charset="0"/>
          <a:cs typeface="Segoe UI" pitchFamily="34" charset="0"/>
        </a:defRPr>
      </a:lvl5pPr>
      <a:lvl6pPr marL="2514600" indent="-228600" algn="l" eaLnBrk="1" fontAlgn="base" hangingPunct="1">
        <a:spcBef>
          <a:spcPct val="20000"/>
        </a:spcBef>
        <a:spcAft>
          <a:spcPct val="0"/>
        </a:spcAft>
        <a:buClr>
          <a:schemeClr val="accent1">
            <a:alpha val="100000"/>
          </a:schemeClr>
        </a:buClr>
        <a:buFont typeface="Wingdings"/>
        <a:buChar char=""/>
        <a:defRPr sz="1400" b="1">
          <a:solidFill>
            <a:schemeClr val="tx1">
              <a:alpha val="100000"/>
            </a:schemeClr>
          </a:solidFill>
          <a:latin typeface="+mn-lt"/>
        </a:defRPr>
      </a:lvl6pPr>
      <a:lvl7pPr marL="2971800" indent="-228600" algn="l" eaLnBrk="1" fontAlgn="base" hangingPunct="1">
        <a:spcBef>
          <a:spcPct val="20000"/>
        </a:spcBef>
        <a:spcAft>
          <a:spcPct val="0"/>
        </a:spcAft>
        <a:buClr>
          <a:schemeClr val="accent1">
            <a:alpha val="100000"/>
          </a:schemeClr>
        </a:buClr>
        <a:buFont typeface="Wingdings"/>
        <a:buChar char=""/>
        <a:defRPr sz="1400" b="1">
          <a:solidFill>
            <a:schemeClr val="tx1">
              <a:alpha val="100000"/>
            </a:schemeClr>
          </a:solidFill>
          <a:latin typeface="+mn-lt"/>
        </a:defRPr>
      </a:lvl7pPr>
      <a:lvl8pPr marL="3429000" indent="-228600" algn="l" eaLnBrk="1" fontAlgn="base" hangingPunct="1">
        <a:spcBef>
          <a:spcPct val="20000"/>
        </a:spcBef>
        <a:spcAft>
          <a:spcPct val="0"/>
        </a:spcAft>
        <a:buClr>
          <a:schemeClr val="accent1">
            <a:alpha val="100000"/>
          </a:schemeClr>
        </a:buClr>
        <a:buFont typeface="Wingdings"/>
        <a:buChar char=""/>
        <a:defRPr sz="1400" b="1">
          <a:solidFill>
            <a:schemeClr val="tx1">
              <a:alpha val="100000"/>
            </a:schemeClr>
          </a:solidFill>
          <a:latin typeface="+mn-lt"/>
        </a:defRPr>
      </a:lvl8pPr>
      <a:lvl9pPr marL="3886200" indent="-228600" algn="l" eaLnBrk="1" fontAlgn="base" hangingPunct="1">
        <a:spcBef>
          <a:spcPct val="20000"/>
        </a:spcBef>
        <a:spcAft>
          <a:spcPct val="0"/>
        </a:spcAft>
        <a:buClr>
          <a:schemeClr val="accent1">
            <a:alpha val="100000"/>
          </a:schemeClr>
        </a:buClr>
        <a:buFont typeface="Wingdings"/>
        <a:buChar char=""/>
        <a:defRPr sz="1400" b="1">
          <a:solidFill>
            <a:schemeClr val="tx1">
              <a:alpha val="100000"/>
            </a:schemeClr>
          </a:solidFill>
          <a:latin typeface="+mn-lt"/>
        </a:defRPr>
      </a:lvl9pPr>
    </p:bodyStyle>
    <p:otherStyle>
      <a:lvl1pPr algn="l" eaLnBrk="1" fontAlgn="base" hangingPunct="1">
        <a:spcBef>
          <a:spcPct val="0"/>
        </a:spcBef>
        <a:spcAft>
          <a:spcPct val="0"/>
        </a:spcAft>
        <a:defRPr>
          <a:solidFill>
            <a:schemeClr val="tx1">
              <a:alpha val="100000"/>
            </a:schemeClr>
          </a:solidFill>
          <a:latin typeface="Arial"/>
        </a:defRPr>
      </a:lvl1pPr>
      <a:lvl2pPr marL="457200" algn="l" eaLnBrk="1" fontAlgn="base" hangingPunct="1">
        <a:spcBef>
          <a:spcPct val="0"/>
        </a:spcBef>
        <a:spcAft>
          <a:spcPct val="0"/>
        </a:spcAft>
        <a:defRPr>
          <a:solidFill>
            <a:schemeClr val="tx1">
              <a:alpha val="100000"/>
            </a:schemeClr>
          </a:solidFill>
          <a:latin typeface="Arial"/>
        </a:defRPr>
      </a:lvl2pPr>
      <a:lvl3pPr marL="914400" algn="l" eaLnBrk="1" fontAlgn="base" hangingPunct="1">
        <a:spcBef>
          <a:spcPct val="0"/>
        </a:spcBef>
        <a:spcAft>
          <a:spcPct val="0"/>
        </a:spcAft>
        <a:defRPr>
          <a:solidFill>
            <a:schemeClr val="tx1">
              <a:alpha val="100000"/>
            </a:schemeClr>
          </a:solidFill>
          <a:latin typeface="Arial"/>
        </a:defRPr>
      </a:lvl3pPr>
      <a:lvl4pPr marL="1371600" algn="l" eaLnBrk="1" fontAlgn="base" hangingPunct="1">
        <a:spcBef>
          <a:spcPct val="0"/>
        </a:spcBef>
        <a:spcAft>
          <a:spcPct val="0"/>
        </a:spcAft>
        <a:defRPr>
          <a:solidFill>
            <a:schemeClr val="tx1">
              <a:alpha val="100000"/>
            </a:schemeClr>
          </a:solidFill>
          <a:latin typeface="Arial"/>
        </a:defRPr>
      </a:lvl4pPr>
      <a:lvl5pPr marL="1828800" algn="l" eaLnBrk="1" fontAlgn="base" hangingPunct="1">
        <a:spcBef>
          <a:spcPct val="0"/>
        </a:spcBef>
        <a:spcAft>
          <a:spcPct val="0"/>
        </a:spcAft>
        <a:defRPr>
          <a:solidFill>
            <a:schemeClr val="tx1">
              <a:alpha val="100000"/>
            </a:schemeClr>
          </a:solidFill>
          <a:latin typeface="Arial"/>
        </a:defRPr>
      </a:lvl5pPr>
      <a:lvl6pPr marL="2286000" algn="l" eaLnBrk="1" fontAlgn="base" hangingPunct="1">
        <a:spcBef>
          <a:spcPct val="0"/>
        </a:spcBef>
        <a:spcAft>
          <a:spcPct val="0"/>
        </a:spcAft>
        <a:defRPr>
          <a:solidFill>
            <a:schemeClr val="tx1">
              <a:alpha val="100000"/>
            </a:schemeClr>
          </a:solidFill>
          <a:latin typeface="Arial"/>
        </a:defRPr>
      </a:lvl6pPr>
      <a:lvl7pPr marL="2743200" algn="l" eaLnBrk="1" fontAlgn="base" hangingPunct="1">
        <a:spcBef>
          <a:spcPct val="0"/>
        </a:spcBef>
        <a:spcAft>
          <a:spcPct val="0"/>
        </a:spcAft>
        <a:defRPr>
          <a:solidFill>
            <a:schemeClr val="tx1">
              <a:alpha val="100000"/>
            </a:schemeClr>
          </a:solidFill>
          <a:latin typeface="Arial"/>
        </a:defRPr>
      </a:lvl7pPr>
      <a:lvl8pPr marL="3200400" algn="l" eaLnBrk="1" fontAlgn="base" hangingPunct="1">
        <a:spcBef>
          <a:spcPct val="0"/>
        </a:spcBef>
        <a:spcAft>
          <a:spcPct val="0"/>
        </a:spcAft>
        <a:defRPr>
          <a:solidFill>
            <a:schemeClr val="tx1">
              <a:alpha val="100000"/>
            </a:schemeClr>
          </a:solidFill>
          <a:latin typeface="Arial"/>
        </a:defRPr>
      </a:lvl8pPr>
      <a:lvl9pPr marL="3657600" algn="l" eaLnBrk="1" fontAlgn="base" hangingPunct="1">
        <a:spcBef>
          <a:spcPct val="0"/>
        </a:spcBef>
        <a:spcAft>
          <a:spcPct val="0"/>
        </a:spcAft>
        <a:defRPr>
          <a:solidFill>
            <a:schemeClr val="tx1">
              <a:alpha val="100000"/>
            </a:schemeClr>
          </a:solidFill>
          <a:latin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eff.Hollan@microsoft.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hyperlink" Target="http://mysite.com/myservice" TargetMode="External"/><Relationship Id="rId2" Type="http://schemas.openxmlformats.org/officeDocument/2006/relationships/hyperlink" Target="http://myservice/" TargetMode="External"/><Relationship Id="rId1" Type="http://schemas.openxmlformats.org/officeDocument/2006/relationships/slideLayout" Target="../slideLayouts/slideLayout2.xml"/><Relationship Id="rId4" Type="http://schemas.openxmlformats.org/officeDocument/2006/relationships/hyperlink" Target="http://mysite.com/otherservice"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hyperlink" Target="http://aka.ms/azure-functions" TargetMode="External"/><Relationship Id="rId2" Type="http://schemas.openxmlformats.org/officeDocument/2006/relationships/hyperlink" Target="http://aka.ms/azure-kubernetes" TargetMode="External"/><Relationship Id="rId1" Type="http://schemas.openxmlformats.org/officeDocument/2006/relationships/slideLayout" Target="../slideLayouts/slideLayout3.xml"/><Relationship Id="rId6" Type="http://schemas.openxmlformats.org/officeDocument/2006/relationships/hyperlink" Target="http://aka.ms/serverless-blazor" TargetMode="External"/><Relationship Id="rId5" Type="http://schemas.openxmlformats.org/officeDocument/2006/relationships/hyperlink" Target="http://aka.ms/keda-quickstart" TargetMode="External"/><Relationship Id="rId4" Type="http://schemas.openxmlformats.org/officeDocument/2006/relationships/hyperlink" Target="http://aka.ms/azure-appservice"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15.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 Id="rId9" Type="http://schemas.openxmlformats.org/officeDocument/2006/relationships/image" Target="../media/image19.svg"/></Relationships>
</file>

<file path=ppt/slides/_rels/slide3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svg"/><Relationship Id="rId7" Type="http://schemas.openxmlformats.org/officeDocument/2006/relationships/image" Target="../media/image19.svg"/><Relationship Id="rId2" Type="http://schemas.openxmlformats.org/officeDocument/2006/relationships/image" Target="../media/image12.png"/><Relationship Id="rId1" Type="http://schemas.openxmlformats.org/officeDocument/2006/relationships/slideLayout" Target="../slideLayouts/slideLayout15.xml"/><Relationship Id="rId6" Type="http://schemas.openxmlformats.org/officeDocument/2006/relationships/image" Target="../media/image18.png"/><Relationship Id="rId5" Type="http://schemas.openxmlformats.org/officeDocument/2006/relationships/image" Target="../media/image15.svg"/><Relationship Id="rId4" Type="http://schemas.openxmlformats.org/officeDocument/2006/relationships/image" Target="../media/image14.png"/><Relationship Id="rId9" Type="http://schemas.openxmlformats.org/officeDocument/2006/relationships/image" Target="../media/image17.svg"/></Relationships>
</file>

<file path=ppt/slides/_rels/slide33.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3.svg"/><Relationship Id="rId7"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15.xml"/><Relationship Id="rId6" Type="http://schemas.openxmlformats.org/officeDocument/2006/relationships/image" Target="../media/image20.tiff"/><Relationship Id="rId5" Type="http://schemas.openxmlformats.org/officeDocument/2006/relationships/image" Target="../media/image15.svg"/><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blazor.net/" TargetMode="Externa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3.svg"/><Relationship Id="rId7"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15.xml"/><Relationship Id="rId6" Type="http://schemas.openxmlformats.org/officeDocument/2006/relationships/image" Target="../media/image20.tiff"/><Relationship Id="rId5" Type="http://schemas.openxmlformats.org/officeDocument/2006/relationships/image" Target="../media/image15.svg"/><Relationship Id="rId4" Type="http://schemas.openxmlformats.org/officeDocument/2006/relationships/image" Target="../media/image14.png"/></Relationships>
</file>

<file path=ppt/slides/_rels/slide36.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3.svg"/><Relationship Id="rId7"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15.xml"/><Relationship Id="rId6" Type="http://schemas.openxmlformats.org/officeDocument/2006/relationships/image" Target="../media/image20.tiff"/><Relationship Id="rId5" Type="http://schemas.openxmlformats.org/officeDocument/2006/relationships/image" Target="../media/image15.svg"/><Relationship Id="rId10" Type="http://schemas.openxmlformats.org/officeDocument/2006/relationships/hyperlink" Target="https://codopia.wordpress.com/2017/07/21/how-to-fix-the-assembly-binding-redirect-problem-in-azure-functions/" TargetMode="External"/><Relationship Id="rId4" Type="http://schemas.openxmlformats.org/officeDocument/2006/relationships/image" Target="../media/image14.png"/><Relationship Id="rId9" Type="http://schemas.openxmlformats.org/officeDocument/2006/relationships/image" Target="../media/image22.png"/></Relationships>
</file>

<file path=ppt/slides/_rels/slide37.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3.svg"/><Relationship Id="rId7"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15.xml"/><Relationship Id="rId6" Type="http://schemas.openxmlformats.org/officeDocument/2006/relationships/image" Target="../media/image20.tiff"/><Relationship Id="rId5" Type="http://schemas.openxmlformats.org/officeDocument/2006/relationships/image" Target="../media/image15.svg"/><Relationship Id="rId10" Type="http://schemas.openxmlformats.org/officeDocument/2006/relationships/hyperlink" Target="https://codopia.wordpress.com/2017/07/21/how-to-fix-the-assembly-binding-redirect-problem-in-azure-functions/" TargetMode="External"/><Relationship Id="rId4" Type="http://schemas.openxmlformats.org/officeDocument/2006/relationships/image" Target="../media/image14.png"/><Relationship Id="rId9" Type="http://schemas.openxmlformats.org/officeDocument/2006/relationships/image" Target="../media/image2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3.svg"/><Relationship Id="rId7"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15.xml"/><Relationship Id="rId6" Type="http://schemas.openxmlformats.org/officeDocument/2006/relationships/image" Target="../media/image20.tiff"/><Relationship Id="rId5" Type="http://schemas.openxmlformats.org/officeDocument/2006/relationships/image" Target="../media/image15.svg"/><Relationship Id="rId10" Type="http://schemas.openxmlformats.org/officeDocument/2006/relationships/hyperlink" Target="https://codopia.wordpress.com/2017/07/21/how-to-fix-the-assembly-binding-redirect-problem-in-azure-functions/" TargetMode="External"/><Relationship Id="rId4" Type="http://schemas.openxmlformats.org/officeDocument/2006/relationships/image" Target="../media/image14.png"/><Relationship Id="rId9" Type="http://schemas.openxmlformats.org/officeDocument/2006/relationships/image" Target="../media/image2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3.svg"/><Relationship Id="rId7" Type="http://schemas.openxmlformats.org/officeDocument/2006/relationships/image" Target="../media/image16.png"/><Relationship Id="rId12" Type="http://schemas.openxmlformats.org/officeDocument/2006/relationships/hyperlink" Target="https://adatum.no/azure/azure-cdn-on-wordpress" TargetMode="External"/><Relationship Id="rId2" Type="http://schemas.openxmlformats.org/officeDocument/2006/relationships/image" Target="../media/image12.png"/><Relationship Id="rId1" Type="http://schemas.openxmlformats.org/officeDocument/2006/relationships/slideLayout" Target="../slideLayouts/slideLayout15.xml"/><Relationship Id="rId6" Type="http://schemas.openxmlformats.org/officeDocument/2006/relationships/image" Target="../media/image20.tiff"/><Relationship Id="rId11" Type="http://schemas.openxmlformats.org/officeDocument/2006/relationships/image" Target="../media/image23.png"/><Relationship Id="rId5" Type="http://schemas.openxmlformats.org/officeDocument/2006/relationships/image" Target="../media/image15.svg"/><Relationship Id="rId10" Type="http://schemas.openxmlformats.org/officeDocument/2006/relationships/hyperlink" Target="https://codopia.wordpress.com/2017/07/21/how-to-fix-the-assembly-binding-redirect-problem-in-azure-functions/" TargetMode="External"/><Relationship Id="rId4" Type="http://schemas.openxmlformats.org/officeDocument/2006/relationships/image" Target="../media/image14.png"/><Relationship Id="rId9" Type="http://schemas.openxmlformats.org/officeDocument/2006/relationships/image" Target="../media/image2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19400" y="400050"/>
            <a:ext cx="5638800" cy="1543050"/>
          </a:xfrm>
        </p:spPr>
        <p:txBody>
          <a:bodyPr/>
          <a:lstStyle/>
          <a:p>
            <a:r>
              <a:rPr lang="en-US" dirty="0"/>
              <a:t>The Cloud-Native Cookbook: Serverless, Kubernetes, and Containers</a:t>
            </a:r>
          </a:p>
        </p:txBody>
      </p:sp>
      <p:sp>
        <p:nvSpPr>
          <p:cNvPr id="3" name="Subtitle 2"/>
          <p:cNvSpPr>
            <a:spLocks noGrp="1"/>
          </p:cNvSpPr>
          <p:nvPr>
            <p:ph type="subTitle" idx="1"/>
          </p:nvPr>
        </p:nvSpPr>
        <p:spPr>
          <a:xfrm>
            <a:off x="2057400" y="2000250"/>
            <a:ext cx="6400800" cy="1543050"/>
          </a:xfrm>
        </p:spPr>
        <p:txBody>
          <a:bodyPr/>
          <a:lstStyle/>
          <a:p>
            <a:r>
              <a:rPr lang="en-US" dirty="0"/>
              <a:t>Jeff </a:t>
            </a:r>
            <a:r>
              <a:rPr lang="en-US" dirty="0" err="1"/>
              <a:t>Hollan</a:t>
            </a:r>
            <a:r>
              <a:rPr lang="en-US" dirty="0"/>
              <a:t>	</a:t>
            </a:r>
          </a:p>
          <a:p>
            <a:r>
              <a:rPr lang="en-US" dirty="0">
                <a:hlinkClick r:id="rId3"/>
              </a:rPr>
              <a:t>Jeff.Hollan@microsoft.com</a:t>
            </a:r>
            <a:endParaRPr lang="en-US" dirty="0"/>
          </a:p>
          <a:p>
            <a:r>
              <a:rPr lang="en-US" dirty="0"/>
              <a:t>@</a:t>
            </a:r>
            <a:r>
              <a:rPr lang="en-US" dirty="0" err="1"/>
              <a:t>jeffhollan</a:t>
            </a:r>
            <a:endParaRPr lang="en-US" dirty="0"/>
          </a:p>
        </p:txBody>
      </p:sp>
    </p:spTree>
    <p:extLst>
      <p:ext uri="{BB962C8B-B14F-4D97-AF65-F5344CB8AC3E}">
        <p14:creationId xmlns:p14="http://schemas.microsoft.com/office/powerpoint/2010/main" val="202960849"/>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mp:transition xmlns:mp="http://schemas.microsoft.com/office/mac/powerpoint/2008/mai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75FC1-9079-CC4E-A468-8614171B1A3F}"/>
              </a:ext>
            </a:extLst>
          </p:cNvPr>
          <p:cNvSpPr>
            <a:spLocks noGrp="1"/>
          </p:cNvSpPr>
          <p:nvPr>
            <p:ph type="title"/>
          </p:nvPr>
        </p:nvSpPr>
        <p:spPr/>
        <p:txBody>
          <a:bodyPr/>
          <a:lstStyle/>
          <a:p>
            <a:r>
              <a:rPr lang="en-US" dirty="0"/>
              <a:t>Running Containers</a:t>
            </a:r>
          </a:p>
        </p:txBody>
      </p:sp>
      <p:sp>
        <p:nvSpPr>
          <p:cNvPr id="4" name="Rectangle 3">
            <a:extLst>
              <a:ext uri="{FF2B5EF4-FFF2-40B4-BE49-F238E27FC236}">
                <a16:creationId xmlns:a16="http://schemas.microsoft.com/office/drawing/2014/main" id="{00F502E5-4C87-C14C-A4E3-9895A6188908}"/>
              </a:ext>
            </a:extLst>
          </p:cNvPr>
          <p:cNvSpPr/>
          <p:nvPr/>
        </p:nvSpPr>
        <p:spPr bwMode="auto">
          <a:xfrm>
            <a:off x="3657600" y="1809750"/>
            <a:ext cx="1752600" cy="2209800"/>
          </a:xfrm>
          <a:prstGeom prst="rect">
            <a:avLst/>
          </a:prstGeom>
          <a:gradFill rotWithShape="1">
            <a:gsLst>
              <a:gs pos="0">
                <a:srgbClr val="A4D289"/>
              </a:gs>
              <a:gs pos="100000">
                <a:schemeClr val="bg1"/>
              </a:gs>
            </a:gsLst>
            <a:lin ang="5400000" scaled="1"/>
          </a:gradFill>
          <a:ln w="9525" algn="ctr">
            <a:solidFill>
              <a:schemeClr val="tx1"/>
            </a:solidFill>
            <a:miter lim="800000"/>
            <a:headEnd/>
            <a:tailEnd/>
          </a:ln>
          <a:effectLst>
            <a:outerShdw blurRad="50800" dist="38100" dir="2700000" algn="tl" rotWithShape="0">
              <a:prstClr val="black">
                <a:alpha val="40000"/>
              </a:prstClr>
            </a:outerShdw>
          </a:effectLst>
        </p:spPr>
        <p:txBody>
          <a:bodyPr wrap="none" rtlCol="0" anchor="ctr"/>
          <a:lstStyle/>
          <a:p>
            <a:pPr algn="ctr"/>
            <a:r>
              <a:rPr lang="en-US" sz="2000" dirty="0">
                <a:latin typeface="Tekton Pro" pitchFamily="34" charset="0"/>
              </a:rPr>
              <a:t>Simple Feed</a:t>
            </a:r>
            <a:br>
              <a:rPr lang="en-US" sz="2000" dirty="0">
                <a:latin typeface="Tekton Pro" pitchFamily="34" charset="0"/>
              </a:rPr>
            </a:br>
            <a:r>
              <a:rPr lang="en-US" sz="2000" dirty="0">
                <a:latin typeface="Tekton Pro" pitchFamily="34" charset="0"/>
              </a:rPr>
              <a:t>Reader</a:t>
            </a:r>
            <a:br>
              <a:rPr lang="en-US" sz="2000" dirty="0">
                <a:latin typeface="Tekton Pro" pitchFamily="34" charset="0"/>
              </a:rPr>
            </a:br>
            <a:r>
              <a:rPr lang="en-US" sz="2000" dirty="0">
                <a:latin typeface="Tekton Pro" pitchFamily="34" charset="0"/>
              </a:rPr>
              <a:t>(Container)</a:t>
            </a:r>
          </a:p>
        </p:txBody>
      </p:sp>
      <p:sp>
        <p:nvSpPr>
          <p:cNvPr id="5" name="Rectangle 4">
            <a:extLst>
              <a:ext uri="{FF2B5EF4-FFF2-40B4-BE49-F238E27FC236}">
                <a16:creationId xmlns:a16="http://schemas.microsoft.com/office/drawing/2014/main" id="{61685D85-AE8F-EC4A-A781-782F4632055A}"/>
              </a:ext>
            </a:extLst>
          </p:cNvPr>
          <p:cNvSpPr/>
          <p:nvPr/>
        </p:nvSpPr>
        <p:spPr bwMode="auto">
          <a:xfrm>
            <a:off x="1219200" y="1809750"/>
            <a:ext cx="1752600" cy="2209800"/>
          </a:xfrm>
          <a:prstGeom prst="rect">
            <a:avLst/>
          </a:prstGeom>
          <a:gradFill rotWithShape="1">
            <a:gsLst>
              <a:gs pos="0">
                <a:srgbClr val="A4D289"/>
              </a:gs>
              <a:gs pos="100000">
                <a:schemeClr val="bg1"/>
              </a:gs>
            </a:gsLst>
            <a:lin ang="5400000" scaled="1"/>
          </a:gradFill>
          <a:ln w="9525" algn="ctr">
            <a:solidFill>
              <a:schemeClr val="tx1"/>
            </a:solidFill>
            <a:miter lim="800000"/>
            <a:headEnd/>
            <a:tailEnd/>
          </a:ln>
          <a:effectLst>
            <a:outerShdw blurRad="50800" dist="38100" dir="2700000" algn="tl" rotWithShape="0">
              <a:prstClr val="black">
                <a:alpha val="40000"/>
              </a:prstClr>
            </a:outerShdw>
          </a:effectLst>
        </p:spPr>
        <p:txBody>
          <a:bodyPr wrap="none" rtlCol="0" anchor="ctr"/>
          <a:lstStyle/>
          <a:p>
            <a:pPr algn="ctr"/>
            <a:r>
              <a:rPr lang="en-US" sz="2000" dirty="0">
                <a:latin typeface="Tekton Pro" pitchFamily="34" charset="0"/>
              </a:rPr>
              <a:t>Simple Feed</a:t>
            </a:r>
            <a:br>
              <a:rPr lang="en-US" sz="2000" dirty="0">
                <a:latin typeface="Tekton Pro" pitchFamily="34" charset="0"/>
              </a:rPr>
            </a:br>
            <a:r>
              <a:rPr lang="en-US" sz="2000" dirty="0">
                <a:latin typeface="Tekton Pro" pitchFamily="34" charset="0"/>
              </a:rPr>
              <a:t>Reader</a:t>
            </a:r>
            <a:br>
              <a:rPr lang="en-US" sz="2000" dirty="0">
                <a:latin typeface="Tekton Pro" pitchFamily="34" charset="0"/>
              </a:rPr>
            </a:br>
            <a:r>
              <a:rPr lang="en-US" sz="2000" dirty="0">
                <a:latin typeface="Tekton Pro" pitchFamily="34" charset="0"/>
              </a:rPr>
              <a:t>(Container)</a:t>
            </a:r>
          </a:p>
        </p:txBody>
      </p:sp>
      <p:sp>
        <p:nvSpPr>
          <p:cNvPr id="6" name="Rectangle 5">
            <a:extLst>
              <a:ext uri="{FF2B5EF4-FFF2-40B4-BE49-F238E27FC236}">
                <a16:creationId xmlns:a16="http://schemas.microsoft.com/office/drawing/2014/main" id="{5F00735D-3D94-C14A-976A-81F3225A00CC}"/>
              </a:ext>
            </a:extLst>
          </p:cNvPr>
          <p:cNvSpPr/>
          <p:nvPr/>
        </p:nvSpPr>
        <p:spPr bwMode="auto">
          <a:xfrm>
            <a:off x="6096000" y="1809750"/>
            <a:ext cx="1752600" cy="2209800"/>
          </a:xfrm>
          <a:prstGeom prst="rect">
            <a:avLst/>
          </a:prstGeom>
          <a:gradFill rotWithShape="1">
            <a:gsLst>
              <a:gs pos="0">
                <a:srgbClr val="A4D289"/>
              </a:gs>
              <a:gs pos="100000">
                <a:schemeClr val="bg1"/>
              </a:gs>
            </a:gsLst>
            <a:lin ang="5400000" scaled="1"/>
          </a:gradFill>
          <a:ln w="9525" algn="ctr">
            <a:solidFill>
              <a:schemeClr val="tx1"/>
            </a:solidFill>
            <a:miter lim="800000"/>
            <a:headEnd/>
            <a:tailEnd/>
          </a:ln>
          <a:effectLst>
            <a:outerShdw blurRad="50800" dist="38100" dir="2700000" algn="tl" rotWithShape="0">
              <a:prstClr val="black">
                <a:alpha val="40000"/>
              </a:prstClr>
            </a:outerShdw>
          </a:effectLst>
        </p:spPr>
        <p:txBody>
          <a:bodyPr wrap="none" rtlCol="0" anchor="ctr"/>
          <a:lstStyle/>
          <a:p>
            <a:pPr algn="ctr"/>
            <a:r>
              <a:rPr lang="en-US" sz="2000" dirty="0">
                <a:latin typeface="Tekton Pro" pitchFamily="34" charset="0"/>
              </a:rPr>
              <a:t>Simple Feed</a:t>
            </a:r>
            <a:br>
              <a:rPr lang="en-US" sz="2000" dirty="0">
                <a:latin typeface="Tekton Pro" pitchFamily="34" charset="0"/>
              </a:rPr>
            </a:br>
            <a:r>
              <a:rPr lang="en-US" sz="2000" dirty="0">
                <a:latin typeface="Tekton Pro" pitchFamily="34" charset="0"/>
              </a:rPr>
              <a:t>Reader</a:t>
            </a:r>
            <a:br>
              <a:rPr lang="en-US" sz="2000" dirty="0">
                <a:latin typeface="Tekton Pro" pitchFamily="34" charset="0"/>
              </a:rPr>
            </a:br>
            <a:r>
              <a:rPr lang="en-US" sz="2000" dirty="0">
                <a:latin typeface="Tekton Pro" pitchFamily="34" charset="0"/>
              </a:rPr>
              <a:t>(Container)</a:t>
            </a:r>
          </a:p>
        </p:txBody>
      </p:sp>
      <p:cxnSp>
        <p:nvCxnSpPr>
          <p:cNvPr id="8" name="Straight Arrow Connector 7">
            <a:extLst>
              <a:ext uri="{FF2B5EF4-FFF2-40B4-BE49-F238E27FC236}">
                <a16:creationId xmlns:a16="http://schemas.microsoft.com/office/drawing/2014/main" id="{0958C1B4-31AB-7D49-A682-751F7A2B5C67}"/>
              </a:ext>
            </a:extLst>
          </p:cNvPr>
          <p:cNvCxnSpPr/>
          <p:nvPr/>
        </p:nvCxnSpPr>
        <p:spPr bwMode="auto">
          <a:xfrm flipH="1">
            <a:off x="2286000" y="1200150"/>
            <a:ext cx="2286000" cy="457200"/>
          </a:xfrm>
          <a:prstGeom prst="straightConnector1">
            <a:avLst/>
          </a:prstGeom>
          <a:gradFill rotWithShape="1">
            <a:gsLst>
              <a:gs pos="0">
                <a:srgbClr val="A4D289"/>
              </a:gs>
              <a:gs pos="100000">
                <a:schemeClr val="bg1"/>
              </a:gs>
            </a:gsLst>
            <a:lin ang="5400000" scaled="1"/>
          </a:gradFill>
          <a:ln w="9525" cap="flat" cmpd="sng" algn="ctr">
            <a:solidFill>
              <a:schemeClr val="tx1"/>
            </a:solidFill>
            <a:prstDash val="solid"/>
            <a:round/>
            <a:headEnd type="none" w="med" len="med"/>
            <a:tailEnd type="triangle"/>
          </a:ln>
          <a:effectLst/>
        </p:spPr>
      </p:cxnSp>
      <p:cxnSp>
        <p:nvCxnSpPr>
          <p:cNvPr id="9" name="Straight Arrow Connector 8">
            <a:extLst>
              <a:ext uri="{FF2B5EF4-FFF2-40B4-BE49-F238E27FC236}">
                <a16:creationId xmlns:a16="http://schemas.microsoft.com/office/drawing/2014/main" id="{850742E7-BECA-AE44-9771-838306C2839D}"/>
              </a:ext>
            </a:extLst>
          </p:cNvPr>
          <p:cNvCxnSpPr>
            <a:cxnSpLocks/>
          </p:cNvCxnSpPr>
          <p:nvPr/>
        </p:nvCxnSpPr>
        <p:spPr bwMode="auto">
          <a:xfrm>
            <a:off x="4574241" y="1200150"/>
            <a:ext cx="0" cy="304800"/>
          </a:xfrm>
          <a:prstGeom prst="straightConnector1">
            <a:avLst/>
          </a:prstGeom>
          <a:gradFill rotWithShape="1">
            <a:gsLst>
              <a:gs pos="0">
                <a:srgbClr val="A4D289"/>
              </a:gs>
              <a:gs pos="100000">
                <a:schemeClr val="bg1"/>
              </a:gs>
            </a:gsLst>
            <a:lin ang="5400000" scaled="1"/>
          </a:gradFill>
          <a:ln w="9525" cap="flat" cmpd="sng" algn="ctr">
            <a:solidFill>
              <a:schemeClr val="tx1"/>
            </a:solidFill>
            <a:prstDash val="solid"/>
            <a:round/>
            <a:headEnd type="none" w="med" len="med"/>
            <a:tailEnd type="triangle"/>
          </a:ln>
          <a:effectLst/>
        </p:spPr>
      </p:cxnSp>
      <p:cxnSp>
        <p:nvCxnSpPr>
          <p:cNvPr id="11" name="Straight Arrow Connector 10">
            <a:extLst>
              <a:ext uri="{FF2B5EF4-FFF2-40B4-BE49-F238E27FC236}">
                <a16:creationId xmlns:a16="http://schemas.microsoft.com/office/drawing/2014/main" id="{085F6D37-E6D4-B84F-92D0-1FD5A7E3D876}"/>
              </a:ext>
            </a:extLst>
          </p:cNvPr>
          <p:cNvCxnSpPr>
            <a:cxnSpLocks/>
          </p:cNvCxnSpPr>
          <p:nvPr/>
        </p:nvCxnSpPr>
        <p:spPr bwMode="auto">
          <a:xfrm>
            <a:off x="4569760" y="1200150"/>
            <a:ext cx="2402540" cy="395288"/>
          </a:xfrm>
          <a:prstGeom prst="straightConnector1">
            <a:avLst/>
          </a:prstGeom>
          <a:gradFill rotWithShape="1">
            <a:gsLst>
              <a:gs pos="0">
                <a:srgbClr val="A4D289"/>
              </a:gs>
              <a:gs pos="100000">
                <a:schemeClr val="bg1"/>
              </a:gs>
            </a:gsLst>
            <a:lin ang="5400000" scaled="1"/>
          </a:gra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313083185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2FD8320-C8F8-4D2F-856F-700CA42D727B}"/>
              </a:ext>
            </a:extLst>
          </p:cNvPr>
          <p:cNvSpPr/>
          <p:nvPr/>
        </p:nvSpPr>
        <p:spPr bwMode="auto">
          <a:xfrm>
            <a:off x="3269308" y="925183"/>
            <a:ext cx="2718356" cy="3875417"/>
          </a:xfrm>
          <a:prstGeom prst="rect">
            <a:avLst/>
          </a:prstGeom>
          <a:solidFill>
            <a:schemeClr val="tx2">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defTabSz="699354"/>
            <a:endParaRPr lang="en-US" sz="1500" err="1">
              <a:gradFill>
                <a:gsLst>
                  <a:gs pos="0">
                    <a:srgbClr val="FFFFFF"/>
                  </a:gs>
                  <a:gs pos="100000">
                    <a:srgbClr val="FFFFFF"/>
                  </a:gs>
                </a:gsLst>
                <a:lin ang="5400000" scaled="0"/>
              </a:gradFill>
              <a:ea typeface="Segoe UI" pitchFamily="34" charset="0"/>
              <a:cs typeface="Segoe UI" pitchFamily="34" charset="0"/>
            </a:endParaRPr>
          </a:p>
        </p:txBody>
      </p:sp>
      <p:sp>
        <p:nvSpPr>
          <p:cNvPr id="13" name="Rectangle 12">
            <a:extLst>
              <a:ext uri="{FF2B5EF4-FFF2-40B4-BE49-F238E27FC236}">
                <a16:creationId xmlns:a16="http://schemas.microsoft.com/office/drawing/2014/main" id="{9CE6A013-4B11-478C-BC49-E5C30C8A49FB}"/>
              </a:ext>
            </a:extLst>
          </p:cNvPr>
          <p:cNvSpPr/>
          <p:nvPr/>
        </p:nvSpPr>
        <p:spPr bwMode="auto">
          <a:xfrm>
            <a:off x="326835" y="925183"/>
            <a:ext cx="2718356" cy="3875417"/>
          </a:xfrm>
          <a:prstGeom prst="rect">
            <a:avLst/>
          </a:prstGeom>
          <a:solidFill>
            <a:schemeClr val="tx2">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defTabSz="699354"/>
            <a:endParaRPr lang="en-US" sz="1500" err="1">
              <a:gradFill>
                <a:gsLst>
                  <a:gs pos="0">
                    <a:srgbClr val="FFFFFF"/>
                  </a:gs>
                  <a:gs pos="100000">
                    <a:srgbClr val="FFFFFF"/>
                  </a:gs>
                </a:gsLst>
                <a:lin ang="5400000" scaled="0"/>
              </a:gradFill>
              <a:ea typeface="Segoe UI" pitchFamily="34" charset="0"/>
              <a:cs typeface="Segoe UI" pitchFamily="34" charset="0"/>
            </a:endParaRPr>
          </a:p>
        </p:txBody>
      </p:sp>
      <p:sp>
        <p:nvSpPr>
          <p:cNvPr id="7" name="Text Placeholder 6">
            <a:extLst>
              <a:ext uri="{FF2B5EF4-FFF2-40B4-BE49-F238E27FC236}">
                <a16:creationId xmlns:a16="http://schemas.microsoft.com/office/drawing/2014/main" id="{8C142447-1FCD-4EC4-B96E-9A3E9406B2F5}"/>
              </a:ext>
            </a:extLst>
          </p:cNvPr>
          <p:cNvSpPr>
            <a:spLocks noGrp="1"/>
          </p:cNvSpPr>
          <p:nvPr>
            <p:ph type="body" sz="quarter" idx="16"/>
          </p:nvPr>
        </p:nvSpPr>
        <p:spPr>
          <a:xfrm>
            <a:off x="382874" y="1080326"/>
            <a:ext cx="2606278" cy="346249"/>
          </a:xfrm>
        </p:spPr>
        <p:txBody>
          <a:bodyPr/>
          <a:lstStyle/>
          <a:p>
            <a:r>
              <a:rPr lang="en-US" sz="2250">
                <a:latin typeface="Segoe UI Light" panose="020B0502040204020203" pitchFamily="34" charset="0"/>
                <a:cs typeface="Segoe UI Light" panose="020B0502040204020203" pitchFamily="34" charset="0"/>
              </a:rPr>
              <a:t>Containers</a:t>
            </a:r>
          </a:p>
        </p:txBody>
      </p:sp>
      <p:sp>
        <p:nvSpPr>
          <p:cNvPr id="8" name="Text Placeholder 7">
            <a:extLst>
              <a:ext uri="{FF2B5EF4-FFF2-40B4-BE49-F238E27FC236}">
                <a16:creationId xmlns:a16="http://schemas.microsoft.com/office/drawing/2014/main" id="{1A46161F-7B15-4775-BE7D-0FC171142B7B}"/>
              </a:ext>
            </a:extLst>
          </p:cNvPr>
          <p:cNvSpPr>
            <a:spLocks noGrp="1"/>
          </p:cNvSpPr>
          <p:nvPr>
            <p:ph type="body" sz="quarter" idx="17"/>
          </p:nvPr>
        </p:nvSpPr>
        <p:spPr>
          <a:xfrm>
            <a:off x="3325348" y="1080326"/>
            <a:ext cx="2606278" cy="346249"/>
          </a:xfrm>
        </p:spPr>
        <p:txBody>
          <a:bodyPr/>
          <a:lstStyle/>
          <a:p>
            <a:r>
              <a:rPr lang="en-US" sz="2250">
                <a:latin typeface="Segoe UI Light" panose="020B0502040204020203" pitchFamily="34" charset="0"/>
                <a:cs typeface="Segoe UI Light" panose="020B0502040204020203" pitchFamily="34" charset="0"/>
              </a:rPr>
              <a:t>Kubernetes</a:t>
            </a:r>
          </a:p>
        </p:txBody>
      </p:sp>
      <p:sp>
        <p:nvSpPr>
          <p:cNvPr id="5" name="Title 4">
            <a:extLst>
              <a:ext uri="{FF2B5EF4-FFF2-40B4-BE49-F238E27FC236}">
                <a16:creationId xmlns:a16="http://schemas.microsoft.com/office/drawing/2014/main" id="{6519BAAD-EAE5-4FC0-B25C-41823BEE3726}"/>
              </a:ext>
            </a:extLst>
          </p:cNvPr>
          <p:cNvSpPr>
            <a:spLocks noGrp="1"/>
          </p:cNvSpPr>
          <p:nvPr>
            <p:ph type="title"/>
          </p:nvPr>
        </p:nvSpPr>
        <p:spPr>
          <a:xfrm>
            <a:off x="440055" y="121960"/>
            <a:ext cx="8263890" cy="737426"/>
          </a:xfrm>
        </p:spPr>
        <p:txBody>
          <a:bodyPr/>
          <a:lstStyle/>
          <a:p>
            <a:r>
              <a:rPr lang="en-US"/>
              <a:t>Key Components of Cloud Native</a:t>
            </a:r>
          </a:p>
        </p:txBody>
      </p:sp>
      <p:sp>
        <p:nvSpPr>
          <p:cNvPr id="16" name="TextBox 15">
            <a:extLst>
              <a:ext uri="{FF2B5EF4-FFF2-40B4-BE49-F238E27FC236}">
                <a16:creationId xmlns:a16="http://schemas.microsoft.com/office/drawing/2014/main" id="{780498F2-8B85-463E-89A4-DCBF18E4DC88}"/>
              </a:ext>
            </a:extLst>
          </p:cNvPr>
          <p:cNvSpPr txBox="1"/>
          <p:nvPr/>
        </p:nvSpPr>
        <p:spPr>
          <a:xfrm>
            <a:off x="492839" y="1868454"/>
            <a:ext cx="2496313" cy="692497"/>
          </a:xfrm>
          <a:prstGeom prst="rect">
            <a:avLst/>
          </a:prstGeom>
          <a:noFill/>
        </p:spPr>
        <p:txBody>
          <a:bodyPr wrap="square" lIns="0" tIns="0" rIns="0" bIns="0" rtlCol="0">
            <a:spAutoFit/>
          </a:bodyPr>
          <a:lstStyle/>
          <a:p>
            <a:pPr algn="l"/>
            <a:r>
              <a:rPr lang="en-US" sz="1500">
                <a:gradFill>
                  <a:gsLst>
                    <a:gs pos="2917">
                      <a:schemeClr val="tx1"/>
                    </a:gs>
                    <a:gs pos="30000">
                      <a:schemeClr val="tx1"/>
                    </a:gs>
                  </a:gsLst>
                  <a:lin ang="5400000" scaled="0"/>
                </a:gradFill>
                <a:cs typeface="Segoe UI Light" panose="020B0502040204020203" pitchFamily="34" charset="0"/>
              </a:rPr>
              <a:t>Tool to </a:t>
            </a:r>
            <a:r>
              <a:rPr lang="en-US" sz="1500">
                <a:gradFill>
                  <a:gsLst>
                    <a:gs pos="2917">
                      <a:schemeClr val="tx1"/>
                    </a:gs>
                    <a:gs pos="30000">
                      <a:schemeClr val="tx1"/>
                    </a:gs>
                  </a:gsLst>
                  <a:lin ang="5400000" scaled="0"/>
                </a:gradFill>
                <a:latin typeface="+mj-lt"/>
                <a:cs typeface="Segoe UI Light" panose="020B0502040204020203" pitchFamily="34" charset="0"/>
              </a:rPr>
              <a:t>package</a:t>
            </a:r>
            <a:r>
              <a:rPr lang="en-US" sz="1500">
                <a:gradFill>
                  <a:gsLst>
                    <a:gs pos="2917">
                      <a:schemeClr val="tx1"/>
                    </a:gs>
                    <a:gs pos="30000">
                      <a:schemeClr val="tx1"/>
                    </a:gs>
                  </a:gsLst>
                  <a:lin ang="5400000" scaled="0"/>
                </a:gradFill>
                <a:cs typeface="Segoe UI Light" panose="020B0502040204020203" pitchFamily="34" charset="0"/>
              </a:rPr>
              <a:t> your app, run it </a:t>
            </a:r>
            <a:r>
              <a:rPr lang="en-US" sz="1500">
                <a:gradFill>
                  <a:gsLst>
                    <a:gs pos="2917">
                      <a:schemeClr val="tx1"/>
                    </a:gs>
                    <a:gs pos="30000">
                      <a:schemeClr val="tx1"/>
                    </a:gs>
                  </a:gsLst>
                  <a:lin ang="5400000" scaled="0"/>
                </a:gradFill>
                <a:latin typeface="+mj-lt"/>
                <a:cs typeface="Segoe UI Light" panose="020B0502040204020203" pitchFamily="34" charset="0"/>
              </a:rPr>
              <a:t>portably</a:t>
            </a:r>
            <a:r>
              <a:rPr lang="en-US" sz="1500">
                <a:gradFill>
                  <a:gsLst>
                    <a:gs pos="2917">
                      <a:schemeClr val="tx1"/>
                    </a:gs>
                    <a:gs pos="30000">
                      <a:schemeClr val="tx1"/>
                    </a:gs>
                  </a:gsLst>
                  <a:lin ang="5400000" scaled="0"/>
                </a:gradFill>
                <a:cs typeface="Segoe UI Light" panose="020B0502040204020203" pitchFamily="34" charset="0"/>
              </a:rPr>
              <a:t> on different hosts in a </a:t>
            </a:r>
            <a:r>
              <a:rPr lang="en-US" sz="1500">
                <a:gradFill>
                  <a:gsLst>
                    <a:gs pos="2917">
                      <a:schemeClr val="tx1"/>
                    </a:gs>
                    <a:gs pos="30000">
                      <a:schemeClr val="tx1"/>
                    </a:gs>
                  </a:gsLst>
                  <a:lin ang="5400000" scaled="0"/>
                </a:gradFill>
                <a:latin typeface="+mj-lt"/>
                <a:cs typeface="Segoe UI Light" panose="020B0502040204020203" pitchFamily="34" charset="0"/>
              </a:rPr>
              <a:t>consistent</a:t>
            </a:r>
            <a:r>
              <a:rPr lang="en-US" sz="1500">
                <a:gradFill>
                  <a:gsLst>
                    <a:gs pos="2917">
                      <a:schemeClr val="tx1"/>
                    </a:gs>
                    <a:gs pos="30000">
                      <a:schemeClr val="tx1"/>
                    </a:gs>
                  </a:gsLst>
                  <a:lin ang="5400000" scaled="0"/>
                </a:gradFill>
                <a:cs typeface="Segoe UI Light" panose="020B0502040204020203" pitchFamily="34" charset="0"/>
              </a:rPr>
              <a:t> way</a:t>
            </a:r>
          </a:p>
        </p:txBody>
      </p:sp>
      <p:sp>
        <p:nvSpPr>
          <p:cNvPr id="17" name="TextBox 16">
            <a:extLst>
              <a:ext uri="{FF2B5EF4-FFF2-40B4-BE49-F238E27FC236}">
                <a16:creationId xmlns:a16="http://schemas.microsoft.com/office/drawing/2014/main" id="{A00A42A1-9A80-48A4-8F34-8ADAE0837804}"/>
              </a:ext>
            </a:extLst>
          </p:cNvPr>
          <p:cNvSpPr txBox="1"/>
          <p:nvPr/>
        </p:nvSpPr>
        <p:spPr>
          <a:xfrm>
            <a:off x="3379964" y="1868454"/>
            <a:ext cx="2496313" cy="1846659"/>
          </a:xfrm>
          <a:prstGeom prst="rect">
            <a:avLst/>
          </a:prstGeom>
          <a:noFill/>
        </p:spPr>
        <p:txBody>
          <a:bodyPr wrap="square" lIns="0" tIns="0" rIns="0" bIns="0" rtlCol="0">
            <a:spAutoFit/>
          </a:bodyPr>
          <a:lstStyle/>
          <a:p>
            <a:pPr algn="l"/>
            <a:r>
              <a:rPr lang="en-US" sz="1500">
                <a:gradFill>
                  <a:gsLst>
                    <a:gs pos="2917">
                      <a:schemeClr val="tx1"/>
                    </a:gs>
                    <a:gs pos="30000">
                      <a:schemeClr val="tx1"/>
                    </a:gs>
                  </a:gsLst>
                  <a:lin ang="5400000" scaled="0"/>
                </a:gradFill>
                <a:cs typeface="Segoe UI Light" panose="020B0502040204020203" pitchFamily="34" charset="0"/>
              </a:rPr>
              <a:t>Platform to </a:t>
            </a:r>
            <a:r>
              <a:rPr lang="en-US" sz="1500">
                <a:gradFill>
                  <a:gsLst>
                    <a:gs pos="2917">
                      <a:schemeClr val="tx1"/>
                    </a:gs>
                    <a:gs pos="30000">
                      <a:schemeClr val="tx1"/>
                    </a:gs>
                  </a:gsLst>
                  <a:lin ang="5400000" scaled="0"/>
                </a:gradFill>
                <a:latin typeface="+mj-lt"/>
                <a:cs typeface="Segoe UI Light" panose="020B0502040204020203" pitchFamily="34" charset="0"/>
              </a:rPr>
              <a:t>manage</a:t>
            </a:r>
            <a:r>
              <a:rPr lang="en-US" sz="1500">
                <a:gradFill>
                  <a:gsLst>
                    <a:gs pos="2917">
                      <a:schemeClr val="tx1"/>
                    </a:gs>
                    <a:gs pos="30000">
                      <a:schemeClr val="tx1"/>
                    </a:gs>
                  </a:gsLst>
                  <a:lin ang="5400000" scaled="0"/>
                </a:gradFill>
                <a:cs typeface="Segoe UI Light" panose="020B0502040204020203" pitchFamily="34" charset="0"/>
              </a:rPr>
              <a:t> and </a:t>
            </a:r>
            <a:r>
              <a:rPr lang="en-US" sz="1500">
                <a:gradFill>
                  <a:gsLst>
                    <a:gs pos="2917">
                      <a:schemeClr val="tx1"/>
                    </a:gs>
                    <a:gs pos="30000">
                      <a:schemeClr val="tx1"/>
                    </a:gs>
                  </a:gsLst>
                  <a:lin ang="5400000" scaled="0"/>
                </a:gradFill>
                <a:latin typeface="+mj-lt"/>
                <a:cs typeface="Segoe UI Light" panose="020B0502040204020203" pitchFamily="34" charset="0"/>
              </a:rPr>
              <a:t>scale</a:t>
            </a:r>
            <a:r>
              <a:rPr lang="en-US" sz="1500">
                <a:gradFill>
                  <a:gsLst>
                    <a:gs pos="2917">
                      <a:schemeClr val="tx1"/>
                    </a:gs>
                    <a:gs pos="30000">
                      <a:schemeClr val="tx1"/>
                    </a:gs>
                  </a:gsLst>
                  <a:lin ang="5400000" scaled="0"/>
                </a:gradFill>
                <a:cs typeface="Segoe UI Light" panose="020B0502040204020203" pitchFamily="34" charset="0"/>
              </a:rPr>
              <a:t> your app </a:t>
            </a:r>
            <a:r>
              <a:rPr lang="en-US" sz="1500">
                <a:gradFill>
                  <a:gsLst>
                    <a:gs pos="2917">
                      <a:schemeClr val="tx1"/>
                    </a:gs>
                    <a:gs pos="30000">
                      <a:schemeClr val="tx1"/>
                    </a:gs>
                  </a:gsLst>
                  <a:lin ang="5400000" scaled="0"/>
                </a:gradFill>
                <a:latin typeface="+mj-lt"/>
                <a:cs typeface="Segoe UI Light" panose="020B0502040204020203" pitchFamily="34" charset="0"/>
              </a:rPr>
              <a:t>reliably</a:t>
            </a:r>
            <a:r>
              <a:rPr lang="en-US" sz="1500">
                <a:gradFill>
                  <a:gsLst>
                    <a:gs pos="2917">
                      <a:schemeClr val="tx1"/>
                    </a:gs>
                    <a:gs pos="30000">
                      <a:schemeClr val="tx1"/>
                    </a:gs>
                  </a:gsLst>
                  <a:lin ang="5400000" scaled="0"/>
                </a:gradFill>
                <a:cs typeface="Segoe UI Light" panose="020B0502040204020203" pitchFamily="34" charset="0"/>
              </a:rPr>
              <a:t> (made up of containers) that may span many physical and virtual machines.</a:t>
            </a:r>
          </a:p>
          <a:p>
            <a:pPr algn="l"/>
            <a:endParaRPr lang="en-US" sz="1500">
              <a:gradFill>
                <a:gsLst>
                  <a:gs pos="2917">
                    <a:schemeClr val="tx1"/>
                  </a:gs>
                  <a:gs pos="30000">
                    <a:schemeClr val="tx1"/>
                  </a:gs>
                </a:gsLst>
                <a:lin ang="5400000" scaled="0"/>
              </a:gradFill>
              <a:cs typeface="Segoe UI Light" panose="020B0502040204020203" pitchFamily="34" charset="0"/>
            </a:endParaRPr>
          </a:p>
          <a:p>
            <a:pPr algn="l"/>
            <a:r>
              <a:rPr lang="en-US" sz="1500">
                <a:gradFill>
                  <a:gsLst>
                    <a:gs pos="2917">
                      <a:schemeClr val="tx1"/>
                    </a:gs>
                    <a:gs pos="30000">
                      <a:schemeClr val="tx1"/>
                    </a:gs>
                  </a:gsLst>
                  <a:lin ang="5400000" scaled="0"/>
                </a:gradFill>
                <a:cs typeface="Segoe UI Light" panose="020B0502040204020203" pitchFamily="34" charset="0"/>
              </a:rPr>
              <a:t>A tool for </a:t>
            </a:r>
            <a:r>
              <a:rPr lang="en-US" sz="1500">
                <a:gradFill>
                  <a:gsLst>
                    <a:gs pos="2917">
                      <a:schemeClr val="tx1"/>
                    </a:gs>
                    <a:gs pos="30000">
                      <a:schemeClr val="tx1"/>
                    </a:gs>
                  </a:gsLst>
                  <a:lin ang="5400000" scaled="0"/>
                </a:gradFill>
                <a:latin typeface="+mj-lt"/>
                <a:cs typeface="Segoe UI Light" panose="020B0502040204020203" pitchFamily="34" charset="0"/>
              </a:rPr>
              <a:t>operations</a:t>
            </a:r>
            <a:r>
              <a:rPr lang="en-US" sz="1500">
                <a:gradFill>
                  <a:gsLst>
                    <a:gs pos="2917">
                      <a:schemeClr val="tx1"/>
                    </a:gs>
                    <a:gs pos="30000">
                      <a:schemeClr val="tx1"/>
                    </a:gs>
                  </a:gsLst>
                  <a:lin ang="5400000" scaled="0"/>
                </a:gradFill>
                <a:cs typeface="Segoe UI Light" panose="020B0502040204020203" pitchFamily="34" charset="0"/>
              </a:rPr>
              <a:t>, not development</a:t>
            </a:r>
          </a:p>
        </p:txBody>
      </p:sp>
    </p:spTree>
    <p:extLst>
      <p:ext uri="{BB962C8B-B14F-4D97-AF65-F5344CB8AC3E}">
        <p14:creationId xmlns:p14="http://schemas.microsoft.com/office/powerpoint/2010/main" val="2980046705"/>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410B38D-D055-994D-852E-B3F5538FC8B4}"/>
              </a:ext>
            </a:extLst>
          </p:cNvPr>
          <p:cNvSpPr>
            <a:spLocks noGrp="1"/>
          </p:cNvSpPr>
          <p:nvPr>
            <p:ph type="body" sz="quarter" idx="10"/>
          </p:nvPr>
        </p:nvSpPr>
        <p:spPr>
          <a:xfrm>
            <a:off x="438150" y="1261802"/>
            <a:ext cx="3753143" cy="2183675"/>
          </a:xfrm>
        </p:spPr>
        <p:txBody>
          <a:bodyPr/>
          <a:lstStyle/>
          <a:p>
            <a:r>
              <a:rPr lang="en-US" dirty="0"/>
              <a:t>Orchestrates containerized workloads and services.</a:t>
            </a:r>
          </a:p>
          <a:p>
            <a:endParaRPr lang="en-US" dirty="0"/>
          </a:p>
          <a:p>
            <a:r>
              <a:rPr lang="en-US" dirty="0"/>
              <a:t>Provides a clean interface for managing distributed systems across many nodes, including replication, scaling, and state management.</a:t>
            </a:r>
          </a:p>
          <a:p>
            <a:endParaRPr lang="en-US" dirty="0"/>
          </a:p>
        </p:txBody>
      </p:sp>
      <p:sp>
        <p:nvSpPr>
          <p:cNvPr id="4" name="Title 3">
            <a:extLst>
              <a:ext uri="{FF2B5EF4-FFF2-40B4-BE49-F238E27FC236}">
                <a16:creationId xmlns:a16="http://schemas.microsoft.com/office/drawing/2014/main" id="{2FE5DB29-C9F8-2C41-8176-1F2BD48D8E21}"/>
              </a:ext>
            </a:extLst>
          </p:cNvPr>
          <p:cNvSpPr>
            <a:spLocks noGrp="1"/>
          </p:cNvSpPr>
          <p:nvPr>
            <p:ph type="title"/>
          </p:nvPr>
        </p:nvSpPr>
        <p:spPr>
          <a:xfrm>
            <a:off x="438150" y="389128"/>
            <a:ext cx="3118772" cy="415499"/>
          </a:xfrm>
        </p:spPr>
        <p:txBody>
          <a:bodyPr/>
          <a:lstStyle/>
          <a:p>
            <a:r>
              <a:rPr lang="en-US" dirty="0"/>
              <a:t>Kubernetes</a:t>
            </a:r>
          </a:p>
        </p:txBody>
      </p:sp>
      <p:grpSp>
        <p:nvGrpSpPr>
          <p:cNvPr id="7" name="Group 6">
            <a:extLst>
              <a:ext uri="{FF2B5EF4-FFF2-40B4-BE49-F238E27FC236}">
                <a16:creationId xmlns:a16="http://schemas.microsoft.com/office/drawing/2014/main" id="{D7DB7B5F-B996-7E49-8EE8-E8E14AC0BFC2}"/>
              </a:ext>
            </a:extLst>
          </p:cNvPr>
          <p:cNvGrpSpPr/>
          <p:nvPr/>
        </p:nvGrpSpPr>
        <p:grpSpPr>
          <a:xfrm>
            <a:off x="5485172" y="3677098"/>
            <a:ext cx="2270034" cy="868281"/>
            <a:chOff x="7204846" y="4726588"/>
            <a:chExt cx="3458449" cy="1322846"/>
          </a:xfrm>
        </p:grpSpPr>
        <p:sp>
          <p:nvSpPr>
            <p:cNvPr id="8" name="Oval 7">
              <a:extLst>
                <a:ext uri="{FF2B5EF4-FFF2-40B4-BE49-F238E27FC236}">
                  <a16:creationId xmlns:a16="http://schemas.microsoft.com/office/drawing/2014/main" id="{4BA808FB-D9AB-F44F-800F-B804E73E9268}"/>
                </a:ext>
              </a:extLst>
            </p:cNvPr>
            <p:cNvSpPr/>
            <p:nvPr/>
          </p:nvSpPr>
          <p:spPr bwMode="auto">
            <a:xfrm>
              <a:off x="7627062" y="4838023"/>
              <a:ext cx="2614016" cy="1093142"/>
            </a:xfrm>
            <a:prstGeom prst="ellipse">
              <a:avLst/>
            </a:prstGeom>
            <a:noFill/>
            <a:ln w="12700" cap="flat" cmpd="sng" algn="ctr">
              <a:solidFill>
                <a:schemeClr val="accent1"/>
              </a:solidFill>
              <a:prstDash val="solid"/>
              <a:headEnd type="none" w="med" len="med"/>
              <a:tailEnd type="none" w="med" len="med"/>
            </a:ln>
            <a:effectLst/>
          </p:spPr>
          <p:txBody>
            <a:bodyPr rot="0" spcFirstLastPara="0" vert="horz" wrap="square" lIns="139891" tIns="111913" rIns="139891" bIns="111913" numCol="1" spcCol="0" rtlCol="0" fromWordArt="0" anchor="t" anchorCtr="0" forceAA="0" compatLnSpc="1">
              <a:prstTxWarp prst="textNoShape">
                <a:avLst/>
              </a:prstTxWarp>
              <a:noAutofit/>
            </a:bodyPr>
            <a:lstStyle/>
            <a:p>
              <a:pPr defTabSz="713271">
                <a:defRPr/>
              </a:pPr>
              <a:endParaRPr lang="en-US" sz="1530" kern="0" err="1">
                <a:gradFill>
                  <a:gsLst>
                    <a:gs pos="0">
                      <a:srgbClr val="FFFFFF"/>
                    </a:gs>
                    <a:gs pos="100000">
                      <a:srgbClr val="FFFFFF"/>
                    </a:gs>
                  </a:gsLst>
                  <a:lin ang="5400000" scaled="0"/>
                </a:gradFill>
                <a:ea typeface="Segoe UI" pitchFamily="34" charset="0"/>
                <a:cs typeface="Segoe UI" pitchFamily="34" charset="0"/>
              </a:endParaRPr>
            </a:p>
          </p:txBody>
        </p:sp>
        <p:grpSp>
          <p:nvGrpSpPr>
            <p:cNvPr id="9" name="Group 8">
              <a:extLst>
                <a:ext uri="{FF2B5EF4-FFF2-40B4-BE49-F238E27FC236}">
                  <a16:creationId xmlns:a16="http://schemas.microsoft.com/office/drawing/2014/main" id="{7F060FE9-05F7-704A-B02C-5A9DD2508E63}"/>
                </a:ext>
              </a:extLst>
            </p:cNvPr>
            <p:cNvGrpSpPr/>
            <p:nvPr/>
          </p:nvGrpSpPr>
          <p:grpSpPr>
            <a:xfrm>
              <a:off x="7204846" y="4726588"/>
              <a:ext cx="3458449" cy="1322846"/>
              <a:chOff x="7204846" y="4726588"/>
              <a:chExt cx="3458449" cy="1322846"/>
            </a:xfrm>
          </p:grpSpPr>
          <p:sp>
            <p:nvSpPr>
              <p:cNvPr id="10" name="Rectangle: Rounded Corners 538">
                <a:extLst>
                  <a:ext uri="{FF2B5EF4-FFF2-40B4-BE49-F238E27FC236}">
                    <a16:creationId xmlns:a16="http://schemas.microsoft.com/office/drawing/2014/main" id="{B890A25C-6975-5841-B598-F1B72565CF6E}"/>
                  </a:ext>
                </a:extLst>
              </p:cNvPr>
              <p:cNvSpPr/>
              <p:nvPr/>
            </p:nvSpPr>
            <p:spPr>
              <a:xfrm>
                <a:off x="9602635" y="5461381"/>
                <a:ext cx="1060660" cy="337482"/>
              </a:xfrm>
              <a:prstGeom prst="roundRect">
                <a:avLst/>
              </a:prstGeom>
              <a:solidFill>
                <a:schemeClr val="bg1"/>
              </a:solidFill>
              <a:ln w="12700" cap="flat" cmpd="sng" algn="ctr">
                <a:solidFill>
                  <a:srgbClr val="000000"/>
                </a:solidFill>
                <a:prstDash val="solid"/>
                <a:miter lim="800000"/>
              </a:ln>
              <a:effectLst/>
            </p:spPr>
            <p:txBody>
              <a:bodyPr rtlCol="0" anchor="ctr"/>
              <a:lstStyle/>
              <a:p>
                <a:pPr algn="ctr" defTabSz="699448">
                  <a:defRPr/>
                </a:pPr>
                <a:endParaRPr lang="en-US" kern="0">
                  <a:solidFill>
                    <a:srgbClr val="000000"/>
                  </a:solidFill>
                </a:endParaRPr>
              </a:p>
            </p:txBody>
          </p:sp>
          <p:sp>
            <p:nvSpPr>
              <p:cNvPr id="11" name="Oval 10">
                <a:extLst>
                  <a:ext uri="{FF2B5EF4-FFF2-40B4-BE49-F238E27FC236}">
                    <a16:creationId xmlns:a16="http://schemas.microsoft.com/office/drawing/2014/main" id="{313B09F4-0281-B84C-AAB1-2D9E5634E9C0}"/>
                  </a:ext>
                </a:extLst>
              </p:cNvPr>
              <p:cNvSpPr/>
              <p:nvPr/>
            </p:nvSpPr>
            <p:spPr>
              <a:xfrm>
                <a:off x="9650849" y="5660655"/>
                <a:ext cx="89996" cy="89996"/>
              </a:xfrm>
              <a:prstGeom prst="ellipse">
                <a:avLst/>
              </a:prstGeom>
              <a:noFill/>
              <a:ln w="12700" cap="flat" cmpd="sng" algn="ctr">
                <a:solidFill>
                  <a:srgbClr val="000000"/>
                </a:solidFill>
                <a:prstDash val="solid"/>
                <a:miter lim="800000"/>
              </a:ln>
              <a:effectLst/>
            </p:spPr>
            <p:txBody>
              <a:bodyPr rtlCol="0" anchor="ctr"/>
              <a:lstStyle/>
              <a:p>
                <a:pPr algn="ctr" defTabSz="699448">
                  <a:defRPr/>
                </a:pPr>
                <a:endParaRPr lang="en-US" kern="0">
                  <a:solidFill>
                    <a:srgbClr val="000000"/>
                  </a:solidFill>
                </a:endParaRPr>
              </a:p>
            </p:txBody>
          </p:sp>
          <p:sp>
            <p:nvSpPr>
              <p:cNvPr id="12" name="Rectangle: Rounded Corners 540">
                <a:extLst>
                  <a:ext uri="{FF2B5EF4-FFF2-40B4-BE49-F238E27FC236}">
                    <a16:creationId xmlns:a16="http://schemas.microsoft.com/office/drawing/2014/main" id="{CDB2017A-967A-DD49-92D2-3ACE71B1F439}"/>
                  </a:ext>
                </a:extLst>
              </p:cNvPr>
              <p:cNvSpPr/>
              <p:nvPr/>
            </p:nvSpPr>
            <p:spPr>
              <a:xfrm>
                <a:off x="10354741" y="5636400"/>
                <a:ext cx="253916" cy="13563"/>
              </a:xfrm>
              <a:prstGeom prst="roundRect">
                <a:avLst>
                  <a:gd name="adj" fmla="val 50000"/>
                </a:avLst>
              </a:prstGeom>
              <a:solidFill>
                <a:srgbClr val="000000"/>
              </a:solidFill>
              <a:ln w="12700" cap="flat" cmpd="sng" algn="ctr">
                <a:noFill/>
                <a:prstDash val="solid"/>
                <a:miter lim="800000"/>
              </a:ln>
              <a:effectLst/>
            </p:spPr>
            <p:txBody>
              <a:bodyPr rtlCol="0" anchor="ctr"/>
              <a:lstStyle/>
              <a:p>
                <a:pPr algn="ctr" defTabSz="699448">
                  <a:defRPr/>
                </a:pPr>
                <a:endParaRPr lang="en-US" kern="0">
                  <a:solidFill>
                    <a:srgbClr val="000000"/>
                  </a:solidFill>
                </a:endParaRPr>
              </a:p>
            </p:txBody>
          </p:sp>
          <p:sp>
            <p:nvSpPr>
              <p:cNvPr id="13" name="Rectangle: Rounded Corners 541">
                <a:extLst>
                  <a:ext uri="{FF2B5EF4-FFF2-40B4-BE49-F238E27FC236}">
                    <a16:creationId xmlns:a16="http://schemas.microsoft.com/office/drawing/2014/main" id="{F0FCCC4C-252E-E240-9FC0-63FD371B4068}"/>
                  </a:ext>
                </a:extLst>
              </p:cNvPr>
              <p:cNvSpPr/>
              <p:nvPr/>
            </p:nvSpPr>
            <p:spPr>
              <a:xfrm>
                <a:off x="10354741" y="5731410"/>
                <a:ext cx="253916" cy="13563"/>
              </a:xfrm>
              <a:prstGeom prst="roundRect">
                <a:avLst>
                  <a:gd name="adj" fmla="val 50000"/>
                </a:avLst>
              </a:prstGeom>
              <a:solidFill>
                <a:srgbClr val="000000"/>
              </a:solidFill>
              <a:ln w="12700" cap="flat" cmpd="sng" algn="ctr">
                <a:noFill/>
                <a:prstDash val="solid"/>
                <a:miter lim="800000"/>
              </a:ln>
              <a:effectLst/>
            </p:spPr>
            <p:txBody>
              <a:bodyPr rtlCol="0" anchor="ctr"/>
              <a:lstStyle/>
              <a:p>
                <a:pPr algn="ctr" defTabSz="699448">
                  <a:defRPr/>
                </a:pPr>
                <a:endParaRPr lang="en-US" kern="0">
                  <a:solidFill>
                    <a:srgbClr val="000000"/>
                  </a:solidFill>
                </a:endParaRPr>
              </a:p>
            </p:txBody>
          </p:sp>
          <p:sp>
            <p:nvSpPr>
              <p:cNvPr id="14" name="Rectangle: Rounded Corners 542">
                <a:extLst>
                  <a:ext uri="{FF2B5EF4-FFF2-40B4-BE49-F238E27FC236}">
                    <a16:creationId xmlns:a16="http://schemas.microsoft.com/office/drawing/2014/main" id="{D8C7D3C6-DFB4-3942-A224-8CB535002976}"/>
                  </a:ext>
                </a:extLst>
              </p:cNvPr>
              <p:cNvSpPr/>
              <p:nvPr/>
            </p:nvSpPr>
            <p:spPr>
              <a:xfrm>
                <a:off x="10354741" y="5683905"/>
                <a:ext cx="253916" cy="13563"/>
              </a:xfrm>
              <a:prstGeom prst="roundRect">
                <a:avLst>
                  <a:gd name="adj" fmla="val 50000"/>
                </a:avLst>
              </a:prstGeom>
              <a:solidFill>
                <a:srgbClr val="000000"/>
              </a:solidFill>
              <a:ln w="12700" cap="flat" cmpd="sng" algn="ctr">
                <a:noFill/>
                <a:prstDash val="solid"/>
                <a:miter lim="800000"/>
              </a:ln>
              <a:effectLst/>
            </p:spPr>
            <p:txBody>
              <a:bodyPr rtlCol="0" anchor="ctr"/>
              <a:lstStyle/>
              <a:p>
                <a:pPr algn="ctr" defTabSz="699448">
                  <a:defRPr/>
                </a:pPr>
                <a:endParaRPr lang="en-US" kern="0">
                  <a:solidFill>
                    <a:srgbClr val="000000"/>
                  </a:solidFill>
                </a:endParaRPr>
              </a:p>
            </p:txBody>
          </p:sp>
          <p:sp>
            <p:nvSpPr>
              <p:cNvPr id="15" name="Rectangle: Rounded Corners 533">
                <a:extLst>
                  <a:ext uri="{FF2B5EF4-FFF2-40B4-BE49-F238E27FC236}">
                    <a16:creationId xmlns:a16="http://schemas.microsoft.com/office/drawing/2014/main" id="{BEDB4C27-F258-974E-B749-9AEF76C4F800}"/>
                  </a:ext>
                </a:extLst>
              </p:cNvPr>
              <p:cNvSpPr/>
              <p:nvPr/>
            </p:nvSpPr>
            <p:spPr>
              <a:xfrm>
                <a:off x="9602635" y="4976387"/>
                <a:ext cx="1060660" cy="337482"/>
              </a:xfrm>
              <a:prstGeom prst="roundRect">
                <a:avLst/>
              </a:prstGeom>
              <a:solidFill>
                <a:schemeClr val="bg1"/>
              </a:solidFill>
              <a:ln w="12700" cap="flat" cmpd="sng" algn="ctr">
                <a:solidFill>
                  <a:srgbClr val="000000"/>
                </a:solidFill>
                <a:prstDash val="solid"/>
                <a:miter lim="800000"/>
              </a:ln>
              <a:effectLst/>
            </p:spPr>
            <p:txBody>
              <a:bodyPr rtlCol="0" anchor="ctr"/>
              <a:lstStyle/>
              <a:p>
                <a:pPr algn="ctr" defTabSz="699448">
                  <a:defRPr/>
                </a:pPr>
                <a:endParaRPr lang="en-US" kern="0">
                  <a:solidFill>
                    <a:srgbClr val="000000"/>
                  </a:solidFill>
                </a:endParaRPr>
              </a:p>
            </p:txBody>
          </p:sp>
          <p:sp>
            <p:nvSpPr>
              <p:cNvPr id="16" name="Oval 15">
                <a:extLst>
                  <a:ext uri="{FF2B5EF4-FFF2-40B4-BE49-F238E27FC236}">
                    <a16:creationId xmlns:a16="http://schemas.microsoft.com/office/drawing/2014/main" id="{4C285FF2-48FA-E649-BDC3-394871AC3DE0}"/>
                  </a:ext>
                </a:extLst>
              </p:cNvPr>
              <p:cNvSpPr/>
              <p:nvPr/>
            </p:nvSpPr>
            <p:spPr>
              <a:xfrm>
                <a:off x="9650849" y="5175661"/>
                <a:ext cx="89996" cy="89996"/>
              </a:xfrm>
              <a:prstGeom prst="ellipse">
                <a:avLst/>
              </a:prstGeom>
              <a:noFill/>
              <a:ln w="12700" cap="flat" cmpd="sng" algn="ctr">
                <a:solidFill>
                  <a:srgbClr val="000000"/>
                </a:solidFill>
                <a:prstDash val="solid"/>
                <a:miter lim="800000"/>
              </a:ln>
              <a:effectLst/>
            </p:spPr>
            <p:txBody>
              <a:bodyPr rtlCol="0" anchor="ctr"/>
              <a:lstStyle/>
              <a:p>
                <a:pPr algn="ctr" defTabSz="699448">
                  <a:defRPr/>
                </a:pPr>
                <a:endParaRPr lang="en-US" kern="0">
                  <a:solidFill>
                    <a:srgbClr val="000000"/>
                  </a:solidFill>
                </a:endParaRPr>
              </a:p>
            </p:txBody>
          </p:sp>
          <p:sp>
            <p:nvSpPr>
              <p:cNvPr id="17" name="Rectangle: Rounded Corners 535">
                <a:extLst>
                  <a:ext uri="{FF2B5EF4-FFF2-40B4-BE49-F238E27FC236}">
                    <a16:creationId xmlns:a16="http://schemas.microsoft.com/office/drawing/2014/main" id="{32F4F454-7E92-FE4A-A590-E47FF1AFCDFF}"/>
                  </a:ext>
                </a:extLst>
              </p:cNvPr>
              <p:cNvSpPr/>
              <p:nvPr/>
            </p:nvSpPr>
            <p:spPr>
              <a:xfrm>
                <a:off x="10354741" y="5151406"/>
                <a:ext cx="253916" cy="13563"/>
              </a:xfrm>
              <a:prstGeom prst="roundRect">
                <a:avLst>
                  <a:gd name="adj" fmla="val 50000"/>
                </a:avLst>
              </a:prstGeom>
              <a:solidFill>
                <a:srgbClr val="000000"/>
              </a:solidFill>
              <a:ln w="12700" cap="flat" cmpd="sng" algn="ctr">
                <a:noFill/>
                <a:prstDash val="solid"/>
                <a:miter lim="800000"/>
              </a:ln>
              <a:effectLst/>
            </p:spPr>
            <p:txBody>
              <a:bodyPr rtlCol="0" anchor="ctr"/>
              <a:lstStyle/>
              <a:p>
                <a:pPr algn="ctr" defTabSz="699448">
                  <a:defRPr/>
                </a:pPr>
                <a:endParaRPr lang="en-US" kern="0">
                  <a:solidFill>
                    <a:srgbClr val="000000"/>
                  </a:solidFill>
                </a:endParaRPr>
              </a:p>
            </p:txBody>
          </p:sp>
          <p:sp>
            <p:nvSpPr>
              <p:cNvPr id="18" name="Rectangle: Rounded Corners 536">
                <a:extLst>
                  <a:ext uri="{FF2B5EF4-FFF2-40B4-BE49-F238E27FC236}">
                    <a16:creationId xmlns:a16="http://schemas.microsoft.com/office/drawing/2014/main" id="{FCBC902B-C74C-5445-963D-74F995A55D09}"/>
                  </a:ext>
                </a:extLst>
              </p:cNvPr>
              <p:cNvSpPr/>
              <p:nvPr/>
            </p:nvSpPr>
            <p:spPr>
              <a:xfrm>
                <a:off x="10354741" y="5246416"/>
                <a:ext cx="253916" cy="13563"/>
              </a:xfrm>
              <a:prstGeom prst="roundRect">
                <a:avLst>
                  <a:gd name="adj" fmla="val 50000"/>
                </a:avLst>
              </a:prstGeom>
              <a:solidFill>
                <a:srgbClr val="000000"/>
              </a:solidFill>
              <a:ln w="12700" cap="flat" cmpd="sng" algn="ctr">
                <a:noFill/>
                <a:prstDash val="solid"/>
                <a:miter lim="800000"/>
              </a:ln>
              <a:effectLst/>
            </p:spPr>
            <p:txBody>
              <a:bodyPr rtlCol="0" anchor="ctr"/>
              <a:lstStyle/>
              <a:p>
                <a:pPr algn="ctr" defTabSz="699448">
                  <a:defRPr/>
                </a:pPr>
                <a:endParaRPr lang="en-US" kern="0">
                  <a:solidFill>
                    <a:srgbClr val="000000"/>
                  </a:solidFill>
                </a:endParaRPr>
              </a:p>
            </p:txBody>
          </p:sp>
          <p:sp>
            <p:nvSpPr>
              <p:cNvPr id="19" name="Rectangle: Rounded Corners 537">
                <a:extLst>
                  <a:ext uri="{FF2B5EF4-FFF2-40B4-BE49-F238E27FC236}">
                    <a16:creationId xmlns:a16="http://schemas.microsoft.com/office/drawing/2014/main" id="{15DCC3BD-2351-094F-B753-52F9AD3789D6}"/>
                  </a:ext>
                </a:extLst>
              </p:cNvPr>
              <p:cNvSpPr/>
              <p:nvPr/>
            </p:nvSpPr>
            <p:spPr>
              <a:xfrm>
                <a:off x="10354741" y="5198911"/>
                <a:ext cx="253916" cy="13563"/>
              </a:xfrm>
              <a:prstGeom prst="roundRect">
                <a:avLst>
                  <a:gd name="adj" fmla="val 50000"/>
                </a:avLst>
              </a:prstGeom>
              <a:solidFill>
                <a:srgbClr val="000000"/>
              </a:solidFill>
              <a:ln w="12700" cap="flat" cmpd="sng" algn="ctr">
                <a:noFill/>
                <a:prstDash val="solid"/>
                <a:miter lim="800000"/>
              </a:ln>
              <a:effectLst/>
            </p:spPr>
            <p:txBody>
              <a:bodyPr rtlCol="0" anchor="ctr"/>
              <a:lstStyle/>
              <a:p>
                <a:pPr algn="ctr" defTabSz="699448">
                  <a:defRPr/>
                </a:pPr>
                <a:endParaRPr lang="en-US" kern="0">
                  <a:solidFill>
                    <a:srgbClr val="000000"/>
                  </a:solidFill>
                </a:endParaRPr>
              </a:p>
            </p:txBody>
          </p:sp>
          <p:sp>
            <p:nvSpPr>
              <p:cNvPr id="20" name="Rectangle: Rounded Corners 548">
                <a:extLst>
                  <a:ext uri="{FF2B5EF4-FFF2-40B4-BE49-F238E27FC236}">
                    <a16:creationId xmlns:a16="http://schemas.microsoft.com/office/drawing/2014/main" id="{2C229ECB-1B9C-F444-87E7-1C173E3A36BA}"/>
                  </a:ext>
                </a:extLst>
              </p:cNvPr>
              <p:cNvSpPr/>
              <p:nvPr/>
            </p:nvSpPr>
            <p:spPr>
              <a:xfrm>
                <a:off x="7204846" y="4976387"/>
                <a:ext cx="1060660" cy="337482"/>
              </a:xfrm>
              <a:prstGeom prst="roundRect">
                <a:avLst/>
              </a:prstGeom>
              <a:solidFill>
                <a:schemeClr val="bg1"/>
              </a:solidFill>
              <a:ln w="12700" cap="flat" cmpd="sng" algn="ctr">
                <a:solidFill>
                  <a:srgbClr val="000000"/>
                </a:solidFill>
                <a:prstDash val="solid"/>
                <a:miter lim="800000"/>
              </a:ln>
              <a:effectLst/>
            </p:spPr>
            <p:txBody>
              <a:bodyPr rtlCol="0" anchor="ctr"/>
              <a:lstStyle/>
              <a:p>
                <a:pPr algn="ctr" defTabSz="699448">
                  <a:defRPr/>
                </a:pPr>
                <a:endParaRPr lang="en-US" kern="0">
                  <a:solidFill>
                    <a:srgbClr val="000000"/>
                  </a:solidFill>
                </a:endParaRPr>
              </a:p>
            </p:txBody>
          </p:sp>
          <p:sp>
            <p:nvSpPr>
              <p:cNvPr id="21" name="Oval 20">
                <a:extLst>
                  <a:ext uri="{FF2B5EF4-FFF2-40B4-BE49-F238E27FC236}">
                    <a16:creationId xmlns:a16="http://schemas.microsoft.com/office/drawing/2014/main" id="{B944D5B5-1D4D-4C48-8C83-47A529B735F5}"/>
                  </a:ext>
                </a:extLst>
              </p:cNvPr>
              <p:cNvSpPr/>
              <p:nvPr/>
            </p:nvSpPr>
            <p:spPr>
              <a:xfrm>
                <a:off x="7253058" y="5175661"/>
                <a:ext cx="89996" cy="89996"/>
              </a:xfrm>
              <a:prstGeom prst="ellipse">
                <a:avLst/>
              </a:prstGeom>
              <a:noFill/>
              <a:ln w="12700" cap="flat" cmpd="sng" algn="ctr">
                <a:solidFill>
                  <a:srgbClr val="000000"/>
                </a:solidFill>
                <a:prstDash val="solid"/>
                <a:miter lim="800000"/>
              </a:ln>
              <a:effectLst/>
            </p:spPr>
            <p:txBody>
              <a:bodyPr rtlCol="0" anchor="ctr"/>
              <a:lstStyle/>
              <a:p>
                <a:pPr algn="ctr" defTabSz="699448">
                  <a:defRPr/>
                </a:pPr>
                <a:endParaRPr lang="en-US" kern="0">
                  <a:solidFill>
                    <a:srgbClr val="000000"/>
                  </a:solidFill>
                </a:endParaRPr>
              </a:p>
            </p:txBody>
          </p:sp>
          <p:sp>
            <p:nvSpPr>
              <p:cNvPr id="22" name="Rectangle: Rounded Corners 550">
                <a:extLst>
                  <a:ext uri="{FF2B5EF4-FFF2-40B4-BE49-F238E27FC236}">
                    <a16:creationId xmlns:a16="http://schemas.microsoft.com/office/drawing/2014/main" id="{4B18793A-59ED-3940-B61C-0D085ECD8C6A}"/>
                  </a:ext>
                </a:extLst>
              </p:cNvPr>
              <p:cNvSpPr/>
              <p:nvPr/>
            </p:nvSpPr>
            <p:spPr>
              <a:xfrm>
                <a:off x="7956950" y="5151406"/>
                <a:ext cx="253916" cy="13563"/>
              </a:xfrm>
              <a:prstGeom prst="roundRect">
                <a:avLst>
                  <a:gd name="adj" fmla="val 50000"/>
                </a:avLst>
              </a:prstGeom>
              <a:solidFill>
                <a:srgbClr val="000000"/>
              </a:solidFill>
              <a:ln w="12700" cap="flat" cmpd="sng" algn="ctr">
                <a:noFill/>
                <a:prstDash val="solid"/>
                <a:miter lim="800000"/>
              </a:ln>
              <a:effectLst/>
            </p:spPr>
            <p:txBody>
              <a:bodyPr rtlCol="0" anchor="ctr"/>
              <a:lstStyle/>
              <a:p>
                <a:pPr algn="ctr" defTabSz="699448">
                  <a:defRPr/>
                </a:pPr>
                <a:endParaRPr lang="en-US" kern="0">
                  <a:solidFill>
                    <a:srgbClr val="000000"/>
                  </a:solidFill>
                </a:endParaRPr>
              </a:p>
            </p:txBody>
          </p:sp>
          <p:sp>
            <p:nvSpPr>
              <p:cNvPr id="23" name="Rectangle: Rounded Corners 551">
                <a:extLst>
                  <a:ext uri="{FF2B5EF4-FFF2-40B4-BE49-F238E27FC236}">
                    <a16:creationId xmlns:a16="http://schemas.microsoft.com/office/drawing/2014/main" id="{F0002DB2-5025-4847-9578-5A84AB4C0927}"/>
                  </a:ext>
                </a:extLst>
              </p:cNvPr>
              <p:cNvSpPr/>
              <p:nvPr/>
            </p:nvSpPr>
            <p:spPr>
              <a:xfrm>
                <a:off x="7956950" y="5246416"/>
                <a:ext cx="253916" cy="13563"/>
              </a:xfrm>
              <a:prstGeom prst="roundRect">
                <a:avLst>
                  <a:gd name="adj" fmla="val 50000"/>
                </a:avLst>
              </a:prstGeom>
              <a:solidFill>
                <a:srgbClr val="000000"/>
              </a:solidFill>
              <a:ln w="12700" cap="flat" cmpd="sng" algn="ctr">
                <a:noFill/>
                <a:prstDash val="solid"/>
                <a:miter lim="800000"/>
              </a:ln>
              <a:effectLst/>
            </p:spPr>
            <p:txBody>
              <a:bodyPr rtlCol="0" anchor="ctr"/>
              <a:lstStyle/>
              <a:p>
                <a:pPr algn="ctr" defTabSz="699448">
                  <a:defRPr/>
                </a:pPr>
                <a:endParaRPr lang="en-US" kern="0">
                  <a:solidFill>
                    <a:srgbClr val="000000"/>
                  </a:solidFill>
                </a:endParaRPr>
              </a:p>
            </p:txBody>
          </p:sp>
          <p:sp>
            <p:nvSpPr>
              <p:cNvPr id="24" name="Rectangle: Rounded Corners 552">
                <a:extLst>
                  <a:ext uri="{FF2B5EF4-FFF2-40B4-BE49-F238E27FC236}">
                    <a16:creationId xmlns:a16="http://schemas.microsoft.com/office/drawing/2014/main" id="{5B6D122A-BF8A-8C43-AD35-ECAFF7883E53}"/>
                  </a:ext>
                </a:extLst>
              </p:cNvPr>
              <p:cNvSpPr/>
              <p:nvPr/>
            </p:nvSpPr>
            <p:spPr>
              <a:xfrm>
                <a:off x="7956950" y="5198911"/>
                <a:ext cx="253916" cy="13563"/>
              </a:xfrm>
              <a:prstGeom prst="roundRect">
                <a:avLst>
                  <a:gd name="adj" fmla="val 50000"/>
                </a:avLst>
              </a:prstGeom>
              <a:solidFill>
                <a:srgbClr val="000000"/>
              </a:solidFill>
              <a:ln w="12700" cap="flat" cmpd="sng" algn="ctr">
                <a:noFill/>
                <a:prstDash val="solid"/>
                <a:miter lim="800000"/>
              </a:ln>
              <a:effectLst/>
            </p:spPr>
            <p:txBody>
              <a:bodyPr rtlCol="0" anchor="ctr"/>
              <a:lstStyle/>
              <a:p>
                <a:pPr algn="ctr" defTabSz="699448">
                  <a:defRPr/>
                </a:pPr>
                <a:endParaRPr lang="en-US" kern="0">
                  <a:solidFill>
                    <a:srgbClr val="000000"/>
                  </a:solidFill>
                </a:endParaRPr>
              </a:p>
            </p:txBody>
          </p:sp>
          <p:sp>
            <p:nvSpPr>
              <p:cNvPr id="25" name="Rectangle: Rounded Corners 543">
                <a:extLst>
                  <a:ext uri="{FF2B5EF4-FFF2-40B4-BE49-F238E27FC236}">
                    <a16:creationId xmlns:a16="http://schemas.microsoft.com/office/drawing/2014/main" id="{71E846B9-3A2D-3640-A023-406E3F4E7ABF}"/>
                  </a:ext>
                </a:extLst>
              </p:cNvPr>
              <p:cNvSpPr/>
              <p:nvPr/>
            </p:nvSpPr>
            <p:spPr>
              <a:xfrm>
                <a:off x="7204846" y="5461381"/>
                <a:ext cx="1060660" cy="337482"/>
              </a:xfrm>
              <a:prstGeom prst="roundRect">
                <a:avLst/>
              </a:prstGeom>
              <a:solidFill>
                <a:schemeClr val="bg1"/>
              </a:solidFill>
              <a:ln w="12700" cap="flat" cmpd="sng" algn="ctr">
                <a:solidFill>
                  <a:srgbClr val="000000"/>
                </a:solidFill>
                <a:prstDash val="solid"/>
                <a:miter lim="800000"/>
              </a:ln>
              <a:effectLst/>
            </p:spPr>
            <p:txBody>
              <a:bodyPr rtlCol="0" anchor="ctr"/>
              <a:lstStyle/>
              <a:p>
                <a:pPr algn="ctr" defTabSz="699448">
                  <a:defRPr/>
                </a:pPr>
                <a:endParaRPr lang="en-US" kern="0">
                  <a:solidFill>
                    <a:srgbClr val="000000"/>
                  </a:solidFill>
                </a:endParaRPr>
              </a:p>
            </p:txBody>
          </p:sp>
          <p:sp>
            <p:nvSpPr>
              <p:cNvPr id="26" name="Oval 25">
                <a:extLst>
                  <a:ext uri="{FF2B5EF4-FFF2-40B4-BE49-F238E27FC236}">
                    <a16:creationId xmlns:a16="http://schemas.microsoft.com/office/drawing/2014/main" id="{62579A31-AEA5-0849-A3D5-D332AA671A98}"/>
                  </a:ext>
                </a:extLst>
              </p:cNvPr>
              <p:cNvSpPr/>
              <p:nvPr/>
            </p:nvSpPr>
            <p:spPr>
              <a:xfrm>
                <a:off x="7253058" y="5660655"/>
                <a:ext cx="89996" cy="89996"/>
              </a:xfrm>
              <a:prstGeom prst="ellipse">
                <a:avLst/>
              </a:prstGeom>
              <a:noFill/>
              <a:ln w="12700" cap="flat" cmpd="sng" algn="ctr">
                <a:solidFill>
                  <a:srgbClr val="000000"/>
                </a:solidFill>
                <a:prstDash val="solid"/>
                <a:miter lim="800000"/>
              </a:ln>
              <a:effectLst/>
            </p:spPr>
            <p:txBody>
              <a:bodyPr rtlCol="0" anchor="ctr"/>
              <a:lstStyle/>
              <a:p>
                <a:pPr algn="ctr" defTabSz="699448">
                  <a:defRPr/>
                </a:pPr>
                <a:endParaRPr lang="en-US" kern="0">
                  <a:solidFill>
                    <a:srgbClr val="000000"/>
                  </a:solidFill>
                </a:endParaRPr>
              </a:p>
            </p:txBody>
          </p:sp>
          <p:sp>
            <p:nvSpPr>
              <p:cNvPr id="27" name="Rectangle: Rounded Corners 545">
                <a:extLst>
                  <a:ext uri="{FF2B5EF4-FFF2-40B4-BE49-F238E27FC236}">
                    <a16:creationId xmlns:a16="http://schemas.microsoft.com/office/drawing/2014/main" id="{65BB1A38-3425-8F49-B110-96A578D7C97C}"/>
                  </a:ext>
                </a:extLst>
              </p:cNvPr>
              <p:cNvSpPr/>
              <p:nvPr/>
            </p:nvSpPr>
            <p:spPr>
              <a:xfrm>
                <a:off x="7956950" y="5636400"/>
                <a:ext cx="253916" cy="13563"/>
              </a:xfrm>
              <a:prstGeom prst="roundRect">
                <a:avLst>
                  <a:gd name="adj" fmla="val 50000"/>
                </a:avLst>
              </a:prstGeom>
              <a:solidFill>
                <a:srgbClr val="000000"/>
              </a:solidFill>
              <a:ln w="12700" cap="flat" cmpd="sng" algn="ctr">
                <a:noFill/>
                <a:prstDash val="solid"/>
                <a:miter lim="800000"/>
              </a:ln>
              <a:effectLst/>
            </p:spPr>
            <p:txBody>
              <a:bodyPr rtlCol="0" anchor="ctr"/>
              <a:lstStyle/>
              <a:p>
                <a:pPr algn="ctr" defTabSz="699448">
                  <a:defRPr/>
                </a:pPr>
                <a:endParaRPr lang="en-US" kern="0">
                  <a:solidFill>
                    <a:srgbClr val="000000"/>
                  </a:solidFill>
                </a:endParaRPr>
              </a:p>
            </p:txBody>
          </p:sp>
          <p:sp>
            <p:nvSpPr>
              <p:cNvPr id="28" name="Rectangle: Rounded Corners 546">
                <a:extLst>
                  <a:ext uri="{FF2B5EF4-FFF2-40B4-BE49-F238E27FC236}">
                    <a16:creationId xmlns:a16="http://schemas.microsoft.com/office/drawing/2014/main" id="{74646C99-14AB-CB42-AAEB-C5A4B85DC622}"/>
                  </a:ext>
                </a:extLst>
              </p:cNvPr>
              <p:cNvSpPr/>
              <p:nvPr/>
            </p:nvSpPr>
            <p:spPr>
              <a:xfrm>
                <a:off x="7956950" y="5731410"/>
                <a:ext cx="253916" cy="13563"/>
              </a:xfrm>
              <a:prstGeom prst="roundRect">
                <a:avLst>
                  <a:gd name="adj" fmla="val 50000"/>
                </a:avLst>
              </a:prstGeom>
              <a:solidFill>
                <a:srgbClr val="000000"/>
              </a:solidFill>
              <a:ln w="12700" cap="flat" cmpd="sng" algn="ctr">
                <a:noFill/>
                <a:prstDash val="solid"/>
                <a:miter lim="800000"/>
              </a:ln>
              <a:effectLst/>
            </p:spPr>
            <p:txBody>
              <a:bodyPr rtlCol="0" anchor="ctr"/>
              <a:lstStyle/>
              <a:p>
                <a:pPr algn="ctr" defTabSz="699448">
                  <a:defRPr/>
                </a:pPr>
                <a:endParaRPr lang="en-US" kern="0">
                  <a:solidFill>
                    <a:srgbClr val="000000"/>
                  </a:solidFill>
                </a:endParaRPr>
              </a:p>
            </p:txBody>
          </p:sp>
          <p:sp>
            <p:nvSpPr>
              <p:cNvPr id="29" name="Rectangle: Rounded Corners 547">
                <a:extLst>
                  <a:ext uri="{FF2B5EF4-FFF2-40B4-BE49-F238E27FC236}">
                    <a16:creationId xmlns:a16="http://schemas.microsoft.com/office/drawing/2014/main" id="{F98CC2BA-9EE5-9649-BA6E-39EA7EECF792}"/>
                  </a:ext>
                </a:extLst>
              </p:cNvPr>
              <p:cNvSpPr/>
              <p:nvPr/>
            </p:nvSpPr>
            <p:spPr>
              <a:xfrm>
                <a:off x="7956950" y="5683905"/>
                <a:ext cx="253916" cy="13563"/>
              </a:xfrm>
              <a:prstGeom prst="roundRect">
                <a:avLst>
                  <a:gd name="adj" fmla="val 50000"/>
                </a:avLst>
              </a:prstGeom>
              <a:solidFill>
                <a:srgbClr val="000000"/>
              </a:solidFill>
              <a:ln w="12700" cap="flat" cmpd="sng" algn="ctr">
                <a:noFill/>
                <a:prstDash val="solid"/>
                <a:miter lim="800000"/>
              </a:ln>
              <a:effectLst/>
            </p:spPr>
            <p:txBody>
              <a:bodyPr rtlCol="0" anchor="ctr"/>
              <a:lstStyle/>
              <a:p>
                <a:pPr algn="ctr" defTabSz="699448">
                  <a:defRPr/>
                </a:pPr>
                <a:endParaRPr lang="en-US" kern="0">
                  <a:solidFill>
                    <a:srgbClr val="000000"/>
                  </a:solidFill>
                </a:endParaRPr>
              </a:p>
            </p:txBody>
          </p:sp>
          <p:sp>
            <p:nvSpPr>
              <p:cNvPr id="30" name="Rectangle: Rounded Corners 553">
                <a:extLst>
                  <a:ext uri="{FF2B5EF4-FFF2-40B4-BE49-F238E27FC236}">
                    <a16:creationId xmlns:a16="http://schemas.microsoft.com/office/drawing/2014/main" id="{FE0117AC-6419-C24F-B6B1-A6EFEF5D424F}"/>
                  </a:ext>
                </a:extLst>
              </p:cNvPr>
              <p:cNvSpPr/>
              <p:nvPr/>
            </p:nvSpPr>
            <p:spPr>
              <a:xfrm>
                <a:off x="8403740" y="4726588"/>
                <a:ext cx="1060660" cy="337482"/>
              </a:xfrm>
              <a:prstGeom prst="roundRect">
                <a:avLst/>
              </a:prstGeom>
              <a:solidFill>
                <a:schemeClr val="bg1"/>
              </a:solidFill>
              <a:ln w="12700" cap="flat" cmpd="sng" algn="ctr">
                <a:solidFill>
                  <a:srgbClr val="000000"/>
                </a:solidFill>
                <a:prstDash val="solid"/>
                <a:miter lim="800000"/>
              </a:ln>
              <a:effectLst/>
            </p:spPr>
            <p:txBody>
              <a:bodyPr rtlCol="0" anchor="ctr"/>
              <a:lstStyle/>
              <a:p>
                <a:pPr algn="ctr" defTabSz="699448">
                  <a:defRPr/>
                </a:pPr>
                <a:endParaRPr lang="en-US" kern="0">
                  <a:solidFill>
                    <a:srgbClr val="000000"/>
                  </a:solidFill>
                </a:endParaRPr>
              </a:p>
            </p:txBody>
          </p:sp>
          <p:sp>
            <p:nvSpPr>
              <p:cNvPr id="31" name="Oval 30">
                <a:extLst>
                  <a:ext uri="{FF2B5EF4-FFF2-40B4-BE49-F238E27FC236}">
                    <a16:creationId xmlns:a16="http://schemas.microsoft.com/office/drawing/2014/main" id="{8A9DF101-261B-604C-9630-52FFF2C57D42}"/>
                  </a:ext>
                </a:extLst>
              </p:cNvPr>
              <p:cNvSpPr/>
              <p:nvPr/>
            </p:nvSpPr>
            <p:spPr>
              <a:xfrm>
                <a:off x="8452009" y="4925864"/>
                <a:ext cx="89996" cy="89996"/>
              </a:xfrm>
              <a:prstGeom prst="ellipse">
                <a:avLst/>
              </a:prstGeom>
              <a:noFill/>
              <a:ln w="12700" cap="flat" cmpd="sng" algn="ctr">
                <a:solidFill>
                  <a:srgbClr val="000000"/>
                </a:solidFill>
                <a:prstDash val="solid"/>
                <a:miter lim="800000"/>
              </a:ln>
              <a:effectLst/>
            </p:spPr>
            <p:txBody>
              <a:bodyPr rtlCol="0" anchor="ctr"/>
              <a:lstStyle/>
              <a:p>
                <a:pPr algn="ctr" defTabSz="699448">
                  <a:defRPr/>
                </a:pPr>
                <a:endParaRPr lang="en-US" kern="0">
                  <a:solidFill>
                    <a:srgbClr val="000000"/>
                  </a:solidFill>
                </a:endParaRPr>
              </a:p>
            </p:txBody>
          </p:sp>
          <p:sp>
            <p:nvSpPr>
              <p:cNvPr id="32" name="Rectangle: Rounded Corners 555">
                <a:extLst>
                  <a:ext uri="{FF2B5EF4-FFF2-40B4-BE49-F238E27FC236}">
                    <a16:creationId xmlns:a16="http://schemas.microsoft.com/office/drawing/2014/main" id="{1B62CE29-F0E3-F543-A29E-A517EC6BCE08}"/>
                  </a:ext>
                </a:extLst>
              </p:cNvPr>
              <p:cNvSpPr/>
              <p:nvPr/>
            </p:nvSpPr>
            <p:spPr>
              <a:xfrm>
                <a:off x="9155901" y="4901607"/>
                <a:ext cx="253916" cy="13563"/>
              </a:xfrm>
              <a:prstGeom prst="roundRect">
                <a:avLst>
                  <a:gd name="adj" fmla="val 50000"/>
                </a:avLst>
              </a:prstGeom>
              <a:solidFill>
                <a:srgbClr val="000000"/>
              </a:solidFill>
              <a:ln w="12700" cap="flat" cmpd="sng" algn="ctr">
                <a:noFill/>
                <a:prstDash val="solid"/>
                <a:miter lim="800000"/>
              </a:ln>
              <a:effectLst/>
            </p:spPr>
            <p:txBody>
              <a:bodyPr rtlCol="0" anchor="ctr"/>
              <a:lstStyle/>
              <a:p>
                <a:pPr algn="ctr" defTabSz="699448">
                  <a:defRPr/>
                </a:pPr>
                <a:endParaRPr lang="en-US" kern="0">
                  <a:solidFill>
                    <a:srgbClr val="000000"/>
                  </a:solidFill>
                </a:endParaRPr>
              </a:p>
            </p:txBody>
          </p:sp>
          <p:sp>
            <p:nvSpPr>
              <p:cNvPr id="33" name="Rectangle: Rounded Corners 556">
                <a:extLst>
                  <a:ext uri="{FF2B5EF4-FFF2-40B4-BE49-F238E27FC236}">
                    <a16:creationId xmlns:a16="http://schemas.microsoft.com/office/drawing/2014/main" id="{F2DD1DBF-5BD3-4848-A1F3-D4C99E441573}"/>
                  </a:ext>
                </a:extLst>
              </p:cNvPr>
              <p:cNvSpPr/>
              <p:nvPr/>
            </p:nvSpPr>
            <p:spPr>
              <a:xfrm>
                <a:off x="9155901" y="4996617"/>
                <a:ext cx="253916" cy="13563"/>
              </a:xfrm>
              <a:prstGeom prst="roundRect">
                <a:avLst>
                  <a:gd name="adj" fmla="val 50000"/>
                </a:avLst>
              </a:prstGeom>
              <a:solidFill>
                <a:srgbClr val="000000"/>
              </a:solidFill>
              <a:ln w="12700" cap="flat" cmpd="sng" algn="ctr">
                <a:noFill/>
                <a:prstDash val="solid"/>
                <a:miter lim="800000"/>
              </a:ln>
              <a:effectLst/>
            </p:spPr>
            <p:txBody>
              <a:bodyPr rtlCol="0" anchor="ctr"/>
              <a:lstStyle/>
              <a:p>
                <a:pPr algn="ctr" defTabSz="699448">
                  <a:defRPr/>
                </a:pPr>
                <a:endParaRPr lang="en-US" kern="0">
                  <a:solidFill>
                    <a:srgbClr val="000000"/>
                  </a:solidFill>
                </a:endParaRPr>
              </a:p>
            </p:txBody>
          </p:sp>
          <p:sp>
            <p:nvSpPr>
              <p:cNvPr id="34" name="Rectangle: Rounded Corners 557">
                <a:extLst>
                  <a:ext uri="{FF2B5EF4-FFF2-40B4-BE49-F238E27FC236}">
                    <a16:creationId xmlns:a16="http://schemas.microsoft.com/office/drawing/2014/main" id="{3DE338EC-6608-A146-8E39-503AB05A458C}"/>
                  </a:ext>
                </a:extLst>
              </p:cNvPr>
              <p:cNvSpPr/>
              <p:nvPr/>
            </p:nvSpPr>
            <p:spPr>
              <a:xfrm>
                <a:off x="9155901" y="4949113"/>
                <a:ext cx="253916" cy="13563"/>
              </a:xfrm>
              <a:prstGeom prst="roundRect">
                <a:avLst>
                  <a:gd name="adj" fmla="val 50000"/>
                </a:avLst>
              </a:prstGeom>
              <a:solidFill>
                <a:srgbClr val="000000"/>
              </a:solidFill>
              <a:ln w="12700" cap="flat" cmpd="sng" algn="ctr">
                <a:noFill/>
                <a:prstDash val="solid"/>
                <a:miter lim="800000"/>
              </a:ln>
              <a:effectLst/>
            </p:spPr>
            <p:txBody>
              <a:bodyPr rtlCol="0" anchor="ctr"/>
              <a:lstStyle/>
              <a:p>
                <a:pPr algn="ctr" defTabSz="699448">
                  <a:defRPr/>
                </a:pPr>
                <a:endParaRPr lang="en-US" kern="0">
                  <a:solidFill>
                    <a:srgbClr val="000000"/>
                  </a:solidFill>
                </a:endParaRPr>
              </a:p>
            </p:txBody>
          </p:sp>
          <p:sp>
            <p:nvSpPr>
              <p:cNvPr id="35" name="Rectangle: Rounded Corners 570">
                <a:extLst>
                  <a:ext uri="{FF2B5EF4-FFF2-40B4-BE49-F238E27FC236}">
                    <a16:creationId xmlns:a16="http://schemas.microsoft.com/office/drawing/2014/main" id="{86CC01DD-ABE3-1B44-B4F7-E35ED7B1C70A}"/>
                  </a:ext>
                </a:extLst>
              </p:cNvPr>
              <p:cNvSpPr/>
              <p:nvPr/>
            </p:nvSpPr>
            <p:spPr>
              <a:xfrm>
                <a:off x="8403740" y="5711952"/>
                <a:ext cx="1060660" cy="337482"/>
              </a:xfrm>
              <a:prstGeom prst="roundRect">
                <a:avLst/>
              </a:prstGeom>
              <a:solidFill>
                <a:schemeClr val="bg1"/>
              </a:solidFill>
              <a:ln w="12700" cap="flat" cmpd="sng" algn="ctr">
                <a:solidFill>
                  <a:srgbClr val="000000"/>
                </a:solidFill>
                <a:prstDash val="solid"/>
                <a:miter lim="800000"/>
              </a:ln>
              <a:effectLst/>
            </p:spPr>
            <p:txBody>
              <a:bodyPr rtlCol="0" anchor="ctr"/>
              <a:lstStyle/>
              <a:p>
                <a:pPr algn="ctr" defTabSz="699448">
                  <a:defRPr/>
                </a:pPr>
                <a:endParaRPr lang="en-US" kern="0">
                  <a:solidFill>
                    <a:srgbClr val="000000"/>
                  </a:solidFill>
                </a:endParaRPr>
              </a:p>
            </p:txBody>
          </p:sp>
          <p:sp>
            <p:nvSpPr>
              <p:cNvPr id="36" name="Oval 35">
                <a:extLst>
                  <a:ext uri="{FF2B5EF4-FFF2-40B4-BE49-F238E27FC236}">
                    <a16:creationId xmlns:a16="http://schemas.microsoft.com/office/drawing/2014/main" id="{F6021B2C-5D40-F143-A97D-8C9330448888}"/>
                  </a:ext>
                </a:extLst>
              </p:cNvPr>
              <p:cNvSpPr/>
              <p:nvPr/>
            </p:nvSpPr>
            <p:spPr>
              <a:xfrm>
                <a:off x="8452009" y="5911226"/>
                <a:ext cx="89996" cy="89996"/>
              </a:xfrm>
              <a:prstGeom prst="ellipse">
                <a:avLst/>
              </a:prstGeom>
              <a:noFill/>
              <a:ln w="12700" cap="flat" cmpd="sng" algn="ctr">
                <a:solidFill>
                  <a:srgbClr val="000000"/>
                </a:solidFill>
                <a:prstDash val="solid"/>
                <a:miter lim="800000"/>
              </a:ln>
              <a:effectLst/>
            </p:spPr>
            <p:txBody>
              <a:bodyPr rtlCol="0" anchor="ctr"/>
              <a:lstStyle/>
              <a:p>
                <a:pPr algn="ctr" defTabSz="699448">
                  <a:defRPr/>
                </a:pPr>
                <a:endParaRPr lang="en-US" kern="0">
                  <a:solidFill>
                    <a:srgbClr val="000000"/>
                  </a:solidFill>
                </a:endParaRPr>
              </a:p>
            </p:txBody>
          </p:sp>
          <p:sp>
            <p:nvSpPr>
              <p:cNvPr id="37" name="Rectangle: Rounded Corners 572">
                <a:extLst>
                  <a:ext uri="{FF2B5EF4-FFF2-40B4-BE49-F238E27FC236}">
                    <a16:creationId xmlns:a16="http://schemas.microsoft.com/office/drawing/2014/main" id="{4F38EAD9-9E0C-A14B-BCB2-0741223B5EA6}"/>
                  </a:ext>
                </a:extLst>
              </p:cNvPr>
              <p:cNvSpPr/>
              <p:nvPr/>
            </p:nvSpPr>
            <p:spPr>
              <a:xfrm>
                <a:off x="9155901" y="5886971"/>
                <a:ext cx="253916" cy="13563"/>
              </a:xfrm>
              <a:prstGeom prst="roundRect">
                <a:avLst>
                  <a:gd name="adj" fmla="val 50000"/>
                </a:avLst>
              </a:prstGeom>
              <a:solidFill>
                <a:srgbClr val="000000"/>
              </a:solidFill>
              <a:ln w="12700" cap="flat" cmpd="sng" algn="ctr">
                <a:noFill/>
                <a:prstDash val="solid"/>
                <a:miter lim="800000"/>
              </a:ln>
              <a:effectLst/>
            </p:spPr>
            <p:txBody>
              <a:bodyPr rtlCol="0" anchor="ctr"/>
              <a:lstStyle/>
              <a:p>
                <a:pPr algn="ctr" defTabSz="699448">
                  <a:defRPr/>
                </a:pPr>
                <a:endParaRPr lang="en-US" kern="0">
                  <a:solidFill>
                    <a:srgbClr val="000000"/>
                  </a:solidFill>
                </a:endParaRPr>
              </a:p>
            </p:txBody>
          </p:sp>
          <p:sp>
            <p:nvSpPr>
              <p:cNvPr id="38" name="Rectangle: Rounded Corners 573">
                <a:extLst>
                  <a:ext uri="{FF2B5EF4-FFF2-40B4-BE49-F238E27FC236}">
                    <a16:creationId xmlns:a16="http://schemas.microsoft.com/office/drawing/2014/main" id="{4FFAA809-DF58-C249-AE52-FB52DF49AF6F}"/>
                  </a:ext>
                </a:extLst>
              </p:cNvPr>
              <p:cNvSpPr/>
              <p:nvPr/>
            </p:nvSpPr>
            <p:spPr>
              <a:xfrm>
                <a:off x="9155901" y="5981981"/>
                <a:ext cx="253916" cy="13563"/>
              </a:xfrm>
              <a:prstGeom prst="roundRect">
                <a:avLst>
                  <a:gd name="adj" fmla="val 50000"/>
                </a:avLst>
              </a:prstGeom>
              <a:solidFill>
                <a:srgbClr val="000000"/>
              </a:solidFill>
              <a:ln w="12700" cap="flat" cmpd="sng" algn="ctr">
                <a:noFill/>
                <a:prstDash val="solid"/>
                <a:miter lim="800000"/>
              </a:ln>
              <a:effectLst/>
            </p:spPr>
            <p:txBody>
              <a:bodyPr rtlCol="0" anchor="ctr"/>
              <a:lstStyle/>
              <a:p>
                <a:pPr algn="ctr" defTabSz="699448">
                  <a:defRPr/>
                </a:pPr>
                <a:endParaRPr lang="en-US" kern="0">
                  <a:solidFill>
                    <a:srgbClr val="000000"/>
                  </a:solidFill>
                </a:endParaRPr>
              </a:p>
            </p:txBody>
          </p:sp>
          <p:sp>
            <p:nvSpPr>
              <p:cNvPr id="39" name="Rectangle: Rounded Corners 574">
                <a:extLst>
                  <a:ext uri="{FF2B5EF4-FFF2-40B4-BE49-F238E27FC236}">
                    <a16:creationId xmlns:a16="http://schemas.microsoft.com/office/drawing/2014/main" id="{770749AB-E213-4A4C-A188-B875765D1581}"/>
                  </a:ext>
                </a:extLst>
              </p:cNvPr>
              <p:cNvSpPr/>
              <p:nvPr/>
            </p:nvSpPr>
            <p:spPr>
              <a:xfrm>
                <a:off x="9155901" y="5934476"/>
                <a:ext cx="253916" cy="13563"/>
              </a:xfrm>
              <a:prstGeom prst="roundRect">
                <a:avLst>
                  <a:gd name="adj" fmla="val 50000"/>
                </a:avLst>
              </a:prstGeom>
              <a:solidFill>
                <a:srgbClr val="000000"/>
              </a:solidFill>
              <a:ln w="12700" cap="flat" cmpd="sng" algn="ctr">
                <a:noFill/>
                <a:prstDash val="solid"/>
                <a:miter lim="800000"/>
              </a:ln>
              <a:effectLst/>
            </p:spPr>
            <p:txBody>
              <a:bodyPr rtlCol="0" anchor="ctr"/>
              <a:lstStyle/>
              <a:p>
                <a:pPr algn="ctr" defTabSz="699448">
                  <a:defRPr/>
                </a:pPr>
                <a:endParaRPr lang="en-US" kern="0">
                  <a:solidFill>
                    <a:srgbClr val="000000"/>
                  </a:solidFill>
                </a:endParaRPr>
              </a:p>
            </p:txBody>
          </p:sp>
        </p:grpSp>
      </p:grpSp>
      <p:sp>
        <p:nvSpPr>
          <p:cNvPr id="40" name="Rectangle 39">
            <a:extLst>
              <a:ext uri="{FF2B5EF4-FFF2-40B4-BE49-F238E27FC236}">
                <a16:creationId xmlns:a16="http://schemas.microsoft.com/office/drawing/2014/main" id="{BAE601E7-CC0C-244B-8547-31F2E779E651}"/>
              </a:ext>
            </a:extLst>
          </p:cNvPr>
          <p:cNvSpPr/>
          <p:nvPr/>
        </p:nvSpPr>
        <p:spPr bwMode="auto">
          <a:xfrm>
            <a:off x="4666422" y="1729408"/>
            <a:ext cx="3648666" cy="2972369"/>
          </a:xfrm>
          <a:prstGeom prst="rect">
            <a:avLst/>
          </a:prstGeom>
          <a:noFill/>
          <a:ln w="12700" cap="flat" cmpd="sng" algn="ctr">
            <a:solidFill>
              <a:schemeClr val="accent5">
                <a:lumMod val="40000"/>
                <a:lumOff val="60000"/>
              </a:schemeClr>
            </a:solidFill>
            <a:prstDash val="solid"/>
          </a:ln>
          <a:effectLst/>
        </p:spPr>
        <p:txBody>
          <a:bodyPr rot="0" spcFirstLastPara="0" vertOverflow="overflow" horzOverflow="overflow" vert="horz" wrap="square" lIns="0" tIns="135000" rIns="0" bIns="0" numCol="1" spcCol="0" rtlCol="0" fromWordArt="0" anchor="t" anchorCtr="0" forceAA="0" compatLnSpc="1">
            <a:prstTxWarp prst="textNoShape">
              <a:avLst/>
            </a:prstTxWarp>
            <a:noAutofit/>
          </a:bodyPr>
          <a:lstStyle/>
          <a:p>
            <a:pPr algn="ctr" defTabSz="699422">
              <a:lnSpc>
                <a:spcPct val="90000"/>
              </a:lnSpc>
              <a:defRPr/>
            </a:pPr>
            <a:endParaRPr lang="en-US" sz="1350" kern="0" dirty="0">
              <a:solidFill>
                <a:srgbClr val="000000"/>
              </a:solidFill>
              <a:latin typeface="Segoe UI Semibold"/>
            </a:endParaRPr>
          </a:p>
        </p:txBody>
      </p:sp>
      <p:sp>
        <p:nvSpPr>
          <p:cNvPr id="41" name="Rectangle 40">
            <a:extLst>
              <a:ext uri="{FF2B5EF4-FFF2-40B4-BE49-F238E27FC236}">
                <a16:creationId xmlns:a16="http://schemas.microsoft.com/office/drawing/2014/main" id="{B101E358-69A2-F548-BC5A-384A3B174A0B}"/>
              </a:ext>
            </a:extLst>
          </p:cNvPr>
          <p:cNvSpPr/>
          <p:nvPr/>
        </p:nvSpPr>
        <p:spPr>
          <a:xfrm>
            <a:off x="6043761" y="598121"/>
            <a:ext cx="374057" cy="341632"/>
          </a:xfrm>
          <a:prstGeom prst="rect">
            <a:avLst/>
          </a:prstGeom>
        </p:spPr>
        <p:txBody>
          <a:bodyPr wrap="square">
            <a:spAutoFit/>
          </a:bodyPr>
          <a:lstStyle/>
          <a:p>
            <a:pPr marL="0" lvl="1" algn="ctr" defTabSz="699448">
              <a:lnSpc>
                <a:spcPct val="90000"/>
              </a:lnSpc>
              <a:defRPr/>
            </a:pPr>
            <a:r>
              <a:rPr lang="en-US" sz="900" kern="0" dirty="0">
                <a:solidFill>
                  <a:srgbClr val="000000"/>
                </a:solidFill>
              </a:rPr>
              <a:t>App</a:t>
            </a:r>
          </a:p>
        </p:txBody>
      </p:sp>
      <p:sp>
        <p:nvSpPr>
          <p:cNvPr id="42" name="Rectangle: Rounded Corners 498">
            <a:extLst>
              <a:ext uri="{FF2B5EF4-FFF2-40B4-BE49-F238E27FC236}">
                <a16:creationId xmlns:a16="http://schemas.microsoft.com/office/drawing/2014/main" id="{F8E8E211-F647-6B40-9B85-D4160A42ED9D}"/>
              </a:ext>
            </a:extLst>
          </p:cNvPr>
          <p:cNvSpPr/>
          <p:nvPr/>
        </p:nvSpPr>
        <p:spPr>
          <a:xfrm>
            <a:off x="5976538" y="787849"/>
            <a:ext cx="513204" cy="513204"/>
          </a:xfrm>
          <a:prstGeom prst="roundRect">
            <a:avLst/>
          </a:prstGeom>
          <a:solidFill>
            <a:schemeClr val="bg1"/>
          </a:solidFill>
          <a:ln w="12700" cap="flat" cmpd="sng" algn="ctr">
            <a:solidFill>
              <a:srgbClr val="000000"/>
            </a:solidFill>
            <a:prstDash val="dash"/>
            <a:miter lim="800000"/>
          </a:ln>
          <a:effectLst/>
        </p:spPr>
        <p:txBody>
          <a:bodyPr rtlCol="0" anchor="ctr"/>
          <a:lstStyle/>
          <a:p>
            <a:pPr algn="ctr" defTabSz="699448">
              <a:defRPr/>
            </a:pPr>
            <a:endParaRPr lang="en-US" kern="0">
              <a:solidFill>
                <a:srgbClr val="000000"/>
              </a:solidFill>
            </a:endParaRPr>
          </a:p>
        </p:txBody>
      </p:sp>
      <p:grpSp>
        <p:nvGrpSpPr>
          <p:cNvPr id="43" name="Group 42">
            <a:extLst>
              <a:ext uri="{FF2B5EF4-FFF2-40B4-BE49-F238E27FC236}">
                <a16:creationId xmlns:a16="http://schemas.microsoft.com/office/drawing/2014/main" id="{B8D8C765-B1A0-BA4B-A102-D9F29DD967CF}"/>
              </a:ext>
            </a:extLst>
          </p:cNvPr>
          <p:cNvGrpSpPr/>
          <p:nvPr/>
        </p:nvGrpSpPr>
        <p:grpSpPr>
          <a:xfrm>
            <a:off x="6157319" y="883900"/>
            <a:ext cx="150047" cy="150047"/>
            <a:chOff x="6614096" y="3386015"/>
            <a:chExt cx="182880" cy="182880"/>
          </a:xfrm>
        </p:grpSpPr>
        <p:sp>
          <p:nvSpPr>
            <p:cNvPr id="44" name="Oval 43">
              <a:extLst>
                <a:ext uri="{FF2B5EF4-FFF2-40B4-BE49-F238E27FC236}">
                  <a16:creationId xmlns:a16="http://schemas.microsoft.com/office/drawing/2014/main" id="{A6E485BD-D2B2-A14A-BE4A-3A790EB054EA}"/>
                </a:ext>
              </a:extLst>
            </p:cNvPr>
            <p:cNvSpPr/>
            <p:nvPr/>
          </p:nvSpPr>
          <p:spPr>
            <a:xfrm>
              <a:off x="6614096" y="3386015"/>
              <a:ext cx="182880" cy="182880"/>
            </a:xfrm>
            <a:prstGeom prst="ellipse">
              <a:avLst/>
            </a:prstGeom>
            <a:solidFill>
              <a:srgbClr val="F2F2F2"/>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sp>
          <p:nvSpPr>
            <p:cNvPr id="45" name="Oval 44">
              <a:extLst>
                <a:ext uri="{FF2B5EF4-FFF2-40B4-BE49-F238E27FC236}">
                  <a16:creationId xmlns:a16="http://schemas.microsoft.com/office/drawing/2014/main" id="{AD5B0D4F-DAD7-0E43-A2A8-B4A7EA1275FF}"/>
                </a:ext>
              </a:extLst>
            </p:cNvPr>
            <p:cNvSpPr/>
            <p:nvPr/>
          </p:nvSpPr>
          <p:spPr>
            <a:xfrm>
              <a:off x="6636956" y="3408875"/>
              <a:ext cx="137160" cy="137160"/>
            </a:xfrm>
            <a:prstGeom prst="ellipse">
              <a:avLst/>
            </a:prstGeom>
            <a:solidFill>
              <a:srgbClr val="89C402"/>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grpSp>
      <p:grpSp>
        <p:nvGrpSpPr>
          <p:cNvPr id="46" name="Group 45">
            <a:extLst>
              <a:ext uri="{FF2B5EF4-FFF2-40B4-BE49-F238E27FC236}">
                <a16:creationId xmlns:a16="http://schemas.microsoft.com/office/drawing/2014/main" id="{4CB525A6-7D94-1D46-B75C-A4F75C90AC3A}"/>
              </a:ext>
            </a:extLst>
          </p:cNvPr>
          <p:cNvGrpSpPr/>
          <p:nvPr/>
        </p:nvGrpSpPr>
        <p:grpSpPr>
          <a:xfrm>
            <a:off x="6047352" y="1042515"/>
            <a:ext cx="150047" cy="150047"/>
            <a:chOff x="6614096" y="3386015"/>
            <a:chExt cx="182880" cy="182880"/>
          </a:xfrm>
        </p:grpSpPr>
        <p:sp>
          <p:nvSpPr>
            <p:cNvPr id="47" name="Oval 46">
              <a:extLst>
                <a:ext uri="{FF2B5EF4-FFF2-40B4-BE49-F238E27FC236}">
                  <a16:creationId xmlns:a16="http://schemas.microsoft.com/office/drawing/2014/main" id="{985B813B-A4B1-C644-A7CC-01566ACAC335}"/>
                </a:ext>
              </a:extLst>
            </p:cNvPr>
            <p:cNvSpPr/>
            <p:nvPr/>
          </p:nvSpPr>
          <p:spPr>
            <a:xfrm>
              <a:off x="6614096" y="3386015"/>
              <a:ext cx="182880" cy="182880"/>
            </a:xfrm>
            <a:prstGeom prst="ellipse">
              <a:avLst/>
            </a:prstGeom>
            <a:solidFill>
              <a:srgbClr val="F2F2F2"/>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sp>
          <p:nvSpPr>
            <p:cNvPr id="48" name="Oval 47">
              <a:extLst>
                <a:ext uri="{FF2B5EF4-FFF2-40B4-BE49-F238E27FC236}">
                  <a16:creationId xmlns:a16="http://schemas.microsoft.com/office/drawing/2014/main" id="{489223F2-8C7C-1C43-9AF9-2FA0168C034F}"/>
                </a:ext>
              </a:extLst>
            </p:cNvPr>
            <p:cNvSpPr/>
            <p:nvPr/>
          </p:nvSpPr>
          <p:spPr>
            <a:xfrm>
              <a:off x="6636956" y="3408875"/>
              <a:ext cx="137160" cy="137160"/>
            </a:xfrm>
            <a:prstGeom prst="ellipse">
              <a:avLst/>
            </a:prstGeom>
            <a:solidFill>
              <a:srgbClr val="B1D6F2"/>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grpSp>
      <p:grpSp>
        <p:nvGrpSpPr>
          <p:cNvPr id="49" name="Group 48">
            <a:extLst>
              <a:ext uri="{FF2B5EF4-FFF2-40B4-BE49-F238E27FC236}">
                <a16:creationId xmlns:a16="http://schemas.microsoft.com/office/drawing/2014/main" id="{B3290BE9-4BF0-904A-A0D6-5767EDE17900}"/>
              </a:ext>
            </a:extLst>
          </p:cNvPr>
          <p:cNvGrpSpPr/>
          <p:nvPr/>
        </p:nvGrpSpPr>
        <p:grpSpPr>
          <a:xfrm>
            <a:off x="6267286" y="1042515"/>
            <a:ext cx="150047" cy="150047"/>
            <a:chOff x="6614096" y="3386015"/>
            <a:chExt cx="182880" cy="182880"/>
          </a:xfrm>
        </p:grpSpPr>
        <p:sp>
          <p:nvSpPr>
            <p:cNvPr id="50" name="Oval 49">
              <a:extLst>
                <a:ext uri="{FF2B5EF4-FFF2-40B4-BE49-F238E27FC236}">
                  <a16:creationId xmlns:a16="http://schemas.microsoft.com/office/drawing/2014/main" id="{CB79DF7E-2596-D241-8FAC-8F1908D4B4FE}"/>
                </a:ext>
              </a:extLst>
            </p:cNvPr>
            <p:cNvSpPr/>
            <p:nvPr/>
          </p:nvSpPr>
          <p:spPr>
            <a:xfrm>
              <a:off x="6614096" y="3386015"/>
              <a:ext cx="182880" cy="182880"/>
            </a:xfrm>
            <a:prstGeom prst="ellipse">
              <a:avLst/>
            </a:prstGeom>
            <a:solidFill>
              <a:srgbClr val="F2F2F2"/>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sp>
          <p:nvSpPr>
            <p:cNvPr id="51" name="Oval 50">
              <a:extLst>
                <a:ext uri="{FF2B5EF4-FFF2-40B4-BE49-F238E27FC236}">
                  <a16:creationId xmlns:a16="http://schemas.microsoft.com/office/drawing/2014/main" id="{6B542524-3242-8245-B0B6-6A98B7BC8E29}"/>
                </a:ext>
              </a:extLst>
            </p:cNvPr>
            <p:cNvSpPr/>
            <p:nvPr/>
          </p:nvSpPr>
          <p:spPr>
            <a:xfrm>
              <a:off x="6636956" y="3408875"/>
              <a:ext cx="137160" cy="137160"/>
            </a:xfrm>
            <a:prstGeom prst="ellipse">
              <a:avLst/>
            </a:prstGeom>
            <a:solidFill>
              <a:srgbClr val="0078D7"/>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grpSp>
      <p:sp>
        <p:nvSpPr>
          <p:cNvPr id="52" name="Rectangle: Rounded Corners 512">
            <a:extLst>
              <a:ext uri="{FF2B5EF4-FFF2-40B4-BE49-F238E27FC236}">
                <a16:creationId xmlns:a16="http://schemas.microsoft.com/office/drawing/2014/main" id="{53723568-ADAD-6E40-BF8E-0EECF1330067}"/>
              </a:ext>
            </a:extLst>
          </p:cNvPr>
          <p:cNvSpPr/>
          <p:nvPr/>
        </p:nvSpPr>
        <p:spPr>
          <a:xfrm>
            <a:off x="6603254" y="792440"/>
            <a:ext cx="513204" cy="513204"/>
          </a:xfrm>
          <a:prstGeom prst="roundRect">
            <a:avLst/>
          </a:prstGeom>
          <a:solidFill>
            <a:schemeClr val="bg1"/>
          </a:solidFill>
          <a:ln w="12700" cap="flat" cmpd="sng" algn="ctr">
            <a:solidFill>
              <a:srgbClr val="000000"/>
            </a:solidFill>
            <a:prstDash val="dash"/>
            <a:miter lim="800000"/>
          </a:ln>
          <a:effectLst/>
        </p:spPr>
        <p:txBody>
          <a:bodyPr rtlCol="0" anchor="ctr"/>
          <a:lstStyle/>
          <a:p>
            <a:pPr algn="ctr" defTabSz="699448">
              <a:defRPr/>
            </a:pPr>
            <a:endParaRPr lang="en-US" kern="0">
              <a:solidFill>
                <a:srgbClr val="000000"/>
              </a:solidFill>
            </a:endParaRPr>
          </a:p>
        </p:txBody>
      </p:sp>
      <p:grpSp>
        <p:nvGrpSpPr>
          <p:cNvPr id="53" name="Group 52">
            <a:extLst>
              <a:ext uri="{FF2B5EF4-FFF2-40B4-BE49-F238E27FC236}">
                <a16:creationId xmlns:a16="http://schemas.microsoft.com/office/drawing/2014/main" id="{E003D5C0-E591-B44E-BD61-B81646682C34}"/>
              </a:ext>
            </a:extLst>
          </p:cNvPr>
          <p:cNvGrpSpPr/>
          <p:nvPr/>
        </p:nvGrpSpPr>
        <p:grpSpPr>
          <a:xfrm>
            <a:off x="6788798" y="889232"/>
            <a:ext cx="150047" cy="150047"/>
            <a:chOff x="6614096" y="3386015"/>
            <a:chExt cx="182880" cy="182880"/>
          </a:xfrm>
        </p:grpSpPr>
        <p:sp>
          <p:nvSpPr>
            <p:cNvPr id="54" name="Oval 53">
              <a:extLst>
                <a:ext uri="{FF2B5EF4-FFF2-40B4-BE49-F238E27FC236}">
                  <a16:creationId xmlns:a16="http://schemas.microsoft.com/office/drawing/2014/main" id="{E01CBAFF-8258-FD45-967A-36788AECFC7C}"/>
                </a:ext>
              </a:extLst>
            </p:cNvPr>
            <p:cNvSpPr/>
            <p:nvPr/>
          </p:nvSpPr>
          <p:spPr>
            <a:xfrm>
              <a:off x="6614096" y="3386015"/>
              <a:ext cx="182880" cy="182880"/>
            </a:xfrm>
            <a:prstGeom prst="ellipse">
              <a:avLst/>
            </a:prstGeom>
            <a:solidFill>
              <a:srgbClr val="F2F2F2"/>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sp>
          <p:nvSpPr>
            <p:cNvPr id="55" name="Oval 54">
              <a:extLst>
                <a:ext uri="{FF2B5EF4-FFF2-40B4-BE49-F238E27FC236}">
                  <a16:creationId xmlns:a16="http://schemas.microsoft.com/office/drawing/2014/main" id="{E28A75D3-452C-D54B-90B8-2B0FEB1D9195}"/>
                </a:ext>
              </a:extLst>
            </p:cNvPr>
            <p:cNvSpPr/>
            <p:nvPr/>
          </p:nvSpPr>
          <p:spPr>
            <a:xfrm>
              <a:off x="6636956" y="3408875"/>
              <a:ext cx="137160" cy="137160"/>
            </a:xfrm>
            <a:prstGeom prst="ellipse">
              <a:avLst/>
            </a:prstGeom>
            <a:solidFill>
              <a:srgbClr val="D78200"/>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grpSp>
      <p:grpSp>
        <p:nvGrpSpPr>
          <p:cNvPr id="56" name="Group 55">
            <a:extLst>
              <a:ext uri="{FF2B5EF4-FFF2-40B4-BE49-F238E27FC236}">
                <a16:creationId xmlns:a16="http://schemas.microsoft.com/office/drawing/2014/main" id="{4377FB82-F7E1-574D-A807-0A29CA013C7A}"/>
              </a:ext>
            </a:extLst>
          </p:cNvPr>
          <p:cNvGrpSpPr/>
          <p:nvPr/>
        </p:nvGrpSpPr>
        <p:grpSpPr>
          <a:xfrm>
            <a:off x="6678831" y="1047847"/>
            <a:ext cx="150047" cy="150047"/>
            <a:chOff x="6614096" y="3386015"/>
            <a:chExt cx="182880" cy="182880"/>
          </a:xfrm>
        </p:grpSpPr>
        <p:sp>
          <p:nvSpPr>
            <p:cNvPr id="57" name="Oval 56">
              <a:extLst>
                <a:ext uri="{FF2B5EF4-FFF2-40B4-BE49-F238E27FC236}">
                  <a16:creationId xmlns:a16="http://schemas.microsoft.com/office/drawing/2014/main" id="{E813067C-54B9-974E-AA18-876738AC19EB}"/>
                </a:ext>
              </a:extLst>
            </p:cNvPr>
            <p:cNvSpPr/>
            <p:nvPr/>
          </p:nvSpPr>
          <p:spPr>
            <a:xfrm>
              <a:off x="6614096" y="3386015"/>
              <a:ext cx="182880" cy="182880"/>
            </a:xfrm>
            <a:prstGeom prst="ellipse">
              <a:avLst/>
            </a:prstGeom>
            <a:solidFill>
              <a:srgbClr val="F2F2F2"/>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sp>
          <p:nvSpPr>
            <p:cNvPr id="58" name="Oval 57">
              <a:extLst>
                <a:ext uri="{FF2B5EF4-FFF2-40B4-BE49-F238E27FC236}">
                  <a16:creationId xmlns:a16="http://schemas.microsoft.com/office/drawing/2014/main" id="{988B5607-9E9C-B341-B34C-10B741378E16}"/>
                </a:ext>
              </a:extLst>
            </p:cNvPr>
            <p:cNvSpPr/>
            <p:nvPr/>
          </p:nvSpPr>
          <p:spPr>
            <a:xfrm>
              <a:off x="6636956" y="3408875"/>
              <a:ext cx="137160" cy="137160"/>
            </a:xfrm>
            <a:prstGeom prst="ellipse">
              <a:avLst/>
            </a:prstGeom>
            <a:solidFill>
              <a:srgbClr val="003157"/>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grpSp>
      <p:grpSp>
        <p:nvGrpSpPr>
          <p:cNvPr id="59" name="Group 58">
            <a:extLst>
              <a:ext uri="{FF2B5EF4-FFF2-40B4-BE49-F238E27FC236}">
                <a16:creationId xmlns:a16="http://schemas.microsoft.com/office/drawing/2014/main" id="{4C5B0864-063A-854D-8DAA-07040EE124B8}"/>
              </a:ext>
            </a:extLst>
          </p:cNvPr>
          <p:cNvGrpSpPr/>
          <p:nvPr/>
        </p:nvGrpSpPr>
        <p:grpSpPr>
          <a:xfrm>
            <a:off x="6898765" y="1047847"/>
            <a:ext cx="150047" cy="150047"/>
            <a:chOff x="6614096" y="3386015"/>
            <a:chExt cx="182880" cy="182880"/>
          </a:xfrm>
        </p:grpSpPr>
        <p:sp>
          <p:nvSpPr>
            <p:cNvPr id="60" name="Oval 59">
              <a:extLst>
                <a:ext uri="{FF2B5EF4-FFF2-40B4-BE49-F238E27FC236}">
                  <a16:creationId xmlns:a16="http://schemas.microsoft.com/office/drawing/2014/main" id="{BD7143FF-BF06-1445-8AF7-CE3583C880AE}"/>
                </a:ext>
              </a:extLst>
            </p:cNvPr>
            <p:cNvSpPr/>
            <p:nvPr/>
          </p:nvSpPr>
          <p:spPr>
            <a:xfrm>
              <a:off x="6614096" y="3386015"/>
              <a:ext cx="182880" cy="182880"/>
            </a:xfrm>
            <a:prstGeom prst="ellipse">
              <a:avLst/>
            </a:prstGeom>
            <a:solidFill>
              <a:srgbClr val="F2F2F2"/>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sp>
          <p:nvSpPr>
            <p:cNvPr id="61" name="Oval 60">
              <a:extLst>
                <a:ext uri="{FF2B5EF4-FFF2-40B4-BE49-F238E27FC236}">
                  <a16:creationId xmlns:a16="http://schemas.microsoft.com/office/drawing/2014/main" id="{847EE46A-A5B2-4F41-A38E-D5543128F9F7}"/>
                </a:ext>
              </a:extLst>
            </p:cNvPr>
            <p:cNvSpPr/>
            <p:nvPr/>
          </p:nvSpPr>
          <p:spPr>
            <a:xfrm>
              <a:off x="6636956" y="3408875"/>
              <a:ext cx="137160" cy="137160"/>
            </a:xfrm>
            <a:prstGeom prst="ellipse">
              <a:avLst/>
            </a:prstGeom>
            <a:solidFill>
              <a:srgbClr val="0078D7"/>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grpSp>
      <p:sp>
        <p:nvSpPr>
          <p:cNvPr id="62" name="Rectangle 61">
            <a:extLst>
              <a:ext uri="{FF2B5EF4-FFF2-40B4-BE49-F238E27FC236}">
                <a16:creationId xmlns:a16="http://schemas.microsoft.com/office/drawing/2014/main" id="{23DB2222-6F09-B54C-A91C-0EE03FB0431B}"/>
              </a:ext>
            </a:extLst>
          </p:cNvPr>
          <p:cNvSpPr/>
          <p:nvPr/>
        </p:nvSpPr>
        <p:spPr>
          <a:xfrm>
            <a:off x="6646835" y="596878"/>
            <a:ext cx="405669" cy="216982"/>
          </a:xfrm>
          <a:prstGeom prst="rect">
            <a:avLst/>
          </a:prstGeom>
        </p:spPr>
        <p:txBody>
          <a:bodyPr wrap="square">
            <a:spAutoFit/>
          </a:bodyPr>
          <a:lstStyle/>
          <a:p>
            <a:pPr marL="0" lvl="1" algn="ctr" defTabSz="699448">
              <a:lnSpc>
                <a:spcPct val="90000"/>
              </a:lnSpc>
              <a:defRPr/>
            </a:pPr>
            <a:r>
              <a:rPr lang="en-US" sz="900" kern="0" dirty="0">
                <a:solidFill>
                  <a:srgbClr val="000000"/>
                </a:solidFill>
              </a:rPr>
              <a:t>App</a:t>
            </a:r>
          </a:p>
        </p:txBody>
      </p:sp>
      <p:grpSp>
        <p:nvGrpSpPr>
          <p:cNvPr id="63" name="Group 62">
            <a:extLst>
              <a:ext uri="{FF2B5EF4-FFF2-40B4-BE49-F238E27FC236}">
                <a16:creationId xmlns:a16="http://schemas.microsoft.com/office/drawing/2014/main" id="{BF010881-EF4E-354D-8538-804C651D8CB9}"/>
              </a:ext>
            </a:extLst>
          </p:cNvPr>
          <p:cNvGrpSpPr/>
          <p:nvPr/>
        </p:nvGrpSpPr>
        <p:grpSpPr>
          <a:xfrm>
            <a:off x="7273251" y="4275480"/>
            <a:ext cx="66771" cy="66771"/>
            <a:chOff x="6614096" y="3386015"/>
            <a:chExt cx="182880" cy="182880"/>
          </a:xfrm>
        </p:grpSpPr>
        <p:sp>
          <p:nvSpPr>
            <p:cNvPr id="64" name="Oval 63">
              <a:extLst>
                <a:ext uri="{FF2B5EF4-FFF2-40B4-BE49-F238E27FC236}">
                  <a16:creationId xmlns:a16="http://schemas.microsoft.com/office/drawing/2014/main" id="{579C7853-5CA7-0447-B71F-F1F873628A28}"/>
                </a:ext>
              </a:extLst>
            </p:cNvPr>
            <p:cNvSpPr/>
            <p:nvPr/>
          </p:nvSpPr>
          <p:spPr>
            <a:xfrm>
              <a:off x="6614096" y="3386015"/>
              <a:ext cx="182880" cy="182880"/>
            </a:xfrm>
            <a:prstGeom prst="ellipse">
              <a:avLst/>
            </a:prstGeom>
            <a:solidFill>
              <a:srgbClr val="F2F2F2"/>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sp>
          <p:nvSpPr>
            <p:cNvPr id="65" name="Oval 64">
              <a:extLst>
                <a:ext uri="{FF2B5EF4-FFF2-40B4-BE49-F238E27FC236}">
                  <a16:creationId xmlns:a16="http://schemas.microsoft.com/office/drawing/2014/main" id="{4F3FE684-1432-A54F-B793-6FA7A072348C}"/>
                </a:ext>
              </a:extLst>
            </p:cNvPr>
            <p:cNvSpPr/>
            <p:nvPr/>
          </p:nvSpPr>
          <p:spPr>
            <a:xfrm>
              <a:off x="6636956" y="3408875"/>
              <a:ext cx="137160" cy="137160"/>
            </a:xfrm>
            <a:prstGeom prst="ellipse">
              <a:avLst/>
            </a:prstGeom>
            <a:solidFill>
              <a:srgbClr val="0078D7"/>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grpSp>
      <p:grpSp>
        <p:nvGrpSpPr>
          <p:cNvPr id="66" name="Group 65">
            <a:extLst>
              <a:ext uri="{FF2B5EF4-FFF2-40B4-BE49-F238E27FC236}">
                <a16:creationId xmlns:a16="http://schemas.microsoft.com/office/drawing/2014/main" id="{7A64CE88-8EB5-6842-82FC-9F3A29A1D478}"/>
              </a:ext>
            </a:extLst>
          </p:cNvPr>
          <p:cNvGrpSpPr/>
          <p:nvPr/>
        </p:nvGrpSpPr>
        <p:grpSpPr>
          <a:xfrm>
            <a:off x="7326744" y="4191252"/>
            <a:ext cx="66771" cy="66771"/>
            <a:chOff x="6614096" y="3386015"/>
            <a:chExt cx="182880" cy="182880"/>
          </a:xfrm>
        </p:grpSpPr>
        <p:sp>
          <p:nvSpPr>
            <p:cNvPr id="67" name="Oval 66">
              <a:extLst>
                <a:ext uri="{FF2B5EF4-FFF2-40B4-BE49-F238E27FC236}">
                  <a16:creationId xmlns:a16="http://schemas.microsoft.com/office/drawing/2014/main" id="{87CC37BC-F633-BE4B-9CAC-51EA93BE6AB8}"/>
                </a:ext>
              </a:extLst>
            </p:cNvPr>
            <p:cNvSpPr/>
            <p:nvPr/>
          </p:nvSpPr>
          <p:spPr>
            <a:xfrm>
              <a:off x="6614096" y="3386015"/>
              <a:ext cx="182880" cy="182880"/>
            </a:xfrm>
            <a:prstGeom prst="ellipse">
              <a:avLst/>
            </a:prstGeom>
            <a:solidFill>
              <a:srgbClr val="F2F2F2"/>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sp>
          <p:nvSpPr>
            <p:cNvPr id="68" name="Oval 67">
              <a:extLst>
                <a:ext uri="{FF2B5EF4-FFF2-40B4-BE49-F238E27FC236}">
                  <a16:creationId xmlns:a16="http://schemas.microsoft.com/office/drawing/2014/main" id="{599989FC-2C9A-6747-B0BF-4BEB71A736FF}"/>
                </a:ext>
              </a:extLst>
            </p:cNvPr>
            <p:cNvSpPr/>
            <p:nvPr/>
          </p:nvSpPr>
          <p:spPr>
            <a:xfrm>
              <a:off x="6636956" y="3408875"/>
              <a:ext cx="137160" cy="137160"/>
            </a:xfrm>
            <a:prstGeom prst="ellipse">
              <a:avLst/>
            </a:prstGeom>
            <a:solidFill>
              <a:srgbClr val="B1D6F2"/>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grpSp>
      <p:grpSp>
        <p:nvGrpSpPr>
          <p:cNvPr id="69" name="Group 68">
            <a:extLst>
              <a:ext uri="{FF2B5EF4-FFF2-40B4-BE49-F238E27FC236}">
                <a16:creationId xmlns:a16="http://schemas.microsoft.com/office/drawing/2014/main" id="{2F3C44A0-2782-6C4A-8E4E-8DF4D3F2DEB1}"/>
              </a:ext>
            </a:extLst>
          </p:cNvPr>
          <p:cNvGrpSpPr/>
          <p:nvPr/>
        </p:nvGrpSpPr>
        <p:grpSpPr>
          <a:xfrm>
            <a:off x="7380238" y="4275480"/>
            <a:ext cx="66771" cy="66771"/>
            <a:chOff x="6614096" y="3386015"/>
            <a:chExt cx="182880" cy="182880"/>
          </a:xfrm>
        </p:grpSpPr>
        <p:sp>
          <p:nvSpPr>
            <p:cNvPr id="70" name="Oval 69">
              <a:extLst>
                <a:ext uri="{FF2B5EF4-FFF2-40B4-BE49-F238E27FC236}">
                  <a16:creationId xmlns:a16="http://schemas.microsoft.com/office/drawing/2014/main" id="{E0F97FCF-8060-C848-B343-B6B3FE8C456C}"/>
                </a:ext>
              </a:extLst>
            </p:cNvPr>
            <p:cNvSpPr/>
            <p:nvPr/>
          </p:nvSpPr>
          <p:spPr>
            <a:xfrm>
              <a:off x="6614096" y="3386015"/>
              <a:ext cx="182880" cy="182880"/>
            </a:xfrm>
            <a:prstGeom prst="ellipse">
              <a:avLst/>
            </a:prstGeom>
            <a:solidFill>
              <a:srgbClr val="F2F2F2"/>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sp>
          <p:nvSpPr>
            <p:cNvPr id="71" name="Oval 70">
              <a:extLst>
                <a:ext uri="{FF2B5EF4-FFF2-40B4-BE49-F238E27FC236}">
                  <a16:creationId xmlns:a16="http://schemas.microsoft.com/office/drawing/2014/main" id="{A3774C74-7452-AF43-B254-521D55BD65DB}"/>
                </a:ext>
              </a:extLst>
            </p:cNvPr>
            <p:cNvSpPr/>
            <p:nvPr/>
          </p:nvSpPr>
          <p:spPr>
            <a:xfrm>
              <a:off x="6636956" y="3408875"/>
              <a:ext cx="137160" cy="137160"/>
            </a:xfrm>
            <a:prstGeom prst="ellipse">
              <a:avLst/>
            </a:prstGeom>
            <a:solidFill>
              <a:srgbClr val="D78200"/>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grpSp>
      <p:grpSp>
        <p:nvGrpSpPr>
          <p:cNvPr id="72" name="Group 71">
            <a:extLst>
              <a:ext uri="{FF2B5EF4-FFF2-40B4-BE49-F238E27FC236}">
                <a16:creationId xmlns:a16="http://schemas.microsoft.com/office/drawing/2014/main" id="{107F74B0-1494-084E-ADEE-3271D48B4051}"/>
              </a:ext>
            </a:extLst>
          </p:cNvPr>
          <p:cNvGrpSpPr/>
          <p:nvPr/>
        </p:nvGrpSpPr>
        <p:grpSpPr>
          <a:xfrm>
            <a:off x="7225584" y="3918710"/>
            <a:ext cx="66771" cy="66771"/>
            <a:chOff x="6614096" y="3386015"/>
            <a:chExt cx="182880" cy="182880"/>
          </a:xfrm>
        </p:grpSpPr>
        <p:sp>
          <p:nvSpPr>
            <p:cNvPr id="73" name="Oval 72">
              <a:extLst>
                <a:ext uri="{FF2B5EF4-FFF2-40B4-BE49-F238E27FC236}">
                  <a16:creationId xmlns:a16="http://schemas.microsoft.com/office/drawing/2014/main" id="{4A838876-8798-2E4C-B7B1-79D095907805}"/>
                </a:ext>
              </a:extLst>
            </p:cNvPr>
            <p:cNvSpPr/>
            <p:nvPr/>
          </p:nvSpPr>
          <p:spPr>
            <a:xfrm>
              <a:off x="6614096" y="3386015"/>
              <a:ext cx="182880" cy="182880"/>
            </a:xfrm>
            <a:prstGeom prst="ellipse">
              <a:avLst/>
            </a:prstGeom>
            <a:solidFill>
              <a:srgbClr val="F2F2F2"/>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sp>
          <p:nvSpPr>
            <p:cNvPr id="74" name="Oval 73">
              <a:extLst>
                <a:ext uri="{FF2B5EF4-FFF2-40B4-BE49-F238E27FC236}">
                  <a16:creationId xmlns:a16="http://schemas.microsoft.com/office/drawing/2014/main" id="{24C95055-F100-E940-962B-4DFFE2497D35}"/>
                </a:ext>
              </a:extLst>
            </p:cNvPr>
            <p:cNvSpPr/>
            <p:nvPr/>
          </p:nvSpPr>
          <p:spPr>
            <a:xfrm>
              <a:off x="6636956" y="3408875"/>
              <a:ext cx="137160" cy="137160"/>
            </a:xfrm>
            <a:prstGeom prst="ellipse">
              <a:avLst/>
            </a:prstGeom>
            <a:solidFill>
              <a:srgbClr val="003157"/>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grpSp>
      <p:grpSp>
        <p:nvGrpSpPr>
          <p:cNvPr id="75" name="Group 74">
            <a:extLst>
              <a:ext uri="{FF2B5EF4-FFF2-40B4-BE49-F238E27FC236}">
                <a16:creationId xmlns:a16="http://schemas.microsoft.com/office/drawing/2014/main" id="{01A2199D-6EC0-F341-A4CF-54FA4F68E6D9}"/>
              </a:ext>
            </a:extLst>
          </p:cNvPr>
          <p:cNvGrpSpPr/>
          <p:nvPr/>
        </p:nvGrpSpPr>
        <p:grpSpPr>
          <a:xfrm>
            <a:off x="7326744" y="3918710"/>
            <a:ext cx="66771" cy="66771"/>
            <a:chOff x="6614096" y="3386015"/>
            <a:chExt cx="182880" cy="182880"/>
          </a:xfrm>
        </p:grpSpPr>
        <p:sp>
          <p:nvSpPr>
            <p:cNvPr id="76" name="Oval 75">
              <a:extLst>
                <a:ext uri="{FF2B5EF4-FFF2-40B4-BE49-F238E27FC236}">
                  <a16:creationId xmlns:a16="http://schemas.microsoft.com/office/drawing/2014/main" id="{2FD5FB70-2F17-4B4A-A7D5-24DFA44F07D9}"/>
                </a:ext>
              </a:extLst>
            </p:cNvPr>
            <p:cNvSpPr/>
            <p:nvPr/>
          </p:nvSpPr>
          <p:spPr>
            <a:xfrm>
              <a:off x="6614096" y="3386015"/>
              <a:ext cx="182880" cy="182880"/>
            </a:xfrm>
            <a:prstGeom prst="ellipse">
              <a:avLst/>
            </a:prstGeom>
            <a:solidFill>
              <a:srgbClr val="F2F2F2"/>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sp>
          <p:nvSpPr>
            <p:cNvPr id="77" name="Oval 76">
              <a:extLst>
                <a:ext uri="{FF2B5EF4-FFF2-40B4-BE49-F238E27FC236}">
                  <a16:creationId xmlns:a16="http://schemas.microsoft.com/office/drawing/2014/main" id="{952AE748-004B-3A48-9DDB-175B17E01565}"/>
                </a:ext>
              </a:extLst>
            </p:cNvPr>
            <p:cNvSpPr/>
            <p:nvPr/>
          </p:nvSpPr>
          <p:spPr>
            <a:xfrm>
              <a:off x="6636956" y="3408875"/>
              <a:ext cx="137160" cy="137160"/>
            </a:xfrm>
            <a:prstGeom prst="ellipse">
              <a:avLst/>
            </a:prstGeom>
            <a:solidFill>
              <a:srgbClr val="0078D7"/>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grpSp>
      <p:grpSp>
        <p:nvGrpSpPr>
          <p:cNvPr id="78" name="Group 77">
            <a:extLst>
              <a:ext uri="{FF2B5EF4-FFF2-40B4-BE49-F238E27FC236}">
                <a16:creationId xmlns:a16="http://schemas.microsoft.com/office/drawing/2014/main" id="{8549A6C4-8973-3E4D-BF53-1BA2B28637F4}"/>
              </a:ext>
            </a:extLst>
          </p:cNvPr>
          <p:cNvGrpSpPr/>
          <p:nvPr/>
        </p:nvGrpSpPr>
        <p:grpSpPr>
          <a:xfrm>
            <a:off x="7427905" y="3918710"/>
            <a:ext cx="66771" cy="66771"/>
            <a:chOff x="6614096" y="3386015"/>
            <a:chExt cx="182880" cy="182880"/>
          </a:xfrm>
        </p:grpSpPr>
        <p:sp>
          <p:nvSpPr>
            <p:cNvPr id="79" name="Oval 78">
              <a:extLst>
                <a:ext uri="{FF2B5EF4-FFF2-40B4-BE49-F238E27FC236}">
                  <a16:creationId xmlns:a16="http://schemas.microsoft.com/office/drawing/2014/main" id="{89D243AC-9679-3241-8BBD-C7BD54FBEBCD}"/>
                </a:ext>
              </a:extLst>
            </p:cNvPr>
            <p:cNvSpPr/>
            <p:nvPr/>
          </p:nvSpPr>
          <p:spPr>
            <a:xfrm>
              <a:off x="6614096" y="3386015"/>
              <a:ext cx="182880" cy="182880"/>
            </a:xfrm>
            <a:prstGeom prst="ellipse">
              <a:avLst/>
            </a:prstGeom>
            <a:solidFill>
              <a:srgbClr val="F2F2F2"/>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sp>
          <p:nvSpPr>
            <p:cNvPr id="80" name="Oval 79">
              <a:extLst>
                <a:ext uri="{FF2B5EF4-FFF2-40B4-BE49-F238E27FC236}">
                  <a16:creationId xmlns:a16="http://schemas.microsoft.com/office/drawing/2014/main" id="{43C0E532-FC94-9849-AF12-EEFDAF3C794E}"/>
                </a:ext>
              </a:extLst>
            </p:cNvPr>
            <p:cNvSpPr/>
            <p:nvPr/>
          </p:nvSpPr>
          <p:spPr>
            <a:xfrm>
              <a:off x="6636956" y="3408875"/>
              <a:ext cx="137160" cy="137160"/>
            </a:xfrm>
            <a:prstGeom prst="ellipse">
              <a:avLst/>
            </a:prstGeom>
            <a:solidFill>
              <a:srgbClr val="89C402"/>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grpSp>
      <p:grpSp>
        <p:nvGrpSpPr>
          <p:cNvPr id="81" name="Group 80">
            <a:extLst>
              <a:ext uri="{FF2B5EF4-FFF2-40B4-BE49-F238E27FC236}">
                <a16:creationId xmlns:a16="http://schemas.microsoft.com/office/drawing/2014/main" id="{60CDEF3F-DD98-084C-85E5-579581CF6ACB}"/>
              </a:ext>
            </a:extLst>
          </p:cNvPr>
          <p:cNvGrpSpPr/>
          <p:nvPr/>
        </p:nvGrpSpPr>
        <p:grpSpPr>
          <a:xfrm>
            <a:off x="5646515" y="3865595"/>
            <a:ext cx="66771" cy="66771"/>
            <a:chOff x="6614096" y="3386015"/>
            <a:chExt cx="182880" cy="182880"/>
          </a:xfrm>
        </p:grpSpPr>
        <p:sp>
          <p:nvSpPr>
            <p:cNvPr id="82" name="Oval 81">
              <a:extLst>
                <a:ext uri="{FF2B5EF4-FFF2-40B4-BE49-F238E27FC236}">
                  <a16:creationId xmlns:a16="http://schemas.microsoft.com/office/drawing/2014/main" id="{302ED866-691D-4C48-9E75-2E1279310B04}"/>
                </a:ext>
              </a:extLst>
            </p:cNvPr>
            <p:cNvSpPr/>
            <p:nvPr/>
          </p:nvSpPr>
          <p:spPr>
            <a:xfrm>
              <a:off x="6614096" y="3386015"/>
              <a:ext cx="182880" cy="182880"/>
            </a:xfrm>
            <a:prstGeom prst="ellipse">
              <a:avLst/>
            </a:prstGeom>
            <a:solidFill>
              <a:srgbClr val="F2F2F2"/>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sp>
          <p:nvSpPr>
            <p:cNvPr id="83" name="Oval 82">
              <a:extLst>
                <a:ext uri="{FF2B5EF4-FFF2-40B4-BE49-F238E27FC236}">
                  <a16:creationId xmlns:a16="http://schemas.microsoft.com/office/drawing/2014/main" id="{1DCDAA5B-9E35-DE43-8EDF-6C45C2B490E7}"/>
                </a:ext>
              </a:extLst>
            </p:cNvPr>
            <p:cNvSpPr/>
            <p:nvPr/>
          </p:nvSpPr>
          <p:spPr>
            <a:xfrm>
              <a:off x="6636956" y="3408875"/>
              <a:ext cx="137160" cy="137160"/>
            </a:xfrm>
            <a:prstGeom prst="ellipse">
              <a:avLst/>
            </a:prstGeom>
            <a:solidFill>
              <a:srgbClr val="D78200"/>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grpSp>
      <p:grpSp>
        <p:nvGrpSpPr>
          <p:cNvPr id="84" name="Group 83">
            <a:extLst>
              <a:ext uri="{FF2B5EF4-FFF2-40B4-BE49-F238E27FC236}">
                <a16:creationId xmlns:a16="http://schemas.microsoft.com/office/drawing/2014/main" id="{10938B01-DC3D-954A-8897-459EF76F181A}"/>
              </a:ext>
            </a:extLst>
          </p:cNvPr>
          <p:cNvGrpSpPr/>
          <p:nvPr/>
        </p:nvGrpSpPr>
        <p:grpSpPr>
          <a:xfrm>
            <a:off x="5750211" y="3869521"/>
            <a:ext cx="66771" cy="66771"/>
            <a:chOff x="6614096" y="3386015"/>
            <a:chExt cx="182880" cy="182880"/>
          </a:xfrm>
        </p:grpSpPr>
        <p:sp>
          <p:nvSpPr>
            <p:cNvPr id="85" name="Oval 84">
              <a:extLst>
                <a:ext uri="{FF2B5EF4-FFF2-40B4-BE49-F238E27FC236}">
                  <a16:creationId xmlns:a16="http://schemas.microsoft.com/office/drawing/2014/main" id="{4A851522-0A52-8A48-A90D-2AD84DD261E1}"/>
                </a:ext>
              </a:extLst>
            </p:cNvPr>
            <p:cNvSpPr/>
            <p:nvPr/>
          </p:nvSpPr>
          <p:spPr>
            <a:xfrm>
              <a:off x="6614096" y="3386015"/>
              <a:ext cx="182880" cy="182880"/>
            </a:xfrm>
            <a:prstGeom prst="ellipse">
              <a:avLst/>
            </a:prstGeom>
            <a:solidFill>
              <a:srgbClr val="F2F2F2"/>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sp>
          <p:nvSpPr>
            <p:cNvPr id="86" name="Oval 85">
              <a:extLst>
                <a:ext uri="{FF2B5EF4-FFF2-40B4-BE49-F238E27FC236}">
                  <a16:creationId xmlns:a16="http://schemas.microsoft.com/office/drawing/2014/main" id="{F813DD76-E6EE-B247-BBDB-39CE01343B44}"/>
                </a:ext>
              </a:extLst>
            </p:cNvPr>
            <p:cNvSpPr/>
            <p:nvPr/>
          </p:nvSpPr>
          <p:spPr>
            <a:xfrm>
              <a:off x="6636956" y="3408875"/>
              <a:ext cx="137160" cy="137160"/>
            </a:xfrm>
            <a:prstGeom prst="ellipse">
              <a:avLst/>
            </a:prstGeom>
            <a:solidFill>
              <a:srgbClr val="B1D6F2"/>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grpSp>
      <p:grpSp>
        <p:nvGrpSpPr>
          <p:cNvPr id="87" name="Group 86">
            <a:extLst>
              <a:ext uri="{FF2B5EF4-FFF2-40B4-BE49-F238E27FC236}">
                <a16:creationId xmlns:a16="http://schemas.microsoft.com/office/drawing/2014/main" id="{FC5083EA-427B-0448-8AA2-29CE5D4F1516}"/>
              </a:ext>
            </a:extLst>
          </p:cNvPr>
          <p:cNvGrpSpPr/>
          <p:nvPr/>
        </p:nvGrpSpPr>
        <p:grpSpPr>
          <a:xfrm>
            <a:off x="5869210" y="3867524"/>
            <a:ext cx="66771" cy="66771"/>
            <a:chOff x="6614096" y="3386015"/>
            <a:chExt cx="182880" cy="182880"/>
          </a:xfrm>
        </p:grpSpPr>
        <p:sp>
          <p:nvSpPr>
            <p:cNvPr id="88" name="Oval 87">
              <a:extLst>
                <a:ext uri="{FF2B5EF4-FFF2-40B4-BE49-F238E27FC236}">
                  <a16:creationId xmlns:a16="http://schemas.microsoft.com/office/drawing/2014/main" id="{B0B80D1D-4ED7-EC4D-AE4E-5FD6E3A85584}"/>
                </a:ext>
              </a:extLst>
            </p:cNvPr>
            <p:cNvSpPr/>
            <p:nvPr/>
          </p:nvSpPr>
          <p:spPr>
            <a:xfrm>
              <a:off x="6614096" y="3386015"/>
              <a:ext cx="182880" cy="182880"/>
            </a:xfrm>
            <a:prstGeom prst="ellipse">
              <a:avLst/>
            </a:prstGeom>
            <a:solidFill>
              <a:srgbClr val="F2F2F2"/>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sp>
          <p:nvSpPr>
            <p:cNvPr id="89" name="Oval 88">
              <a:extLst>
                <a:ext uri="{FF2B5EF4-FFF2-40B4-BE49-F238E27FC236}">
                  <a16:creationId xmlns:a16="http://schemas.microsoft.com/office/drawing/2014/main" id="{DD335FDD-3557-0842-90FF-7381FC1958B4}"/>
                </a:ext>
              </a:extLst>
            </p:cNvPr>
            <p:cNvSpPr/>
            <p:nvPr/>
          </p:nvSpPr>
          <p:spPr>
            <a:xfrm>
              <a:off x="6636956" y="3408875"/>
              <a:ext cx="137160" cy="137160"/>
            </a:xfrm>
            <a:prstGeom prst="ellipse">
              <a:avLst/>
            </a:prstGeom>
            <a:solidFill>
              <a:srgbClr val="003157"/>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grpSp>
      <p:grpSp>
        <p:nvGrpSpPr>
          <p:cNvPr id="90" name="Group 89">
            <a:extLst>
              <a:ext uri="{FF2B5EF4-FFF2-40B4-BE49-F238E27FC236}">
                <a16:creationId xmlns:a16="http://schemas.microsoft.com/office/drawing/2014/main" id="{F7AAEA2E-5878-1149-B676-3F73FC57C45E}"/>
              </a:ext>
            </a:extLst>
          </p:cNvPr>
          <p:cNvGrpSpPr/>
          <p:nvPr/>
        </p:nvGrpSpPr>
        <p:grpSpPr>
          <a:xfrm>
            <a:off x="5693270" y="3962511"/>
            <a:ext cx="66771" cy="66771"/>
            <a:chOff x="6614096" y="3386015"/>
            <a:chExt cx="182880" cy="182880"/>
          </a:xfrm>
        </p:grpSpPr>
        <p:sp>
          <p:nvSpPr>
            <p:cNvPr id="91" name="Oval 90">
              <a:extLst>
                <a:ext uri="{FF2B5EF4-FFF2-40B4-BE49-F238E27FC236}">
                  <a16:creationId xmlns:a16="http://schemas.microsoft.com/office/drawing/2014/main" id="{881FFD6A-F93E-C043-B8B7-45E1529ACBD2}"/>
                </a:ext>
              </a:extLst>
            </p:cNvPr>
            <p:cNvSpPr/>
            <p:nvPr/>
          </p:nvSpPr>
          <p:spPr>
            <a:xfrm>
              <a:off x="6614096" y="3386015"/>
              <a:ext cx="182880" cy="182880"/>
            </a:xfrm>
            <a:prstGeom prst="ellipse">
              <a:avLst/>
            </a:prstGeom>
            <a:solidFill>
              <a:srgbClr val="F2F2F2"/>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sp>
          <p:nvSpPr>
            <p:cNvPr id="92" name="Oval 91">
              <a:extLst>
                <a:ext uri="{FF2B5EF4-FFF2-40B4-BE49-F238E27FC236}">
                  <a16:creationId xmlns:a16="http://schemas.microsoft.com/office/drawing/2014/main" id="{FA40D947-D325-194A-A464-E8250968BC71}"/>
                </a:ext>
              </a:extLst>
            </p:cNvPr>
            <p:cNvSpPr/>
            <p:nvPr/>
          </p:nvSpPr>
          <p:spPr>
            <a:xfrm>
              <a:off x="6636956" y="3408875"/>
              <a:ext cx="137160" cy="137160"/>
            </a:xfrm>
            <a:prstGeom prst="ellipse">
              <a:avLst/>
            </a:prstGeom>
            <a:solidFill>
              <a:srgbClr val="89C402"/>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grpSp>
      <p:grpSp>
        <p:nvGrpSpPr>
          <p:cNvPr id="93" name="Group 92">
            <a:extLst>
              <a:ext uri="{FF2B5EF4-FFF2-40B4-BE49-F238E27FC236}">
                <a16:creationId xmlns:a16="http://schemas.microsoft.com/office/drawing/2014/main" id="{D50BD795-8745-A944-A25E-509A8C348187}"/>
              </a:ext>
            </a:extLst>
          </p:cNvPr>
          <p:cNvGrpSpPr/>
          <p:nvPr/>
        </p:nvGrpSpPr>
        <p:grpSpPr>
          <a:xfrm>
            <a:off x="5806310" y="3967964"/>
            <a:ext cx="66771" cy="66771"/>
            <a:chOff x="6614096" y="3386015"/>
            <a:chExt cx="182880" cy="182880"/>
          </a:xfrm>
        </p:grpSpPr>
        <p:sp>
          <p:nvSpPr>
            <p:cNvPr id="94" name="Oval 93">
              <a:extLst>
                <a:ext uri="{FF2B5EF4-FFF2-40B4-BE49-F238E27FC236}">
                  <a16:creationId xmlns:a16="http://schemas.microsoft.com/office/drawing/2014/main" id="{34818250-C984-4243-B34B-8C5695AB8AD9}"/>
                </a:ext>
              </a:extLst>
            </p:cNvPr>
            <p:cNvSpPr/>
            <p:nvPr/>
          </p:nvSpPr>
          <p:spPr>
            <a:xfrm>
              <a:off x="6614096" y="3386015"/>
              <a:ext cx="182880" cy="182880"/>
            </a:xfrm>
            <a:prstGeom prst="ellipse">
              <a:avLst/>
            </a:prstGeom>
            <a:solidFill>
              <a:srgbClr val="F2F2F2"/>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sp>
          <p:nvSpPr>
            <p:cNvPr id="95" name="Oval 94">
              <a:extLst>
                <a:ext uri="{FF2B5EF4-FFF2-40B4-BE49-F238E27FC236}">
                  <a16:creationId xmlns:a16="http://schemas.microsoft.com/office/drawing/2014/main" id="{FBB17FE9-FD23-B141-BE71-07CCB55AA556}"/>
                </a:ext>
              </a:extLst>
            </p:cNvPr>
            <p:cNvSpPr/>
            <p:nvPr/>
          </p:nvSpPr>
          <p:spPr>
            <a:xfrm>
              <a:off x="6636956" y="3408875"/>
              <a:ext cx="137160" cy="137160"/>
            </a:xfrm>
            <a:prstGeom prst="ellipse">
              <a:avLst/>
            </a:prstGeom>
            <a:solidFill>
              <a:srgbClr val="0078D7"/>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grpSp>
      <p:grpSp>
        <p:nvGrpSpPr>
          <p:cNvPr id="96" name="Group 95">
            <a:extLst>
              <a:ext uri="{FF2B5EF4-FFF2-40B4-BE49-F238E27FC236}">
                <a16:creationId xmlns:a16="http://schemas.microsoft.com/office/drawing/2014/main" id="{8CB375D8-60FF-8149-852B-AD1A9CE02DF3}"/>
              </a:ext>
            </a:extLst>
          </p:cNvPr>
          <p:cNvGrpSpPr/>
          <p:nvPr/>
        </p:nvGrpSpPr>
        <p:grpSpPr>
          <a:xfrm>
            <a:off x="5693711" y="4244711"/>
            <a:ext cx="66771" cy="66771"/>
            <a:chOff x="6614096" y="3386015"/>
            <a:chExt cx="182880" cy="182880"/>
          </a:xfrm>
        </p:grpSpPr>
        <p:sp>
          <p:nvSpPr>
            <p:cNvPr id="97" name="Oval 96">
              <a:extLst>
                <a:ext uri="{FF2B5EF4-FFF2-40B4-BE49-F238E27FC236}">
                  <a16:creationId xmlns:a16="http://schemas.microsoft.com/office/drawing/2014/main" id="{DBB908FA-D0CB-5B49-8D6F-FA1CECD69256}"/>
                </a:ext>
              </a:extLst>
            </p:cNvPr>
            <p:cNvSpPr/>
            <p:nvPr/>
          </p:nvSpPr>
          <p:spPr>
            <a:xfrm>
              <a:off x="6614096" y="3386015"/>
              <a:ext cx="182880" cy="182880"/>
            </a:xfrm>
            <a:prstGeom prst="ellipse">
              <a:avLst/>
            </a:prstGeom>
            <a:solidFill>
              <a:srgbClr val="F2F2F2"/>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sp>
          <p:nvSpPr>
            <p:cNvPr id="98" name="Oval 97">
              <a:extLst>
                <a:ext uri="{FF2B5EF4-FFF2-40B4-BE49-F238E27FC236}">
                  <a16:creationId xmlns:a16="http://schemas.microsoft.com/office/drawing/2014/main" id="{8814DC56-A70C-CF47-9310-90A77D4F11D6}"/>
                </a:ext>
              </a:extLst>
            </p:cNvPr>
            <p:cNvSpPr/>
            <p:nvPr/>
          </p:nvSpPr>
          <p:spPr>
            <a:xfrm>
              <a:off x="6636956" y="3408875"/>
              <a:ext cx="137160" cy="137160"/>
            </a:xfrm>
            <a:prstGeom prst="ellipse">
              <a:avLst/>
            </a:prstGeom>
            <a:solidFill>
              <a:srgbClr val="003157"/>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grpSp>
      <p:grpSp>
        <p:nvGrpSpPr>
          <p:cNvPr id="99" name="Group 98">
            <a:extLst>
              <a:ext uri="{FF2B5EF4-FFF2-40B4-BE49-F238E27FC236}">
                <a16:creationId xmlns:a16="http://schemas.microsoft.com/office/drawing/2014/main" id="{63BF808B-46B3-2E49-8374-71EBADBA528E}"/>
              </a:ext>
            </a:extLst>
          </p:cNvPr>
          <p:cNvGrpSpPr/>
          <p:nvPr/>
        </p:nvGrpSpPr>
        <p:grpSpPr>
          <a:xfrm>
            <a:off x="5801466" y="4244711"/>
            <a:ext cx="66771" cy="66771"/>
            <a:chOff x="6614096" y="3386015"/>
            <a:chExt cx="182880" cy="182880"/>
          </a:xfrm>
        </p:grpSpPr>
        <p:sp>
          <p:nvSpPr>
            <p:cNvPr id="100" name="Oval 99">
              <a:extLst>
                <a:ext uri="{FF2B5EF4-FFF2-40B4-BE49-F238E27FC236}">
                  <a16:creationId xmlns:a16="http://schemas.microsoft.com/office/drawing/2014/main" id="{DFA1CD70-E7D9-4E45-B770-ED4C844C9DCF}"/>
                </a:ext>
              </a:extLst>
            </p:cNvPr>
            <p:cNvSpPr/>
            <p:nvPr/>
          </p:nvSpPr>
          <p:spPr>
            <a:xfrm>
              <a:off x="6614096" y="3386015"/>
              <a:ext cx="182880" cy="182880"/>
            </a:xfrm>
            <a:prstGeom prst="ellipse">
              <a:avLst/>
            </a:prstGeom>
            <a:solidFill>
              <a:srgbClr val="F2F2F2"/>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sp>
          <p:nvSpPr>
            <p:cNvPr id="101" name="Oval 100">
              <a:extLst>
                <a:ext uri="{FF2B5EF4-FFF2-40B4-BE49-F238E27FC236}">
                  <a16:creationId xmlns:a16="http://schemas.microsoft.com/office/drawing/2014/main" id="{4040F854-3DD6-BE48-9F3F-2764ECFEE0DD}"/>
                </a:ext>
              </a:extLst>
            </p:cNvPr>
            <p:cNvSpPr/>
            <p:nvPr/>
          </p:nvSpPr>
          <p:spPr>
            <a:xfrm>
              <a:off x="6636956" y="3408875"/>
              <a:ext cx="137160" cy="137160"/>
            </a:xfrm>
            <a:prstGeom prst="ellipse">
              <a:avLst/>
            </a:prstGeom>
            <a:solidFill>
              <a:srgbClr val="89C402"/>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grpSp>
      <p:grpSp>
        <p:nvGrpSpPr>
          <p:cNvPr id="102" name="Group 101">
            <a:extLst>
              <a:ext uri="{FF2B5EF4-FFF2-40B4-BE49-F238E27FC236}">
                <a16:creationId xmlns:a16="http://schemas.microsoft.com/office/drawing/2014/main" id="{F9F6F345-C0CE-7C4D-8340-6BC437D3DD6A}"/>
              </a:ext>
            </a:extLst>
          </p:cNvPr>
          <p:cNvGrpSpPr/>
          <p:nvPr/>
        </p:nvGrpSpPr>
        <p:grpSpPr>
          <a:xfrm>
            <a:off x="6356985" y="3705602"/>
            <a:ext cx="66771" cy="66771"/>
            <a:chOff x="6614096" y="3386015"/>
            <a:chExt cx="182880" cy="182880"/>
          </a:xfrm>
        </p:grpSpPr>
        <p:sp>
          <p:nvSpPr>
            <p:cNvPr id="103" name="Oval 102">
              <a:extLst>
                <a:ext uri="{FF2B5EF4-FFF2-40B4-BE49-F238E27FC236}">
                  <a16:creationId xmlns:a16="http://schemas.microsoft.com/office/drawing/2014/main" id="{AA1B6A70-2E98-2046-BCF7-1F6F12135DB0}"/>
                </a:ext>
              </a:extLst>
            </p:cNvPr>
            <p:cNvSpPr/>
            <p:nvPr/>
          </p:nvSpPr>
          <p:spPr>
            <a:xfrm>
              <a:off x="6614096" y="3386015"/>
              <a:ext cx="182880" cy="182880"/>
            </a:xfrm>
            <a:prstGeom prst="ellipse">
              <a:avLst/>
            </a:prstGeom>
            <a:solidFill>
              <a:srgbClr val="F2F2F2"/>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sp>
          <p:nvSpPr>
            <p:cNvPr id="104" name="Oval 103">
              <a:extLst>
                <a:ext uri="{FF2B5EF4-FFF2-40B4-BE49-F238E27FC236}">
                  <a16:creationId xmlns:a16="http://schemas.microsoft.com/office/drawing/2014/main" id="{B7D6F72E-374F-0E4B-BED5-52CE5788818C}"/>
                </a:ext>
              </a:extLst>
            </p:cNvPr>
            <p:cNvSpPr/>
            <p:nvPr/>
          </p:nvSpPr>
          <p:spPr>
            <a:xfrm>
              <a:off x="6636956" y="3408875"/>
              <a:ext cx="137160" cy="137160"/>
            </a:xfrm>
            <a:prstGeom prst="ellipse">
              <a:avLst/>
            </a:prstGeom>
            <a:solidFill>
              <a:srgbClr val="D78200"/>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grpSp>
      <p:grpSp>
        <p:nvGrpSpPr>
          <p:cNvPr id="105" name="Group 104">
            <a:extLst>
              <a:ext uri="{FF2B5EF4-FFF2-40B4-BE49-F238E27FC236}">
                <a16:creationId xmlns:a16="http://schemas.microsoft.com/office/drawing/2014/main" id="{ABDF9951-FD29-A34E-980E-DDEAC535BA31}"/>
              </a:ext>
            </a:extLst>
          </p:cNvPr>
          <p:cNvGrpSpPr/>
          <p:nvPr/>
        </p:nvGrpSpPr>
        <p:grpSpPr>
          <a:xfrm>
            <a:off x="6453693" y="3797516"/>
            <a:ext cx="66771" cy="66771"/>
            <a:chOff x="6614096" y="3386015"/>
            <a:chExt cx="182880" cy="182880"/>
          </a:xfrm>
        </p:grpSpPr>
        <p:sp>
          <p:nvSpPr>
            <p:cNvPr id="106" name="Oval 105">
              <a:extLst>
                <a:ext uri="{FF2B5EF4-FFF2-40B4-BE49-F238E27FC236}">
                  <a16:creationId xmlns:a16="http://schemas.microsoft.com/office/drawing/2014/main" id="{6D75F0EE-77E4-6F40-B1F2-7A23B753FB6B}"/>
                </a:ext>
              </a:extLst>
            </p:cNvPr>
            <p:cNvSpPr/>
            <p:nvPr/>
          </p:nvSpPr>
          <p:spPr>
            <a:xfrm>
              <a:off x="6614096" y="3386015"/>
              <a:ext cx="182880" cy="182880"/>
            </a:xfrm>
            <a:prstGeom prst="ellipse">
              <a:avLst/>
            </a:prstGeom>
            <a:solidFill>
              <a:srgbClr val="F2F2F2"/>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sp>
          <p:nvSpPr>
            <p:cNvPr id="107" name="Oval 106">
              <a:extLst>
                <a:ext uri="{FF2B5EF4-FFF2-40B4-BE49-F238E27FC236}">
                  <a16:creationId xmlns:a16="http://schemas.microsoft.com/office/drawing/2014/main" id="{85F6C89E-5CD1-554C-A896-C83093D93DF9}"/>
                </a:ext>
              </a:extLst>
            </p:cNvPr>
            <p:cNvSpPr/>
            <p:nvPr/>
          </p:nvSpPr>
          <p:spPr>
            <a:xfrm>
              <a:off x="6636956" y="3408875"/>
              <a:ext cx="137160" cy="137160"/>
            </a:xfrm>
            <a:prstGeom prst="ellipse">
              <a:avLst/>
            </a:prstGeom>
            <a:solidFill>
              <a:srgbClr val="0078D7"/>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grpSp>
      <p:grpSp>
        <p:nvGrpSpPr>
          <p:cNvPr id="108" name="Group 107">
            <a:extLst>
              <a:ext uri="{FF2B5EF4-FFF2-40B4-BE49-F238E27FC236}">
                <a16:creationId xmlns:a16="http://schemas.microsoft.com/office/drawing/2014/main" id="{B0E4FE8C-BE75-0845-B108-C744036440F2}"/>
              </a:ext>
            </a:extLst>
          </p:cNvPr>
          <p:cNvGrpSpPr/>
          <p:nvPr/>
        </p:nvGrpSpPr>
        <p:grpSpPr>
          <a:xfrm>
            <a:off x="6647110" y="3797516"/>
            <a:ext cx="66771" cy="66771"/>
            <a:chOff x="6614096" y="3386015"/>
            <a:chExt cx="182880" cy="182880"/>
          </a:xfrm>
        </p:grpSpPr>
        <p:sp>
          <p:nvSpPr>
            <p:cNvPr id="109" name="Oval 108">
              <a:extLst>
                <a:ext uri="{FF2B5EF4-FFF2-40B4-BE49-F238E27FC236}">
                  <a16:creationId xmlns:a16="http://schemas.microsoft.com/office/drawing/2014/main" id="{2D04AA93-0F7E-6340-ABEC-2D310373A0C2}"/>
                </a:ext>
              </a:extLst>
            </p:cNvPr>
            <p:cNvSpPr/>
            <p:nvPr/>
          </p:nvSpPr>
          <p:spPr>
            <a:xfrm>
              <a:off x="6614096" y="3386015"/>
              <a:ext cx="182880" cy="182880"/>
            </a:xfrm>
            <a:prstGeom prst="ellipse">
              <a:avLst/>
            </a:prstGeom>
            <a:solidFill>
              <a:srgbClr val="F2F2F2"/>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sp>
          <p:nvSpPr>
            <p:cNvPr id="110" name="Oval 109">
              <a:extLst>
                <a:ext uri="{FF2B5EF4-FFF2-40B4-BE49-F238E27FC236}">
                  <a16:creationId xmlns:a16="http://schemas.microsoft.com/office/drawing/2014/main" id="{50D3E0BC-6B24-8542-8F19-4EACCA016173}"/>
                </a:ext>
              </a:extLst>
            </p:cNvPr>
            <p:cNvSpPr/>
            <p:nvPr/>
          </p:nvSpPr>
          <p:spPr>
            <a:xfrm>
              <a:off x="6636956" y="3408875"/>
              <a:ext cx="137160" cy="137160"/>
            </a:xfrm>
            <a:prstGeom prst="ellipse">
              <a:avLst/>
            </a:prstGeom>
            <a:solidFill>
              <a:srgbClr val="B1D6F2"/>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grpSp>
      <p:grpSp>
        <p:nvGrpSpPr>
          <p:cNvPr id="111" name="Group 110">
            <a:extLst>
              <a:ext uri="{FF2B5EF4-FFF2-40B4-BE49-F238E27FC236}">
                <a16:creationId xmlns:a16="http://schemas.microsoft.com/office/drawing/2014/main" id="{B967A63B-D8D9-8842-A1EE-EC0C381BE8AC}"/>
              </a:ext>
            </a:extLst>
          </p:cNvPr>
          <p:cNvGrpSpPr/>
          <p:nvPr/>
        </p:nvGrpSpPr>
        <p:grpSpPr>
          <a:xfrm>
            <a:off x="6550402" y="3705602"/>
            <a:ext cx="66771" cy="66771"/>
            <a:chOff x="6614096" y="3386015"/>
            <a:chExt cx="182880" cy="182880"/>
          </a:xfrm>
        </p:grpSpPr>
        <p:sp>
          <p:nvSpPr>
            <p:cNvPr id="112" name="Oval 111">
              <a:extLst>
                <a:ext uri="{FF2B5EF4-FFF2-40B4-BE49-F238E27FC236}">
                  <a16:creationId xmlns:a16="http://schemas.microsoft.com/office/drawing/2014/main" id="{59D3E027-A1F8-4F45-90C9-96DFAAC6D0F7}"/>
                </a:ext>
              </a:extLst>
            </p:cNvPr>
            <p:cNvSpPr/>
            <p:nvPr/>
          </p:nvSpPr>
          <p:spPr>
            <a:xfrm>
              <a:off x="6614096" y="3386015"/>
              <a:ext cx="182880" cy="182880"/>
            </a:xfrm>
            <a:prstGeom prst="ellipse">
              <a:avLst/>
            </a:prstGeom>
            <a:solidFill>
              <a:srgbClr val="F2F2F2"/>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sp>
          <p:nvSpPr>
            <p:cNvPr id="113" name="Oval 112">
              <a:extLst>
                <a:ext uri="{FF2B5EF4-FFF2-40B4-BE49-F238E27FC236}">
                  <a16:creationId xmlns:a16="http://schemas.microsoft.com/office/drawing/2014/main" id="{154B6FCC-E06D-5846-B264-DE989E3CB4B7}"/>
                </a:ext>
              </a:extLst>
            </p:cNvPr>
            <p:cNvSpPr/>
            <p:nvPr/>
          </p:nvSpPr>
          <p:spPr>
            <a:xfrm>
              <a:off x="6636956" y="3408875"/>
              <a:ext cx="137160" cy="137160"/>
            </a:xfrm>
            <a:prstGeom prst="ellipse">
              <a:avLst/>
            </a:prstGeom>
            <a:solidFill>
              <a:srgbClr val="89C402"/>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grpSp>
      <p:grpSp>
        <p:nvGrpSpPr>
          <p:cNvPr id="114" name="Group 113">
            <a:extLst>
              <a:ext uri="{FF2B5EF4-FFF2-40B4-BE49-F238E27FC236}">
                <a16:creationId xmlns:a16="http://schemas.microsoft.com/office/drawing/2014/main" id="{2CCBA436-F7A6-EE4B-9FE6-99A528543528}"/>
              </a:ext>
            </a:extLst>
          </p:cNvPr>
          <p:cNvGrpSpPr/>
          <p:nvPr/>
        </p:nvGrpSpPr>
        <p:grpSpPr>
          <a:xfrm>
            <a:off x="6491141" y="4355927"/>
            <a:ext cx="66771" cy="66771"/>
            <a:chOff x="6614096" y="3386015"/>
            <a:chExt cx="182880" cy="182880"/>
          </a:xfrm>
        </p:grpSpPr>
        <p:sp>
          <p:nvSpPr>
            <p:cNvPr id="115" name="Oval 114">
              <a:extLst>
                <a:ext uri="{FF2B5EF4-FFF2-40B4-BE49-F238E27FC236}">
                  <a16:creationId xmlns:a16="http://schemas.microsoft.com/office/drawing/2014/main" id="{52562D30-9408-9F44-B80F-4D2F16A42E3A}"/>
                </a:ext>
              </a:extLst>
            </p:cNvPr>
            <p:cNvSpPr/>
            <p:nvPr/>
          </p:nvSpPr>
          <p:spPr>
            <a:xfrm>
              <a:off x="6614096" y="3386015"/>
              <a:ext cx="182880" cy="182880"/>
            </a:xfrm>
            <a:prstGeom prst="ellipse">
              <a:avLst/>
            </a:prstGeom>
            <a:solidFill>
              <a:srgbClr val="F2F2F2"/>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sp>
          <p:nvSpPr>
            <p:cNvPr id="116" name="Oval 115">
              <a:extLst>
                <a:ext uri="{FF2B5EF4-FFF2-40B4-BE49-F238E27FC236}">
                  <a16:creationId xmlns:a16="http://schemas.microsoft.com/office/drawing/2014/main" id="{9DE4780B-36B2-0245-A2F3-5A2AD5E5B2F6}"/>
                </a:ext>
              </a:extLst>
            </p:cNvPr>
            <p:cNvSpPr/>
            <p:nvPr/>
          </p:nvSpPr>
          <p:spPr>
            <a:xfrm>
              <a:off x="6636956" y="3408875"/>
              <a:ext cx="137160" cy="137160"/>
            </a:xfrm>
            <a:prstGeom prst="ellipse">
              <a:avLst/>
            </a:prstGeom>
            <a:solidFill>
              <a:srgbClr val="003157"/>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grpSp>
      <p:grpSp>
        <p:nvGrpSpPr>
          <p:cNvPr id="117" name="Group 116">
            <a:extLst>
              <a:ext uri="{FF2B5EF4-FFF2-40B4-BE49-F238E27FC236}">
                <a16:creationId xmlns:a16="http://schemas.microsoft.com/office/drawing/2014/main" id="{92A19D65-70E8-1041-8B9B-BEFAFF724C14}"/>
              </a:ext>
            </a:extLst>
          </p:cNvPr>
          <p:cNvGrpSpPr/>
          <p:nvPr/>
        </p:nvGrpSpPr>
        <p:grpSpPr>
          <a:xfrm>
            <a:off x="6491141" y="4454369"/>
            <a:ext cx="66771" cy="66771"/>
            <a:chOff x="6614096" y="3386015"/>
            <a:chExt cx="182880" cy="182880"/>
          </a:xfrm>
        </p:grpSpPr>
        <p:sp>
          <p:nvSpPr>
            <p:cNvPr id="118" name="Oval 117">
              <a:extLst>
                <a:ext uri="{FF2B5EF4-FFF2-40B4-BE49-F238E27FC236}">
                  <a16:creationId xmlns:a16="http://schemas.microsoft.com/office/drawing/2014/main" id="{8712290D-14EB-FD47-8211-70C178E62FBA}"/>
                </a:ext>
              </a:extLst>
            </p:cNvPr>
            <p:cNvSpPr/>
            <p:nvPr/>
          </p:nvSpPr>
          <p:spPr>
            <a:xfrm>
              <a:off x="6614096" y="3386015"/>
              <a:ext cx="182880" cy="182880"/>
            </a:xfrm>
            <a:prstGeom prst="ellipse">
              <a:avLst/>
            </a:prstGeom>
            <a:solidFill>
              <a:srgbClr val="F2F2F2"/>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sp>
          <p:nvSpPr>
            <p:cNvPr id="119" name="Oval 118">
              <a:extLst>
                <a:ext uri="{FF2B5EF4-FFF2-40B4-BE49-F238E27FC236}">
                  <a16:creationId xmlns:a16="http://schemas.microsoft.com/office/drawing/2014/main" id="{BACAC8F2-8E88-0746-84B7-1AEBECA747FB}"/>
                </a:ext>
              </a:extLst>
            </p:cNvPr>
            <p:cNvSpPr/>
            <p:nvPr/>
          </p:nvSpPr>
          <p:spPr>
            <a:xfrm>
              <a:off x="6636956" y="3408875"/>
              <a:ext cx="137160" cy="137160"/>
            </a:xfrm>
            <a:prstGeom prst="ellipse">
              <a:avLst/>
            </a:prstGeom>
            <a:solidFill>
              <a:srgbClr val="0078D7"/>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grpSp>
      <p:grpSp>
        <p:nvGrpSpPr>
          <p:cNvPr id="120" name="Group 119">
            <a:extLst>
              <a:ext uri="{FF2B5EF4-FFF2-40B4-BE49-F238E27FC236}">
                <a16:creationId xmlns:a16="http://schemas.microsoft.com/office/drawing/2014/main" id="{E2C1469A-3163-EF4F-9797-2F4E409076C7}"/>
              </a:ext>
            </a:extLst>
          </p:cNvPr>
          <p:cNvGrpSpPr/>
          <p:nvPr/>
        </p:nvGrpSpPr>
        <p:grpSpPr>
          <a:xfrm>
            <a:off x="6596398" y="4355927"/>
            <a:ext cx="66771" cy="66771"/>
            <a:chOff x="6614096" y="3386015"/>
            <a:chExt cx="182880" cy="182880"/>
          </a:xfrm>
        </p:grpSpPr>
        <p:sp>
          <p:nvSpPr>
            <p:cNvPr id="121" name="Oval 120">
              <a:extLst>
                <a:ext uri="{FF2B5EF4-FFF2-40B4-BE49-F238E27FC236}">
                  <a16:creationId xmlns:a16="http://schemas.microsoft.com/office/drawing/2014/main" id="{8D26D37D-B95F-B34C-ACE4-F09BB33C40AD}"/>
                </a:ext>
              </a:extLst>
            </p:cNvPr>
            <p:cNvSpPr/>
            <p:nvPr/>
          </p:nvSpPr>
          <p:spPr>
            <a:xfrm>
              <a:off x="6614096" y="3386015"/>
              <a:ext cx="182880" cy="182880"/>
            </a:xfrm>
            <a:prstGeom prst="ellipse">
              <a:avLst/>
            </a:prstGeom>
            <a:solidFill>
              <a:srgbClr val="F2F2F2"/>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sp>
          <p:nvSpPr>
            <p:cNvPr id="122" name="Oval 121">
              <a:extLst>
                <a:ext uri="{FF2B5EF4-FFF2-40B4-BE49-F238E27FC236}">
                  <a16:creationId xmlns:a16="http://schemas.microsoft.com/office/drawing/2014/main" id="{19C6AFB5-5B2A-864A-A718-FBE9BD57134B}"/>
                </a:ext>
              </a:extLst>
            </p:cNvPr>
            <p:cNvSpPr/>
            <p:nvPr/>
          </p:nvSpPr>
          <p:spPr>
            <a:xfrm>
              <a:off x="6636956" y="3408875"/>
              <a:ext cx="137160" cy="137160"/>
            </a:xfrm>
            <a:prstGeom prst="ellipse">
              <a:avLst/>
            </a:prstGeom>
            <a:solidFill>
              <a:srgbClr val="B1D6F2"/>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grpSp>
      <p:grpSp>
        <p:nvGrpSpPr>
          <p:cNvPr id="123" name="Group 122">
            <a:extLst>
              <a:ext uri="{FF2B5EF4-FFF2-40B4-BE49-F238E27FC236}">
                <a16:creationId xmlns:a16="http://schemas.microsoft.com/office/drawing/2014/main" id="{F8F54709-D7D4-304E-84DC-C7E859E66299}"/>
              </a:ext>
            </a:extLst>
          </p:cNvPr>
          <p:cNvGrpSpPr/>
          <p:nvPr/>
        </p:nvGrpSpPr>
        <p:grpSpPr>
          <a:xfrm>
            <a:off x="6596398" y="4454369"/>
            <a:ext cx="66771" cy="66771"/>
            <a:chOff x="6614096" y="3386015"/>
            <a:chExt cx="182880" cy="182880"/>
          </a:xfrm>
        </p:grpSpPr>
        <p:sp>
          <p:nvSpPr>
            <p:cNvPr id="124" name="Oval 123">
              <a:extLst>
                <a:ext uri="{FF2B5EF4-FFF2-40B4-BE49-F238E27FC236}">
                  <a16:creationId xmlns:a16="http://schemas.microsoft.com/office/drawing/2014/main" id="{50709408-A09B-6843-A312-DA8C7777381F}"/>
                </a:ext>
              </a:extLst>
            </p:cNvPr>
            <p:cNvSpPr/>
            <p:nvPr/>
          </p:nvSpPr>
          <p:spPr>
            <a:xfrm>
              <a:off x="6614096" y="3386015"/>
              <a:ext cx="182880" cy="182880"/>
            </a:xfrm>
            <a:prstGeom prst="ellipse">
              <a:avLst/>
            </a:prstGeom>
            <a:solidFill>
              <a:srgbClr val="F2F2F2"/>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sp>
          <p:nvSpPr>
            <p:cNvPr id="125" name="Oval 124">
              <a:extLst>
                <a:ext uri="{FF2B5EF4-FFF2-40B4-BE49-F238E27FC236}">
                  <a16:creationId xmlns:a16="http://schemas.microsoft.com/office/drawing/2014/main" id="{6CF34BA5-4239-7A4A-BD5B-9B0CCCD828DC}"/>
                </a:ext>
              </a:extLst>
            </p:cNvPr>
            <p:cNvSpPr/>
            <p:nvPr/>
          </p:nvSpPr>
          <p:spPr>
            <a:xfrm>
              <a:off x="6636956" y="3408875"/>
              <a:ext cx="137160" cy="137160"/>
            </a:xfrm>
            <a:prstGeom prst="ellipse">
              <a:avLst/>
            </a:prstGeom>
            <a:solidFill>
              <a:srgbClr val="D78200"/>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grpSp>
      <p:sp>
        <p:nvSpPr>
          <p:cNvPr id="126" name="TextBox 125">
            <a:extLst>
              <a:ext uri="{FF2B5EF4-FFF2-40B4-BE49-F238E27FC236}">
                <a16:creationId xmlns:a16="http://schemas.microsoft.com/office/drawing/2014/main" id="{EB7FAD02-206F-A04F-8529-173473CE0A2D}"/>
              </a:ext>
            </a:extLst>
          </p:cNvPr>
          <p:cNvSpPr txBox="1"/>
          <p:nvPr/>
        </p:nvSpPr>
        <p:spPr>
          <a:xfrm>
            <a:off x="5646515" y="3314503"/>
            <a:ext cx="1839815" cy="230832"/>
          </a:xfrm>
          <a:prstGeom prst="rect">
            <a:avLst/>
          </a:prstGeom>
          <a:noFill/>
        </p:spPr>
        <p:txBody>
          <a:bodyPr wrap="square" lIns="0" tIns="0" rIns="0" bIns="0" rtlCol="0">
            <a:spAutoFit/>
          </a:bodyPr>
          <a:lstStyle/>
          <a:p>
            <a:pPr algn="ctr"/>
            <a:r>
              <a:rPr lang="en-US" sz="1500" dirty="0">
                <a:gradFill>
                  <a:gsLst>
                    <a:gs pos="2917">
                      <a:schemeClr val="tx1"/>
                    </a:gs>
                    <a:gs pos="30000">
                      <a:schemeClr val="tx1"/>
                    </a:gs>
                  </a:gsLst>
                  <a:lin ang="5400000" scaled="0"/>
                </a:gradFill>
              </a:rPr>
              <a:t>Nodes</a:t>
            </a:r>
          </a:p>
        </p:txBody>
      </p:sp>
      <p:sp>
        <p:nvSpPr>
          <p:cNvPr id="155" name="Rectangle: Rounded Corners 570">
            <a:extLst>
              <a:ext uri="{FF2B5EF4-FFF2-40B4-BE49-F238E27FC236}">
                <a16:creationId xmlns:a16="http://schemas.microsoft.com/office/drawing/2014/main" id="{32526BB6-AF8C-FF42-BA6D-FC4A1B4B7DF8}"/>
              </a:ext>
            </a:extLst>
          </p:cNvPr>
          <p:cNvSpPr/>
          <p:nvPr/>
        </p:nvSpPr>
        <p:spPr>
          <a:xfrm>
            <a:off x="6178577" y="2719481"/>
            <a:ext cx="696189" cy="221514"/>
          </a:xfrm>
          <a:prstGeom prst="roundRect">
            <a:avLst/>
          </a:prstGeom>
          <a:solidFill>
            <a:schemeClr val="bg1"/>
          </a:solidFill>
          <a:ln w="12700" cap="flat" cmpd="sng" algn="ctr">
            <a:solidFill>
              <a:srgbClr val="000000"/>
            </a:solidFill>
            <a:prstDash val="solid"/>
            <a:miter lim="800000"/>
          </a:ln>
          <a:effectLst/>
        </p:spPr>
        <p:txBody>
          <a:bodyPr rtlCol="0" anchor="ctr"/>
          <a:lstStyle/>
          <a:p>
            <a:pPr algn="ctr" defTabSz="699448">
              <a:defRPr/>
            </a:pPr>
            <a:endParaRPr lang="en-US" kern="0">
              <a:solidFill>
                <a:srgbClr val="000000"/>
              </a:solidFill>
            </a:endParaRPr>
          </a:p>
        </p:txBody>
      </p:sp>
      <p:sp>
        <p:nvSpPr>
          <p:cNvPr id="156" name="Oval 155">
            <a:extLst>
              <a:ext uri="{FF2B5EF4-FFF2-40B4-BE49-F238E27FC236}">
                <a16:creationId xmlns:a16="http://schemas.microsoft.com/office/drawing/2014/main" id="{05E7530A-941E-684D-9C0D-430B2766CC46}"/>
              </a:ext>
            </a:extLst>
          </p:cNvPr>
          <p:cNvSpPr/>
          <p:nvPr/>
        </p:nvSpPr>
        <p:spPr>
          <a:xfrm>
            <a:off x="6210259" y="2850279"/>
            <a:ext cx="59071" cy="59071"/>
          </a:xfrm>
          <a:prstGeom prst="ellipse">
            <a:avLst/>
          </a:prstGeom>
          <a:noFill/>
          <a:ln w="12700" cap="flat" cmpd="sng" algn="ctr">
            <a:solidFill>
              <a:srgbClr val="000000"/>
            </a:solidFill>
            <a:prstDash val="solid"/>
            <a:miter lim="800000"/>
          </a:ln>
          <a:effectLst/>
        </p:spPr>
        <p:txBody>
          <a:bodyPr rtlCol="0" anchor="ctr"/>
          <a:lstStyle/>
          <a:p>
            <a:pPr algn="ctr" defTabSz="699448">
              <a:defRPr/>
            </a:pPr>
            <a:endParaRPr lang="en-US" kern="0">
              <a:solidFill>
                <a:srgbClr val="000000"/>
              </a:solidFill>
            </a:endParaRPr>
          </a:p>
        </p:txBody>
      </p:sp>
      <p:sp>
        <p:nvSpPr>
          <p:cNvPr id="157" name="Rectangle: Rounded Corners 572">
            <a:extLst>
              <a:ext uri="{FF2B5EF4-FFF2-40B4-BE49-F238E27FC236}">
                <a16:creationId xmlns:a16="http://schemas.microsoft.com/office/drawing/2014/main" id="{670A17A4-2F8E-5944-8760-D01019BFE550}"/>
              </a:ext>
            </a:extLst>
          </p:cNvPr>
          <p:cNvSpPr/>
          <p:nvPr/>
        </p:nvSpPr>
        <p:spPr>
          <a:xfrm>
            <a:off x="6672274" y="2834359"/>
            <a:ext cx="166664" cy="8903"/>
          </a:xfrm>
          <a:prstGeom prst="roundRect">
            <a:avLst>
              <a:gd name="adj" fmla="val 50000"/>
            </a:avLst>
          </a:prstGeom>
          <a:solidFill>
            <a:srgbClr val="000000"/>
          </a:solidFill>
          <a:ln w="12700" cap="flat" cmpd="sng" algn="ctr">
            <a:noFill/>
            <a:prstDash val="solid"/>
            <a:miter lim="800000"/>
          </a:ln>
          <a:effectLst/>
        </p:spPr>
        <p:txBody>
          <a:bodyPr rtlCol="0" anchor="ctr"/>
          <a:lstStyle/>
          <a:p>
            <a:pPr algn="ctr" defTabSz="699448">
              <a:defRPr/>
            </a:pPr>
            <a:endParaRPr lang="en-US" kern="0">
              <a:solidFill>
                <a:srgbClr val="000000"/>
              </a:solidFill>
            </a:endParaRPr>
          </a:p>
        </p:txBody>
      </p:sp>
      <p:sp>
        <p:nvSpPr>
          <p:cNvPr id="158" name="Rectangle: Rounded Corners 573">
            <a:extLst>
              <a:ext uri="{FF2B5EF4-FFF2-40B4-BE49-F238E27FC236}">
                <a16:creationId xmlns:a16="http://schemas.microsoft.com/office/drawing/2014/main" id="{4D8E6ECC-B5DE-9C45-ADC6-476DDDE767D3}"/>
              </a:ext>
            </a:extLst>
          </p:cNvPr>
          <p:cNvSpPr/>
          <p:nvPr/>
        </p:nvSpPr>
        <p:spPr>
          <a:xfrm>
            <a:off x="6672274" y="2896721"/>
            <a:ext cx="166664" cy="8903"/>
          </a:xfrm>
          <a:prstGeom prst="roundRect">
            <a:avLst>
              <a:gd name="adj" fmla="val 50000"/>
            </a:avLst>
          </a:prstGeom>
          <a:solidFill>
            <a:srgbClr val="000000"/>
          </a:solidFill>
          <a:ln w="12700" cap="flat" cmpd="sng" algn="ctr">
            <a:noFill/>
            <a:prstDash val="solid"/>
            <a:miter lim="800000"/>
          </a:ln>
          <a:effectLst/>
        </p:spPr>
        <p:txBody>
          <a:bodyPr rtlCol="0" anchor="ctr"/>
          <a:lstStyle/>
          <a:p>
            <a:pPr algn="ctr" defTabSz="699448">
              <a:defRPr/>
            </a:pPr>
            <a:endParaRPr lang="en-US" kern="0">
              <a:solidFill>
                <a:srgbClr val="000000"/>
              </a:solidFill>
            </a:endParaRPr>
          </a:p>
        </p:txBody>
      </p:sp>
      <p:sp>
        <p:nvSpPr>
          <p:cNvPr id="159" name="Rectangle: Rounded Corners 574">
            <a:extLst>
              <a:ext uri="{FF2B5EF4-FFF2-40B4-BE49-F238E27FC236}">
                <a16:creationId xmlns:a16="http://schemas.microsoft.com/office/drawing/2014/main" id="{7FAD7CFC-CFDC-EC4C-BA10-4C00D28E5010}"/>
              </a:ext>
            </a:extLst>
          </p:cNvPr>
          <p:cNvSpPr/>
          <p:nvPr/>
        </p:nvSpPr>
        <p:spPr>
          <a:xfrm>
            <a:off x="6672274" y="2865540"/>
            <a:ext cx="166664" cy="8903"/>
          </a:xfrm>
          <a:prstGeom prst="roundRect">
            <a:avLst>
              <a:gd name="adj" fmla="val 50000"/>
            </a:avLst>
          </a:prstGeom>
          <a:solidFill>
            <a:srgbClr val="000000"/>
          </a:solidFill>
          <a:ln w="12700" cap="flat" cmpd="sng" algn="ctr">
            <a:noFill/>
            <a:prstDash val="solid"/>
            <a:miter lim="800000"/>
          </a:ln>
          <a:effectLst/>
        </p:spPr>
        <p:txBody>
          <a:bodyPr rtlCol="0" anchor="ctr"/>
          <a:lstStyle/>
          <a:p>
            <a:pPr algn="ctr" defTabSz="699448">
              <a:defRPr/>
            </a:pPr>
            <a:endParaRPr lang="en-US" kern="0">
              <a:solidFill>
                <a:srgbClr val="000000"/>
              </a:solidFill>
            </a:endParaRPr>
          </a:p>
        </p:txBody>
      </p:sp>
      <p:sp>
        <p:nvSpPr>
          <p:cNvPr id="160" name="Rectangle: Rounded Corners 570">
            <a:extLst>
              <a:ext uri="{FF2B5EF4-FFF2-40B4-BE49-F238E27FC236}">
                <a16:creationId xmlns:a16="http://schemas.microsoft.com/office/drawing/2014/main" id="{7012B131-6E45-6046-91A0-1CFB78DFCCEA}"/>
              </a:ext>
            </a:extLst>
          </p:cNvPr>
          <p:cNvSpPr/>
          <p:nvPr/>
        </p:nvSpPr>
        <p:spPr>
          <a:xfrm>
            <a:off x="6292877" y="2833781"/>
            <a:ext cx="696189" cy="221514"/>
          </a:xfrm>
          <a:prstGeom prst="roundRect">
            <a:avLst/>
          </a:prstGeom>
          <a:solidFill>
            <a:schemeClr val="bg1"/>
          </a:solidFill>
          <a:ln w="12700" cap="flat" cmpd="sng" algn="ctr">
            <a:solidFill>
              <a:srgbClr val="000000"/>
            </a:solidFill>
            <a:prstDash val="solid"/>
            <a:miter lim="800000"/>
          </a:ln>
          <a:effectLst/>
        </p:spPr>
        <p:txBody>
          <a:bodyPr rtlCol="0" anchor="ctr"/>
          <a:lstStyle/>
          <a:p>
            <a:pPr algn="ctr" defTabSz="699448">
              <a:defRPr/>
            </a:pPr>
            <a:endParaRPr lang="en-US" kern="0">
              <a:solidFill>
                <a:srgbClr val="000000"/>
              </a:solidFill>
            </a:endParaRPr>
          </a:p>
        </p:txBody>
      </p:sp>
      <p:sp>
        <p:nvSpPr>
          <p:cNvPr id="161" name="Oval 160">
            <a:extLst>
              <a:ext uri="{FF2B5EF4-FFF2-40B4-BE49-F238E27FC236}">
                <a16:creationId xmlns:a16="http://schemas.microsoft.com/office/drawing/2014/main" id="{473E6694-FB04-4C48-91B0-67973160E8B7}"/>
              </a:ext>
            </a:extLst>
          </p:cNvPr>
          <p:cNvSpPr/>
          <p:nvPr/>
        </p:nvSpPr>
        <p:spPr>
          <a:xfrm>
            <a:off x="6324559" y="2964579"/>
            <a:ext cx="59071" cy="59071"/>
          </a:xfrm>
          <a:prstGeom prst="ellipse">
            <a:avLst/>
          </a:prstGeom>
          <a:noFill/>
          <a:ln w="12700" cap="flat" cmpd="sng" algn="ctr">
            <a:solidFill>
              <a:srgbClr val="000000"/>
            </a:solidFill>
            <a:prstDash val="solid"/>
            <a:miter lim="800000"/>
          </a:ln>
          <a:effectLst/>
        </p:spPr>
        <p:txBody>
          <a:bodyPr rtlCol="0" anchor="ctr"/>
          <a:lstStyle/>
          <a:p>
            <a:pPr algn="ctr" defTabSz="699448">
              <a:defRPr/>
            </a:pPr>
            <a:endParaRPr lang="en-US" kern="0">
              <a:solidFill>
                <a:srgbClr val="000000"/>
              </a:solidFill>
            </a:endParaRPr>
          </a:p>
        </p:txBody>
      </p:sp>
      <p:sp>
        <p:nvSpPr>
          <p:cNvPr id="162" name="Rectangle: Rounded Corners 572">
            <a:extLst>
              <a:ext uri="{FF2B5EF4-FFF2-40B4-BE49-F238E27FC236}">
                <a16:creationId xmlns:a16="http://schemas.microsoft.com/office/drawing/2014/main" id="{7EE4605E-DCFD-D544-B167-48AD28808486}"/>
              </a:ext>
            </a:extLst>
          </p:cNvPr>
          <p:cNvSpPr/>
          <p:nvPr/>
        </p:nvSpPr>
        <p:spPr>
          <a:xfrm>
            <a:off x="6786574" y="2948659"/>
            <a:ext cx="166664" cy="8903"/>
          </a:xfrm>
          <a:prstGeom prst="roundRect">
            <a:avLst>
              <a:gd name="adj" fmla="val 50000"/>
            </a:avLst>
          </a:prstGeom>
          <a:solidFill>
            <a:srgbClr val="000000"/>
          </a:solidFill>
          <a:ln w="12700" cap="flat" cmpd="sng" algn="ctr">
            <a:noFill/>
            <a:prstDash val="solid"/>
            <a:miter lim="800000"/>
          </a:ln>
          <a:effectLst/>
        </p:spPr>
        <p:txBody>
          <a:bodyPr rtlCol="0" anchor="ctr"/>
          <a:lstStyle/>
          <a:p>
            <a:pPr algn="ctr" defTabSz="699448">
              <a:defRPr/>
            </a:pPr>
            <a:endParaRPr lang="en-US" kern="0">
              <a:solidFill>
                <a:srgbClr val="000000"/>
              </a:solidFill>
            </a:endParaRPr>
          </a:p>
        </p:txBody>
      </p:sp>
      <p:sp>
        <p:nvSpPr>
          <p:cNvPr id="163" name="Rectangle: Rounded Corners 573">
            <a:extLst>
              <a:ext uri="{FF2B5EF4-FFF2-40B4-BE49-F238E27FC236}">
                <a16:creationId xmlns:a16="http://schemas.microsoft.com/office/drawing/2014/main" id="{38718C1C-C106-2C4B-84DF-DBCAC634C4F6}"/>
              </a:ext>
            </a:extLst>
          </p:cNvPr>
          <p:cNvSpPr/>
          <p:nvPr/>
        </p:nvSpPr>
        <p:spPr>
          <a:xfrm>
            <a:off x="6786574" y="3011021"/>
            <a:ext cx="166664" cy="8903"/>
          </a:xfrm>
          <a:prstGeom prst="roundRect">
            <a:avLst>
              <a:gd name="adj" fmla="val 50000"/>
            </a:avLst>
          </a:prstGeom>
          <a:solidFill>
            <a:srgbClr val="000000"/>
          </a:solidFill>
          <a:ln w="12700" cap="flat" cmpd="sng" algn="ctr">
            <a:noFill/>
            <a:prstDash val="solid"/>
            <a:miter lim="800000"/>
          </a:ln>
          <a:effectLst/>
        </p:spPr>
        <p:txBody>
          <a:bodyPr rtlCol="0" anchor="ctr"/>
          <a:lstStyle/>
          <a:p>
            <a:pPr algn="ctr" defTabSz="699448">
              <a:defRPr/>
            </a:pPr>
            <a:endParaRPr lang="en-US" kern="0">
              <a:solidFill>
                <a:srgbClr val="000000"/>
              </a:solidFill>
            </a:endParaRPr>
          </a:p>
        </p:txBody>
      </p:sp>
      <p:sp>
        <p:nvSpPr>
          <p:cNvPr id="164" name="Rectangle: Rounded Corners 574">
            <a:extLst>
              <a:ext uri="{FF2B5EF4-FFF2-40B4-BE49-F238E27FC236}">
                <a16:creationId xmlns:a16="http://schemas.microsoft.com/office/drawing/2014/main" id="{0E7FDA37-5C82-B94D-9B90-CA4CB639DD40}"/>
              </a:ext>
            </a:extLst>
          </p:cNvPr>
          <p:cNvSpPr/>
          <p:nvPr/>
        </p:nvSpPr>
        <p:spPr>
          <a:xfrm>
            <a:off x="6786574" y="2979840"/>
            <a:ext cx="166664" cy="8903"/>
          </a:xfrm>
          <a:prstGeom prst="roundRect">
            <a:avLst>
              <a:gd name="adj" fmla="val 50000"/>
            </a:avLst>
          </a:prstGeom>
          <a:solidFill>
            <a:srgbClr val="000000"/>
          </a:solidFill>
          <a:ln w="12700" cap="flat" cmpd="sng" algn="ctr">
            <a:noFill/>
            <a:prstDash val="solid"/>
            <a:miter lim="800000"/>
          </a:ln>
          <a:effectLst/>
        </p:spPr>
        <p:txBody>
          <a:bodyPr rtlCol="0" anchor="ctr"/>
          <a:lstStyle/>
          <a:p>
            <a:pPr algn="ctr" defTabSz="699448">
              <a:defRPr/>
            </a:pPr>
            <a:endParaRPr lang="en-US" kern="0">
              <a:solidFill>
                <a:srgbClr val="000000"/>
              </a:solidFill>
            </a:endParaRPr>
          </a:p>
        </p:txBody>
      </p:sp>
      <p:sp>
        <p:nvSpPr>
          <p:cNvPr id="165" name="Rectangle: Rounded Corners 570">
            <a:extLst>
              <a:ext uri="{FF2B5EF4-FFF2-40B4-BE49-F238E27FC236}">
                <a16:creationId xmlns:a16="http://schemas.microsoft.com/office/drawing/2014/main" id="{9CA9A167-BCFC-9541-AD26-A3501D5D01DF}"/>
              </a:ext>
            </a:extLst>
          </p:cNvPr>
          <p:cNvSpPr/>
          <p:nvPr/>
        </p:nvSpPr>
        <p:spPr>
          <a:xfrm>
            <a:off x="6407177" y="2948081"/>
            <a:ext cx="696189" cy="221514"/>
          </a:xfrm>
          <a:prstGeom prst="roundRect">
            <a:avLst/>
          </a:prstGeom>
          <a:solidFill>
            <a:schemeClr val="bg1"/>
          </a:solidFill>
          <a:ln w="12700" cap="flat" cmpd="sng" algn="ctr">
            <a:solidFill>
              <a:srgbClr val="000000"/>
            </a:solidFill>
            <a:prstDash val="solid"/>
            <a:miter lim="800000"/>
          </a:ln>
          <a:effectLst/>
        </p:spPr>
        <p:txBody>
          <a:bodyPr rtlCol="0" anchor="ctr"/>
          <a:lstStyle/>
          <a:p>
            <a:pPr algn="ctr" defTabSz="699448">
              <a:defRPr/>
            </a:pPr>
            <a:endParaRPr lang="en-US" kern="0">
              <a:solidFill>
                <a:srgbClr val="000000"/>
              </a:solidFill>
            </a:endParaRPr>
          </a:p>
        </p:txBody>
      </p:sp>
      <p:sp>
        <p:nvSpPr>
          <p:cNvPr id="166" name="Oval 165">
            <a:extLst>
              <a:ext uri="{FF2B5EF4-FFF2-40B4-BE49-F238E27FC236}">
                <a16:creationId xmlns:a16="http://schemas.microsoft.com/office/drawing/2014/main" id="{B4086B20-AD76-4642-9E02-C4B1A4C5CBBD}"/>
              </a:ext>
            </a:extLst>
          </p:cNvPr>
          <p:cNvSpPr/>
          <p:nvPr/>
        </p:nvSpPr>
        <p:spPr>
          <a:xfrm>
            <a:off x="6438859" y="3078879"/>
            <a:ext cx="59071" cy="59071"/>
          </a:xfrm>
          <a:prstGeom prst="ellipse">
            <a:avLst/>
          </a:prstGeom>
          <a:noFill/>
          <a:ln w="12700" cap="flat" cmpd="sng" algn="ctr">
            <a:solidFill>
              <a:srgbClr val="000000"/>
            </a:solidFill>
            <a:prstDash val="solid"/>
            <a:miter lim="800000"/>
          </a:ln>
          <a:effectLst/>
        </p:spPr>
        <p:txBody>
          <a:bodyPr rtlCol="0" anchor="ctr"/>
          <a:lstStyle/>
          <a:p>
            <a:pPr algn="ctr" defTabSz="699448">
              <a:defRPr/>
            </a:pPr>
            <a:endParaRPr lang="en-US" kern="0">
              <a:solidFill>
                <a:srgbClr val="000000"/>
              </a:solidFill>
            </a:endParaRPr>
          </a:p>
        </p:txBody>
      </p:sp>
      <p:sp>
        <p:nvSpPr>
          <p:cNvPr id="167" name="Rectangle: Rounded Corners 572">
            <a:extLst>
              <a:ext uri="{FF2B5EF4-FFF2-40B4-BE49-F238E27FC236}">
                <a16:creationId xmlns:a16="http://schemas.microsoft.com/office/drawing/2014/main" id="{9DCB02D4-FEDE-9F47-8F23-4822D22FFA4E}"/>
              </a:ext>
            </a:extLst>
          </p:cNvPr>
          <p:cNvSpPr/>
          <p:nvPr/>
        </p:nvSpPr>
        <p:spPr>
          <a:xfrm>
            <a:off x="6900874" y="3062959"/>
            <a:ext cx="166664" cy="8903"/>
          </a:xfrm>
          <a:prstGeom prst="roundRect">
            <a:avLst>
              <a:gd name="adj" fmla="val 50000"/>
            </a:avLst>
          </a:prstGeom>
          <a:solidFill>
            <a:srgbClr val="000000"/>
          </a:solidFill>
          <a:ln w="12700" cap="flat" cmpd="sng" algn="ctr">
            <a:noFill/>
            <a:prstDash val="solid"/>
            <a:miter lim="800000"/>
          </a:ln>
          <a:effectLst/>
        </p:spPr>
        <p:txBody>
          <a:bodyPr rtlCol="0" anchor="ctr"/>
          <a:lstStyle/>
          <a:p>
            <a:pPr algn="ctr" defTabSz="699448">
              <a:defRPr/>
            </a:pPr>
            <a:endParaRPr lang="en-US" kern="0">
              <a:solidFill>
                <a:srgbClr val="000000"/>
              </a:solidFill>
            </a:endParaRPr>
          </a:p>
        </p:txBody>
      </p:sp>
      <p:sp>
        <p:nvSpPr>
          <p:cNvPr id="168" name="Rectangle: Rounded Corners 573">
            <a:extLst>
              <a:ext uri="{FF2B5EF4-FFF2-40B4-BE49-F238E27FC236}">
                <a16:creationId xmlns:a16="http://schemas.microsoft.com/office/drawing/2014/main" id="{E8BFC0F5-5CC9-D34F-9A0A-42F05B1C0C7B}"/>
              </a:ext>
            </a:extLst>
          </p:cNvPr>
          <p:cNvSpPr/>
          <p:nvPr/>
        </p:nvSpPr>
        <p:spPr>
          <a:xfrm>
            <a:off x="6900874" y="3125321"/>
            <a:ext cx="166664" cy="8903"/>
          </a:xfrm>
          <a:prstGeom prst="roundRect">
            <a:avLst>
              <a:gd name="adj" fmla="val 50000"/>
            </a:avLst>
          </a:prstGeom>
          <a:solidFill>
            <a:srgbClr val="000000"/>
          </a:solidFill>
          <a:ln w="12700" cap="flat" cmpd="sng" algn="ctr">
            <a:noFill/>
            <a:prstDash val="solid"/>
            <a:miter lim="800000"/>
          </a:ln>
          <a:effectLst/>
        </p:spPr>
        <p:txBody>
          <a:bodyPr rtlCol="0" anchor="ctr"/>
          <a:lstStyle/>
          <a:p>
            <a:pPr algn="ctr" defTabSz="699448">
              <a:defRPr/>
            </a:pPr>
            <a:endParaRPr lang="en-US" kern="0">
              <a:solidFill>
                <a:srgbClr val="000000"/>
              </a:solidFill>
            </a:endParaRPr>
          </a:p>
        </p:txBody>
      </p:sp>
      <p:sp>
        <p:nvSpPr>
          <p:cNvPr id="169" name="Rectangle: Rounded Corners 574">
            <a:extLst>
              <a:ext uri="{FF2B5EF4-FFF2-40B4-BE49-F238E27FC236}">
                <a16:creationId xmlns:a16="http://schemas.microsoft.com/office/drawing/2014/main" id="{E8AB8120-0366-3147-9F04-34B7DA9EAAEF}"/>
              </a:ext>
            </a:extLst>
          </p:cNvPr>
          <p:cNvSpPr/>
          <p:nvPr/>
        </p:nvSpPr>
        <p:spPr>
          <a:xfrm>
            <a:off x="6900874" y="3094140"/>
            <a:ext cx="166664" cy="8903"/>
          </a:xfrm>
          <a:prstGeom prst="roundRect">
            <a:avLst>
              <a:gd name="adj" fmla="val 50000"/>
            </a:avLst>
          </a:prstGeom>
          <a:solidFill>
            <a:srgbClr val="000000"/>
          </a:solidFill>
          <a:ln w="12700" cap="flat" cmpd="sng" algn="ctr">
            <a:noFill/>
            <a:prstDash val="solid"/>
            <a:miter lim="800000"/>
          </a:ln>
          <a:effectLst/>
        </p:spPr>
        <p:txBody>
          <a:bodyPr rtlCol="0" anchor="ctr"/>
          <a:lstStyle/>
          <a:p>
            <a:pPr algn="ctr" defTabSz="699448">
              <a:defRPr/>
            </a:pPr>
            <a:endParaRPr lang="en-US" kern="0">
              <a:solidFill>
                <a:srgbClr val="000000"/>
              </a:solidFill>
            </a:endParaRPr>
          </a:p>
        </p:txBody>
      </p:sp>
      <p:sp>
        <p:nvSpPr>
          <p:cNvPr id="170" name="TextBox 169">
            <a:extLst>
              <a:ext uri="{FF2B5EF4-FFF2-40B4-BE49-F238E27FC236}">
                <a16:creationId xmlns:a16="http://schemas.microsoft.com/office/drawing/2014/main" id="{AC91742B-885D-454B-8344-2336E3025849}"/>
              </a:ext>
            </a:extLst>
          </p:cNvPr>
          <p:cNvSpPr txBox="1"/>
          <p:nvPr/>
        </p:nvSpPr>
        <p:spPr>
          <a:xfrm>
            <a:off x="5629659" y="2375871"/>
            <a:ext cx="1839815" cy="230832"/>
          </a:xfrm>
          <a:prstGeom prst="rect">
            <a:avLst/>
          </a:prstGeom>
          <a:noFill/>
        </p:spPr>
        <p:txBody>
          <a:bodyPr wrap="square" lIns="0" tIns="0" rIns="0" bIns="0" rtlCol="0">
            <a:spAutoFit/>
          </a:bodyPr>
          <a:lstStyle/>
          <a:p>
            <a:pPr algn="ctr"/>
            <a:r>
              <a:rPr lang="en-US" sz="1500" dirty="0">
                <a:gradFill>
                  <a:gsLst>
                    <a:gs pos="2917">
                      <a:schemeClr val="tx1"/>
                    </a:gs>
                    <a:gs pos="30000">
                      <a:schemeClr val="tx1"/>
                    </a:gs>
                  </a:gsLst>
                  <a:lin ang="5400000" scaled="0"/>
                </a:gradFill>
              </a:rPr>
              <a:t>Master</a:t>
            </a:r>
          </a:p>
        </p:txBody>
      </p:sp>
      <p:sp>
        <p:nvSpPr>
          <p:cNvPr id="171" name="TextBox 170">
            <a:extLst>
              <a:ext uri="{FF2B5EF4-FFF2-40B4-BE49-F238E27FC236}">
                <a16:creationId xmlns:a16="http://schemas.microsoft.com/office/drawing/2014/main" id="{7DAF7822-5348-6D4C-B0B8-7CAEC5337B5D}"/>
              </a:ext>
            </a:extLst>
          </p:cNvPr>
          <p:cNvSpPr txBox="1"/>
          <p:nvPr/>
        </p:nvSpPr>
        <p:spPr>
          <a:xfrm>
            <a:off x="5663880" y="1766188"/>
            <a:ext cx="1839815" cy="207749"/>
          </a:xfrm>
          <a:prstGeom prst="rect">
            <a:avLst/>
          </a:prstGeom>
          <a:noFill/>
        </p:spPr>
        <p:txBody>
          <a:bodyPr wrap="square" lIns="0" tIns="0" rIns="0" bIns="0" rtlCol="0">
            <a:spAutoFit/>
          </a:bodyPr>
          <a:lstStyle/>
          <a:p>
            <a:pPr algn="ctr"/>
            <a:r>
              <a:rPr lang="en-US" sz="1350" dirty="0">
                <a:gradFill>
                  <a:gsLst>
                    <a:gs pos="2917">
                      <a:schemeClr val="tx1"/>
                    </a:gs>
                    <a:gs pos="30000">
                      <a:schemeClr val="tx1"/>
                    </a:gs>
                  </a:gsLst>
                  <a:lin ang="5400000" scaled="0"/>
                </a:gradFill>
                <a:latin typeface="+mj-lt"/>
              </a:rPr>
              <a:t>Kubernetes</a:t>
            </a:r>
          </a:p>
        </p:txBody>
      </p:sp>
      <p:cxnSp>
        <p:nvCxnSpPr>
          <p:cNvPr id="173" name="Straight Arrow Connector 172">
            <a:extLst>
              <a:ext uri="{FF2B5EF4-FFF2-40B4-BE49-F238E27FC236}">
                <a16:creationId xmlns:a16="http://schemas.microsoft.com/office/drawing/2014/main" id="{249F79C5-A828-644F-BA00-3BC2F3E10E73}"/>
              </a:ext>
            </a:extLst>
          </p:cNvPr>
          <p:cNvCxnSpPr/>
          <p:nvPr/>
        </p:nvCxnSpPr>
        <p:spPr>
          <a:xfrm>
            <a:off x="6551165" y="1261803"/>
            <a:ext cx="0" cy="338164"/>
          </a:xfrm>
          <a:prstGeom prst="straightConnector1">
            <a:avLst/>
          </a:prstGeom>
          <a:ln>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94240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43"/>
                                        </p:tgtEl>
                                        <p:attrNameLst>
                                          <p:attrName>ppt_w</p:attrName>
                                        </p:attrNameLst>
                                      </p:cBhvr>
                                      <p:tavLst>
                                        <p:tav tm="0">
                                          <p:val>
                                            <p:strVal val="ppt_w"/>
                                          </p:val>
                                        </p:tav>
                                        <p:tav tm="100000">
                                          <p:val>
                                            <p:fltVal val="0"/>
                                          </p:val>
                                        </p:tav>
                                      </p:tavLst>
                                    </p:anim>
                                    <p:anim calcmode="lin" valueType="num">
                                      <p:cBhvr>
                                        <p:cTn id="7" dur="500"/>
                                        <p:tgtEl>
                                          <p:spTgt spid="43"/>
                                        </p:tgtEl>
                                        <p:attrNameLst>
                                          <p:attrName>ppt_h</p:attrName>
                                        </p:attrNameLst>
                                      </p:cBhvr>
                                      <p:tavLst>
                                        <p:tav tm="0">
                                          <p:val>
                                            <p:strVal val="ppt_h"/>
                                          </p:val>
                                        </p:tav>
                                        <p:tav tm="100000">
                                          <p:val>
                                            <p:fltVal val="0"/>
                                          </p:val>
                                        </p:tav>
                                      </p:tavLst>
                                    </p:anim>
                                    <p:animEffect transition="out" filter="fade">
                                      <p:cBhvr>
                                        <p:cTn id="8" dur="500"/>
                                        <p:tgtEl>
                                          <p:spTgt spid="43"/>
                                        </p:tgtEl>
                                      </p:cBhvr>
                                    </p:animEffect>
                                    <p:set>
                                      <p:cBhvr>
                                        <p:cTn id="9" dur="1" fill="hold">
                                          <p:stCondLst>
                                            <p:cond delay="499"/>
                                          </p:stCondLst>
                                        </p:cTn>
                                        <p:tgtEl>
                                          <p:spTgt spid="43"/>
                                        </p:tgtEl>
                                        <p:attrNameLst>
                                          <p:attrName>style.visibility</p:attrName>
                                        </p:attrNameLst>
                                      </p:cBhvr>
                                      <p:to>
                                        <p:strVal val="hidden"/>
                                      </p:to>
                                    </p:set>
                                  </p:childTnLst>
                                </p:cTn>
                              </p:par>
                              <p:par>
                                <p:cTn id="10" presetID="53" presetClass="exit" presetSubtype="32" fill="hold" nodeType="withEffect">
                                  <p:stCondLst>
                                    <p:cond delay="0"/>
                                  </p:stCondLst>
                                  <p:childTnLst>
                                    <p:anim calcmode="lin" valueType="num">
                                      <p:cBhvr>
                                        <p:cTn id="11" dur="500"/>
                                        <p:tgtEl>
                                          <p:spTgt spid="49"/>
                                        </p:tgtEl>
                                        <p:attrNameLst>
                                          <p:attrName>ppt_w</p:attrName>
                                        </p:attrNameLst>
                                      </p:cBhvr>
                                      <p:tavLst>
                                        <p:tav tm="0">
                                          <p:val>
                                            <p:strVal val="ppt_w"/>
                                          </p:val>
                                        </p:tav>
                                        <p:tav tm="100000">
                                          <p:val>
                                            <p:fltVal val="0"/>
                                          </p:val>
                                        </p:tav>
                                      </p:tavLst>
                                    </p:anim>
                                    <p:anim calcmode="lin" valueType="num">
                                      <p:cBhvr>
                                        <p:cTn id="12" dur="500"/>
                                        <p:tgtEl>
                                          <p:spTgt spid="49"/>
                                        </p:tgtEl>
                                        <p:attrNameLst>
                                          <p:attrName>ppt_h</p:attrName>
                                        </p:attrNameLst>
                                      </p:cBhvr>
                                      <p:tavLst>
                                        <p:tav tm="0">
                                          <p:val>
                                            <p:strVal val="ppt_h"/>
                                          </p:val>
                                        </p:tav>
                                        <p:tav tm="100000">
                                          <p:val>
                                            <p:fltVal val="0"/>
                                          </p:val>
                                        </p:tav>
                                      </p:tavLst>
                                    </p:anim>
                                    <p:animEffect transition="out" filter="fade">
                                      <p:cBhvr>
                                        <p:cTn id="13" dur="500"/>
                                        <p:tgtEl>
                                          <p:spTgt spid="49"/>
                                        </p:tgtEl>
                                      </p:cBhvr>
                                    </p:animEffect>
                                    <p:set>
                                      <p:cBhvr>
                                        <p:cTn id="14" dur="1" fill="hold">
                                          <p:stCondLst>
                                            <p:cond delay="499"/>
                                          </p:stCondLst>
                                        </p:cTn>
                                        <p:tgtEl>
                                          <p:spTgt spid="49"/>
                                        </p:tgtEl>
                                        <p:attrNameLst>
                                          <p:attrName>style.visibility</p:attrName>
                                        </p:attrNameLst>
                                      </p:cBhvr>
                                      <p:to>
                                        <p:strVal val="hidden"/>
                                      </p:to>
                                    </p:set>
                                  </p:childTnLst>
                                </p:cTn>
                              </p:par>
                              <p:par>
                                <p:cTn id="15" presetID="53" presetClass="exit" presetSubtype="32" fill="hold" nodeType="withEffect">
                                  <p:stCondLst>
                                    <p:cond delay="250"/>
                                  </p:stCondLst>
                                  <p:childTnLst>
                                    <p:anim calcmode="lin" valueType="num">
                                      <p:cBhvr>
                                        <p:cTn id="16" dur="500"/>
                                        <p:tgtEl>
                                          <p:spTgt spid="46"/>
                                        </p:tgtEl>
                                        <p:attrNameLst>
                                          <p:attrName>ppt_w</p:attrName>
                                        </p:attrNameLst>
                                      </p:cBhvr>
                                      <p:tavLst>
                                        <p:tav tm="0">
                                          <p:val>
                                            <p:strVal val="ppt_w"/>
                                          </p:val>
                                        </p:tav>
                                        <p:tav tm="100000">
                                          <p:val>
                                            <p:fltVal val="0"/>
                                          </p:val>
                                        </p:tav>
                                      </p:tavLst>
                                    </p:anim>
                                    <p:anim calcmode="lin" valueType="num">
                                      <p:cBhvr>
                                        <p:cTn id="17" dur="500"/>
                                        <p:tgtEl>
                                          <p:spTgt spid="46"/>
                                        </p:tgtEl>
                                        <p:attrNameLst>
                                          <p:attrName>ppt_h</p:attrName>
                                        </p:attrNameLst>
                                      </p:cBhvr>
                                      <p:tavLst>
                                        <p:tav tm="0">
                                          <p:val>
                                            <p:strVal val="ppt_h"/>
                                          </p:val>
                                        </p:tav>
                                        <p:tav tm="100000">
                                          <p:val>
                                            <p:fltVal val="0"/>
                                          </p:val>
                                        </p:tav>
                                      </p:tavLst>
                                    </p:anim>
                                    <p:animEffect transition="out" filter="fade">
                                      <p:cBhvr>
                                        <p:cTn id="18" dur="500"/>
                                        <p:tgtEl>
                                          <p:spTgt spid="46"/>
                                        </p:tgtEl>
                                      </p:cBhvr>
                                    </p:animEffect>
                                    <p:set>
                                      <p:cBhvr>
                                        <p:cTn id="19" dur="1" fill="hold">
                                          <p:stCondLst>
                                            <p:cond delay="499"/>
                                          </p:stCondLst>
                                        </p:cTn>
                                        <p:tgtEl>
                                          <p:spTgt spid="46"/>
                                        </p:tgtEl>
                                        <p:attrNameLst>
                                          <p:attrName>style.visibility</p:attrName>
                                        </p:attrNameLst>
                                      </p:cBhvr>
                                      <p:to>
                                        <p:strVal val="hidden"/>
                                      </p:to>
                                    </p:set>
                                  </p:childTnLst>
                                </p:cTn>
                              </p:par>
                              <p:par>
                                <p:cTn id="20" presetID="53" presetClass="exit" presetSubtype="32" fill="hold" nodeType="withEffect">
                                  <p:stCondLst>
                                    <p:cond delay="250"/>
                                  </p:stCondLst>
                                  <p:childTnLst>
                                    <p:anim calcmode="lin" valueType="num">
                                      <p:cBhvr>
                                        <p:cTn id="21" dur="500"/>
                                        <p:tgtEl>
                                          <p:spTgt spid="53"/>
                                        </p:tgtEl>
                                        <p:attrNameLst>
                                          <p:attrName>ppt_w</p:attrName>
                                        </p:attrNameLst>
                                      </p:cBhvr>
                                      <p:tavLst>
                                        <p:tav tm="0">
                                          <p:val>
                                            <p:strVal val="ppt_w"/>
                                          </p:val>
                                        </p:tav>
                                        <p:tav tm="100000">
                                          <p:val>
                                            <p:fltVal val="0"/>
                                          </p:val>
                                        </p:tav>
                                      </p:tavLst>
                                    </p:anim>
                                    <p:anim calcmode="lin" valueType="num">
                                      <p:cBhvr>
                                        <p:cTn id="22" dur="500"/>
                                        <p:tgtEl>
                                          <p:spTgt spid="53"/>
                                        </p:tgtEl>
                                        <p:attrNameLst>
                                          <p:attrName>ppt_h</p:attrName>
                                        </p:attrNameLst>
                                      </p:cBhvr>
                                      <p:tavLst>
                                        <p:tav tm="0">
                                          <p:val>
                                            <p:strVal val="ppt_h"/>
                                          </p:val>
                                        </p:tav>
                                        <p:tav tm="100000">
                                          <p:val>
                                            <p:fltVal val="0"/>
                                          </p:val>
                                        </p:tav>
                                      </p:tavLst>
                                    </p:anim>
                                    <p:animEffect transition="out" filter="fade">
                                      <p:cBhvr>
                                        <p:cTn id="23" dur="500"/>
                                        <p:tgtEl>
                                          <p:spTgt spid="53"/>
                                        </p:tgtEl>
                                      </p:cBhvr>
                                    </p:animEffect>
                                    <p:set>
                                      <p:cBhvr>
                                        <p:cTn id="24" dur="1" fill="hold">
                                          <p:stCondLst>
                                            <p:cond delay="499"/>
                                          </p:stCondLst>
                                        </p:cTn>
                                        <p:tgtEl>
                                          <p:spTgt spid="53"/>
                                        </p:tgtEl>
                                        <p:attrNameLst>
                                          <p:attrName>style.visibility</p:attrName>
                                        </p:attrNameLst>
                                      </p:cBhvr>
                                      <p:to>
                                        <p:strVal val="hidden"/>
                                      </p:to>
                                    </p:set>
                                  </p:childTnLst>
                                </p:cTn>
                              </p:par>
                              <p:par>
                                <p:cTn id="25" presetID="53" presetClass="exit" presetSubtype="32" fill="hold" nodeType="withEffect">
                                  <p:stCondLst>
                                    <p:cond delay="500"/>
                                  </p:stCondLst>
                                  <p:childTnLst>
                                    <p:anim calcmode="lin" valueType="num">
                                      <p:cBhvr>
                                        <p:cTn id="26" dur="500"/>
                                        <p:tgtEl>
                                          <p:spTgt spid="56"/>
                                        </p:tgtEl>
                                        <p:attrNameLst>
                                          <p:attrName>ppt_w</p:attrName>
                                        </p:attrNameLst>
                                      </p:cBhvr>
                                      <p:tavLst>
                                        <p:tav tm="0">
                                          <p:val>
                                            <p:strVal val="ppt_w"/>
                                          </p:val>
                                        </p:tav>
                                        <p:tav tm="100000">
                                          <p:val>
                                            <p:fltVal val="0"/>
                                          </p:val>
                                        </p:tav>
                                      </p:tavLst>
                                    </p:anim>
                                    <p:anim calcmode="lin" valueType="num">
                                      <p:cBhvr>
                                        <p:cTn id="27" dur="500"/>
                                        <p:tgtEl>
                                          <p:spTgt spid="56"/>
                                        </p:tgtEl>
                                        <p:attrNameLst>
                                          <p:attrName>ppt_h</p:attrName>
                                        </p:attrNameLst>
                                      </p:cBhvr>
                                      <p:tavLst>
                                        <p:tav tm="0">
                                          <p:val>
                                            <p:strVal val="ppt_h"/>
                                          </p:val>
                                        </p:tav>
                                        <p:tav tm="100000">
                                          <p:val>
                                            <p:fltVal val="0"/>
                                          </p:val>
                                        </p:tav>
                                      </p:tavLst>
                                    </p:anim>
                                    <p:animEffect transition="out" filter="fade">
                                      <p:cBhvr>
                                        <p:cTn id="28" dur="500"/>
                                        <p:tgtEl>
                                          <p:spTgt spid="56"/>
                                        </p:tgtEl>
                                      </p:cBhvr>
                                    </p:animEffect>
                                    <p:set>
                                      <p:cBhvr>
                                        <p:cTn id="29" dur="1" fill="hold">
                                          <p:stCondLst>
                                            <p:cond delay="499"/>
                                          </p:stCondLst>
                                        </p:cTn>
                                        <p:tgtEl>
                                          <p:spTgt spid="56"/>
                                        </p:tgtEl>
                                        <p:attrNameLst>
                                          <p:attrName>style.visibility</p:attrName>
                                        </p:attrNameLst>
                                      </p:cBhvr>
                                      <p:to>
                                        <p:strVal val="hidden"/>
                                      </p:to>
                                    </p:set>
                                  </p:childTnLst>
                                </p:cTn>
                              </p:par>
                              <p:par>
                                <p:cTn id="30" presetID="53" presetClass="exit" presetSubtype="32" fill="hold" nodeType="withEffect">
                                  <p:stCondLst>
                                    <p:cond delay="250"/>
                                  </p:stCondLst>
                                  <p:childTnLst>
                                    <p:anim calcmode="lin" valueType="num">
                                      <p:cBhvr>
                                        <p:cTn id="31" dur="500"/>
                                        <p:tgtEl>
                                          <p:spTgt spid="59"/>
                                        </p:tgtEl>
                                        <p:attrNameLst>
                                          <p:attrName>ppt_w</p:attrName>
                                        </p:attrNameLst>
                                      </p:cBhvr>
                                      <p:tavLst>
                                        <p:tav tm="0">
                                          <p:val>
                                            <p:strVal val="ppt_w"/>
                                          </p:val>
                                        </p:tav>
                                        <p:tav tm="100000">
                                          <p:val>
                                            <p:fltVal val="0"/>
                                          </p:val>
                                        </p:tav>
                                      </p:tavLst>
                                    </p:anim>
                                    <p:anim calcmode="lin" valueType="num">
                                      <p:cBhvr>
                                        <p:cTn id="32" dur="500"/>
                                        <p:tgtEl>
                                          <p:spTgt spid="59"/>
                                        </p:tgtEl>
                                        <p:attrNameLst>
                                          <p:attrName>ppt_h</p:attrName>
                                        </p:attrNameLst>
                                      </p:cBhvr>
                                      <p:tavLst>
                                        <p:tav tm="0">
                                          <p:val>
                                            <p:strVal val="ppt_h"/>
                                          </p:val>
                                        </p:tav>
                                        <p:tav tm="100000">
                                          <p:val>
                                            <p:fltVal val="0"/>
                                          </p:val>
                                        </p:tav>
                                      </p:tavLst>
                                    </p:anim>
                                    <p:animEffect transition="out" filter="fade">
                                      <p:cBhvr>
                                        <p:cTn id="33" dur="500"/>
                                        <p:tgtEl>
                                          <p:spTgt spid="59"/>
                                        </p:tgtEl>
                                      </p:cBhvr>
                                    </p:animEffect>
                                    <p:set>
                                      <p:cBhvr>
                                        <p:cTn id="34" dur="1" fill="hold">
                                          <p:stCondLst>
                                            <p:cond delay="499"/>
                                          </p:stCondLst>
                                        </p:cTn>
                                        <p:tgtEl>
                                          <p:spTgt spid="59"/>
                                        </p:tgtEl>
                                        <p:attrNameLst>
                                          <p:attrName>style.visibility</p:attrName>
                                        </p:attrNameLst>
                                      </p:cBhvr>
                                      <p:to>
                                        <p:strVal val="hidden"/>
                                      </p:to>
                                    </p:set>
                                  </p:childTnLst>
                                </p:cTn>
                              </p:par>
                            </p:childTnLst>
                          </p:cTn>
                        </p:par>
                        <p:par>
                          <p:cTn id="35" fill="hold">
                            <p:stCondLst>
                              <p:cond delay="1000"/>
                            </p:stCondLst>
                            <p:childTnLst>
                              <p:par>
                                <p:cTn id="36" presetID="53" presetClass="entr" presetSubtype="16" fill="hold" nodeType="afterEffect">
                                  <p:stCondLst>
                                    <p:cond delay="0"/>
                                  </p:stCondLst>
                                  <p:childTnLst>
                                    <p:set>
                                      <p:cBhvr>
                                        <p:cTn id="37" dur="1" fill="hold">
                                          <p:stCondLst>
                                            <p:cond delay="0"/>
                                          </p:stCondLst>
                                        </p:cTn>
                                        <p:tgtEl>
                                          <p:spTgt spid="102"/>
                                        </p:tgtEl>
                                        <p:attrNameLst>
                                          <p:attrName>style.visibility</p:attrName>
                                        </p:attrNameLst>
                                      </p:cBhvr>
                                      <p:to>
                                        <p:strVal val="visible"/>
                                      </p:to>
                                    </p:set>
                                    <p:anim calcmode="lin" valueType="num">
                                      <p:cBhvr>
                                        <p:cTn id="38" dur="500" fill="hold"/>
                                        <p:tgtEl>
                                          <p:spTgt spid="102"/>
                                        </p:tgtEl>
                                        <p:attrNameLst>
                                          <p:attrName>ppt_w</p:attrName>
                                        </p:attrNameLst>
                                      </p:cBhvr>
                                      <p:tavLst>
                                        <p:tav tm="0">
                                          <p:val>
                                            <p:fltVal val="0"/>
                                          </p:val>
                                        </p:tav>
                                        <p:tav tm="100000">
                                          <p:val>
                                            <p:strVal val="#ppt_w"/>
                                          </p:val>
                                        </p:tav>
                                      </p:tavLst>
                                    </p:anim>
                                    <p:anim calcmode="lin" valueType="num">
                                      <p:cBhvr>
                                        <p:cTn id="39" dur="500" fill="hold"/>
                                        <p:tgtEl>
                                          <p:spTgt spid="102"/>
                                        </p:tgtEl>
                                        <p:attrNameLst>
                                          <p:attrName>ppt_h</p:attrName>
                                        </p:attrNameLst>
                                      </p:cBhvr>
                                      <p:tavLst>
                                        <p:tav tm="0">
                                          <p:val>
                                            <p:fltVal val="0"/>
                                          </p:val>
                                        </p:tav>
                                        <p:tav tm="100000">
                                          <p:val>
                                            <p:strVal val="#ppt_h"/>
                                          </p:val>
                                        </p:tav>
                                      </p:tavLst>
                                    </p:anim>
                                    <p:animEffect transition="in" filter="fade">
                                      <p:cBhvr>
                                        <p:cTn id="40" dur="500"/>
                                        <p:tgtEl>
                                          <p:spTgt spid="102"/>
                                        </p:tgtEl>
                                      </p:cBhvr>
                                    </p:animEffect>
                                  </p:childTnLst>
                                </p:cTn>
                              </p:par>
                              <p:par>
                                <p:cTn id="41" presetID="53" presetClass="entr" presetSubtype="16" fill="hold" nodeType="withEffect">
                                  <p:stCondLst>
                                    <p:cond delay="0"/>
                                  </p:stCondLst>
                                  <p:childTnLst>
                                    <p:set>
                                      <p:cBhvr>
                                        <p:cTn id="42" dur="1" fill="hold">
                                          <p:stCondLst>
                                            <p:cond delay="0"/>
                                          </p:stCondLst>
                                        </p:cTn>
                                        <p:tgtEl>
                                          <p:spTgt spid="111"/>
                                        </p:tgtEl>
                                        <p:attrNameLst>
                                          <p:attrName>style.visibility</p:attrName>
                                        </p:attrNameLst>
                                      </p:cBhvr>
                                      <p:to>
                                        <p:strVal val="visible"/>
                                      </p:to>
                                    </p:set>
                                    <p:anim calcmode="lin" valueType="num">
                                      <p:cBhvr>
                                        <p:cTn id="43" dur="500" fill="hold"/>
                                        <p:tgtEl>
                                          <p:spTgt spid="111"/>
                                        </p:tgtEl>
                                        <p:attrNameLst>
                                          <p:attrName>ppt_w</p:attrName>
                                        </p:attrNameLst>
                                      </p:cBhvr>
                                      <p:tavLst>
                                        <p:tav tm="0">
                                          <p:val>
                                            <p:fltVal val="0"/>
                                          </p:val>
                                        </p:tav>
                                        <p:tav tm="100000">
                                          <p:val>
                                            <p:strVal val="#ppt_w"/>
                                          </p:val>
                                        </p:tav>
                                      </p:tavLst>
                                    </p:anim>
                                    <p:anim calcmode="lin" valueType="num">
                                      <p:cBhvr>
                                        <p:cTn id="44" dur="500" fill="hold"/>
                                        <p:tgtEl>
                                          <p:spTgt spid="111"/>
                                        </p:tgtEl>
                                        <p:attrNameLst>
                                          <p:attrName>ppt_h</p:attrName>
                                        </p:attrNameLst>
                                      </p:cBhvr>
                                      <p:tavLst>
                                        <p:tav tm="0">
                                          <p:val>
                                            <p:fltVal val="0"/>
                                          </p:val>
                                        </p:tav>
                                        <p:tav tm="100000">
                                          <p:val>
                                            <p:strVal val="#ppt_h"/>
                                          </p:val>
                                        </p:tav>
                                      </p:tavLst>
                                    </p:anim>
                                    <p:animEffect transition="in" filter="fade">
                                      <p:cBhvr>
                                        <p:cTn id="45" dur="500"/>
                                        <p:tgtEl>
                                          <p:spTgt spid="111"/>
                                        </p:tgtEl>
                                      </p:cBhvr>
                                    </p:animEffect>
                                  </p:childTnLst>
                                </p:cTn>
                              </p:par>
                              <p:par>
                                <p:cTn id="46" presetID="53" presetClass="entr" presetSubtype="16" fill="hold" nodeType="withEffect">
                                  <p:stCondLst>
                                    <p:cond delay="0"/>
                                  </p:stCondLst>
                                  <p:childTnLst>
                                    <p:set>
                                      <p:cBhvr>
                                        <p:cTn id="47" dur="1" fill="hold">
                                          <p:stCondLst>
                                            <p:cond delay="0"/>
                                          </p:stCondLst>
                                        </p:cTn>
                                        <p:tgtEl>
                                          <p:spTgt spid="108"/>
                                        </p:tgtEl>
                                        <p:attrNameLst>
                                          <p:attrName>style.visibility</p:attrName>
                                        </p:attrNameLst>
                                      </p:cBhvr>
                                      <p:to>
                                        <p:strVal val="visible"/>
                                      </p:to>
                                    </p:set>
                                    <p:anim calcmode="lin" valueType="num">
                                      <p:cBhvr>
                                        <p:cTn id="48" dur="500" fill="hold"/>
                                        <p:tgtEl>
                                          <p:spTgt spid="108"/>
                                        </p:tgtEl>
                                        <p:attrNameLst>
                                          <p:attrName>ppt_w</p:attrName>
                                        </p:attrNameLst>
                                      </p:cBhvr>
                                      <p:tavLst>
                                        <p:tav tm="0">
                                          <p:val>
                                            <p:fltVal val="0"/>
                                          </p:val>
                                        </p:tav>
                                        <p:tav tm="100000">
                                          <p:val>
                                            <p:strVal val="#ppt_w"/>
                                          </p:val>
                                        </p:tav>
                                      </p:tavLst>
                                    </p:anim>
                                    <p:anim calcmode="lin" valueType="num">
                                      <p:cBhvr>
                                        <p:cTn id="49" dur="500" fill="hold"/>
                                        <p:tgtEl>
                                          <p:spTgt spid="108"/>
                                        </p:tgtEl>
                                        <p:attrNameLst>
                                          <p:attrName>ppt_h</p:attrName>
                                        </p:attrNameLst>
                                      </p:cBhvr>
                                      <p:tavLst>
                                        <p:tav tm="0">
                                          <p:val>
                                            <p:fltVal val="0"/>
                                          </p:val>
                                        </p:tav>
                                        <p:tav tm="100000">
                                          <p:val>
                                            <p:strVal val="#ppt_h"/>
                                          </p:val>
                                        </p:tav>
                                      </p:tavLst>
                                    </p:anim>
                                    <p:animEffect transition="in" filter="fade">
                                      <p:cBhvr>
                                        <p:cTn id="50" dur="500"/>
                                        <p:tgtEl>
                                          <p:spTgt spid="108"/>
                                        </p:tgtEl>
                                      </p:cBhvr>
                                    </p:animEffect>
                                  </p:childTnLst>
                                </p:cTn>
                              </p:par>
                              <p:par>
                                <p:cTn id="51" presetID="53" presetClass="entr" presetSubtype="16" fill="hold" nodeType="withEffect">
                                  <p:stCondLst>
                                    <p:cond delay="250"/>
                                  </p:stCondLst>
                                  <p:childTnLst>
                                    <p:set>
                                      <p:cBhvr>
                                        <p:cTn id="52" dur="1" fill="hold">
                                          <p:stCondLst>
                                            <p:cond delay="0"/>
                                          </p:stCondLst>
                                        </p:cTn>
                                        <p:tgtEl>
                                          <p:spTgt spid="105"/>
                                        </p:tgtEl>
                                        <p:attrNameLst>
                                          <p:attrName>style.visibility</p:attrName>
                                        </p:attrNameLst>
                                      </p:cBhvr>
                                      <p:to>
                                        <p:strVal val="visible"/>
                                      </p:to>
                                    </p:set>
                                    <p:anim calcmode="lin" valueType="num">
                                      <p:cBhvr>
                                        <p:cTn id="53" dur="500" fill="hold"/>
                                        <p:tgtEl>
                                          <p:spTgt spid="105"/>
                                        </p:tgtEl>
                                        <p:attrNameLst>
                                          <p:attrName>ppt_w</p:attrName>
                                        </p:attrNameLst>
                                      </p:cBhvr>
                                      <p:tavLst>
                                        <p:tav tm="0">
                                          <p:val>
                                            <p:fltVal val="0"/>
                                          </p:val>
                                        </p:tav>
                                        <p:tav tm="100000">
                                          <p:val>
                                            <p:strVal val="#ppt_w"/>
                                          </p:val>
                                        </p:tav>
                                      </p:tavLst>
                                    </p:anim>
                                    <p:anim calcmode="lin" valueType="num">
                                      <p:cBhvr>
                                        <p:cTn id="54" dur="500" fill="hold"/>
                                        <p:tgtEl>
                                          <p:spTgt spid="105"/>
                                        </p:tgtEl>
                                        <p:attrNameLst>
                                          <p:attrName>ppt_h</p:attrName>
                                        </p:attrNameLst>
                                      </p:cBhvr>
                                      <p:tavLst>
                                        <p:tav tm="0">
                                          <p:val>
                                            <p:fltVal val="0"/>
                                          </p:val>
                                        </p:tav>
                                        <p:tav tm="100000">
                                          <p:val>
                                            <p:strVal val="#ppt_h"/>
                                          </p:val>
                                        </p:tav>
                                      </p:tavLst>
                                    </p:anim>
                                    <p:animEffect transition="in" filter="fade">
                                      <p:cBhvr>
                                        <p:cTn id="55" dur="500"/>
                                        <p:tgtEl>
                                          <p:spTgt spid="105"/>
                                        </p:tgtEl>
                                      </p:cBhvr>
                                    </p:animEffect>
                                  </p:childTnLst>
                                </p:cTn>
                              </p:par>
                              <p:par>
                                <p:cTn id="56" presetID="53" presetClass="entr" presetSubtype="16" fill="hold" nodeType="withEffect">
                                  <p:stCondLst>
                                    <p:cond delay="250"/>
                                  </p:stCondLst>
                                  <p:childTnLst>
                                    <p:set>
                                      <p:cBhvr>
                                        <p:cTn id="57" dur="1" fill="hold">
                                          <p:stCondLst>
                                            <p:cond delay="0"/>
                                          </p:stCondLst>
                                        </p:cTn>
                                        <p:tgtEl>
                                          <p:spTgt spid="81"/>
                                        </p:tgtEl>
                                        <p:attrNameLst>
                                          <p:attrName>style.visibility</p:attrName>
                                        </p:attrNameLst>
                                      </p:cBhvr>
                                      <p:to>
                                        <p:strVal val="visible"/>
                                      </p:to>
                                    </p:set>
                                    <p:anim calcmode="lin" valueType="num">
                                      <p:cBhvr>
                                        <p:cTn id="58" dur="500" fill="hold"/>
                                        <p:tgtEl>
                                          <p:spTgt spid="81"/>
                                        </p:tgtEl>
                                        <p:attrNameLst>
                                          <p:attrName>ppt_w</p:attrName>
                                        </p:attrNameLst>
                                      </p:cBhvr>
                                      <p:tavLst>
                                        <p:tav tm="0">
                                          <p:val>
                                            <p:fltVal val="0"/>
                                          </p:val>
                                        </p:tav>
                                        <p:tav tm="100000">
                                          <p:val>
                                            <p:strVal val="#ppt_w"/>
                                          </p:val>
                                        </p:tav>
                                      </p:tavLst>
                                    </p:anim>
                                    <p:anim calcmode="lin" valueType="num">
                                      <p:cBhvr>
                                        <p:cTn id="59" dur="500" fill="hold"/>
                                        <p:tgtEl>
                                          <p:spTgt spid="81"/>
                                        </p:tgtEl>
                                        <p:attrNameLst>
                                          <p:attrName>ppt_h</p:attrName>
                                        </p:attrNameLst>
                                      </p:cBhvr>
                                      <p:tavLst>
                                        <p:tav tm="0">
                                          <p:val>
                                            <p:fltVal val="0"/>
                                          </p:val>
                                        </p:tav>
                                        <p:tav tm="100000">
                                          <p:val>
                                            <p:strVal val="#ppt_h"/>
                                          </p:val>
                                        </p:tav>
                                      </p:tavLst>
                                    </p:anim>
                                    <p:animEffect transition="in" filter="fade">
                                      <p:cBhvr>
                                        <p:cTn id="60" dur="500"/>
                                        <p:tgtEl>
                                          <p:spTgt spid="81"/>
                                        </p:tgtEl>
                                      </p:cBhvr>
                                    </p:animEffect>
                                  </p:childTnLst>
                                </p:cTn>
                              </p:par>
                              <p:par>
                                <p:cTn id="61" presetID="53" presetClass="entr" presetSubtype="16" fill="hold" nodeType="withEffect">
                                  <p:stCondLst>
                                    <p:cond delay="250"/>
                                  </p:stCondLst>
                                  <p:childTnLst>
                                    <p:set>
                                      <p:cBhvr>
                                        <p:cTn id="62" dur="1" fill="hold">
                                          <p:stCondLst>
                                            <p:cond delay="0"/>
                                          </p:stCondLst>
                                        </p:cTn>
                                        <p:tgtEl>
                                          <p:spTgt spid="96"/>
                                        </p:tgtEl>
                                        <p:attrNameLst>
                                          <p:attrName>style.visibility</p:attrName>
                                        </p:attrNameLst>
                                      </p:cBhvr>
                                      <p:to>
                                        <p:strVal val="visible"/>
                                      </p:to>
                                    </p:set>
                                    <p:anim calcmode="lin" valueType="num">
                                      <p:cBhvr>
                                        <p:cTn id="63" dur="500" fill="hold"/>
                                        <p:tgtEl>
                                          <p:spTgt spid="96"/>
                                        </p:tgtEl>
                                        <p:attrNameLst>
                                          <p:attrName>ppt_w</p:attrName>
                                        </p:attrNameLst>
                                      </p:cBhvr>
                                      <p:tavLst>
                                        <p:tav tm="0">
                                          <p:val>
                                            <p:fltVal val="0"/>
                                          </p:val>
                                        </p:tav>
                                        <p:tav tm="100000">
                                          <p:val>
                                            <p:strVal val="#ppt_w"/>
                                          </p:val>
                                        </p:tav>
                                      </p:tavLst>
                                    </p:anim>
                                    <p:anim calcmode="lin" valueType="num">
                                      <p:cBhvr>
                                        <p:cTn id="64" dur="500" fill="hold"/>
                                        <p:tgtEl>
                                          <p:spTgt spid="96"/>
                                        </p:tgtEl>
                                        <p:attrNameLst>
                                          <p:attrName>ppt_h</p:attrName>
                                        </p:attrNameLst>
                                      </p:cBhvr>
                                      <p:tavLst>
                                        <p:tav tm="0">
                                          <p:val>
                                            <p:fltVal val="0"/>
                                          </p:val>
                                        </p:tav>
                                        <p:tav tm="100000">
                                          <p:val>
                                            <p:strVal val="#ppt_h"/>
                                          </p:val>
                                        </p:tav>
                                      </p:tavLst>
                                    </p:anim>
                                    <p:animEffect transition="in" filter="fade">
                                      <p:cBhvr>
                                        <p:cTn id="65" dur="500"/>
                                        <p:tgtEl>
                                          <p:spTgt spid="96"/>
                                        </p:tgtEl>
                                      </p:cBhvr>
                                    </p:animEffect>
                                  </p:childTnLst>
                                </p:cTn>
                              </p:par>
                              <p:par>
                                <p:cTn id="66" presetID="53" presetClass="entr" presetSubtype="16" fill="hold" nodeType="withEffect">
                                  <p:stCondLst>
                                    <p:cond delay="0"/>
                                  </p:stCondLst>
                                  <p:childTnLst>
                                    <p:set>
                                      <p:cBhvr>
                                        <p:cTn id="67" dur="1" fill="hold">
                                          <p:stCondLst>
                                            <p:cond delay="0"/>
                                          </p:stCondLst>
                                        </p:cTn>
                                        <p:tgtEl>
                                          <p:spTgt spid="117"/>
                                        </p:tgtEl>
                                        <p:attrNameLst>
                                          <p:attrName>style.visibility</p:attrName>
                                        </p:attrNameLst>
                                      </p:cBhvr>
                                      <p:to>
                                        <p:strVal val="visible"/>
                                      </p:to>
                                    </p:set>
                                    <p:anim calcmode="lin" valueType="num">
                                      <p:cBhvr>
                                        <p:cTn id="68" dur="500" fill="hold"/>
                                        <p:tgtEl>
                                          <p:spTgt spid="117"/>
                                        </p:tgtEl>
                                        <p:attrNameLst>
                                          <p:attrName>ppt_w</p:attrName>
                                        </p:attrNameLst>
                                      </p:cBhvr>
                                      <p:tavLst>
                                        <p:tav tm="0">
                                          <p:val>
                                            <p:fltVal val="0"/>
                                          </p:val>
                                        </p:tav>
                                        <p:tav tm="100000">
                                          <p:val>
                                            <p:strVal val="#ppt_w"/>
                                          </p:val>
                                        </p:tav>
                                      </p:tavLst>
                                    </p:anim>
                                    <p:anim calcmode="lin" valueType="num">
                                      <p:cBhvr>
                                        <p:cTn id="69" dur="500" fill="hold"/>
                                        <p:tgtEl>
                                          <p:spTgt spid="117"/>
                                        </p:tgtEl>
                                        <p:attrNameLst>
                                          <p:attrName>ppt_h</p:attrName>
                                        </p:attrNameLst>
                                      </p:cBhvr>
                                      <p:tavLst>
                                        <p:tav tm="0">
                                          <p:val>
                                            <p:fltVal val="0"/>
                                          </p:val>
                                        </p:tav>
                                        <p:tav tm="100000">
                                          <p:val>
                                            <p:strVal val="#ppt_h"/>
                                          </p:val>
                                        </p:tav>
                                      </p:tavLst>
                                    </p:anim>
                                    <p:animEffect transition="in" filter="fade">
                                      <p:cBhvr>
                                        <p:cTn id="70" dur="500"/>
                                        <p:tgtEl>
                                          <p:spTgt spid="117"/>
                                        </p:tgtEl>
                                      </p:cBhvr>
                                    </p:animEffect>
                                  </p:childTnLst>
                                </p:cTn>
                              </p:par>
                              <p:par>
                                <p:cTn id="71" presetID="53" presetClass="entr" presetSubtype="16" fill="hold" nodeType="withEffect">
                                  <p:stCondLst>
                                    <p:cond delay="0"/>
                                  </p:stCondLst>
                                  <p:childTnLst>
                                    <p:set>
                                      <p:cBhvr>
                                        <p:cTn id="72" dur="1" fill="hold">
                                          <p:stCondLst>
                                            <p:cond delay="0"/>
                                          </p:stCondLst>
                                        </p:cTn>
                                        <p:tgtEl>
                                          <p:spTgt spid="63"/>
                                        </p:tgtEl>
                                        <p:attrNameLst>
                                          <p:attrName>style.visibility</p:attrName>
                                        </p:attrNameLst>
                                      </p:cBhvr>
                                      <p:to>
                                        <p:strVal val="visible"/>
                                      </p:to>
                                    </p:set>
                                    <p:anim calcmode="lin" valueType="num">
                                      <p:cBhvr>
                                        <p:cTn id="73" dur="500" fill="hold"/>
                                        <p:tgtEl>
                                          <p:spTgt spid="63"/>
                                        </p:tgtEl>
                                        <p:attrNameLst>
                                          <p:attrName>ppt_w</p:attrName>
                                        </p:attrNameLst>
                                      </p:cBhvr>
                                      <p:tavLst>
                                        <p:tav tm="0">
                                          <p:val>
                                            <p:fltVal val="0"/>
                                          </p:val>
                                        </p:tav>
                                        <p:tav tm="100000">
                                          <p:val>
                                            <p:strVal val="#ppt_w"/>
                                          </p:val>
                                        </p:tav>
                                      </p:tavLst>
                                    </p:anim>
                                    <p:anim calcmode="lin" valueType="num">
                                      <p:cBhvr>
                                        <p:cTn id="74" dur="500" fill="hold"/>
                                        <p:tgtEl>
                                          <p:spTgt spid="63"/>
                                        </p:tgtEl>
                                        <p:attrNameLst>
                                          <p:attrName>ppt_h</p:attrName>
                                        </p:attrNameLst>
                                      </p:cBhvr>
                                      <p:tavLst>
                                        <p:tav tm="0">
                                          <p:val>
                                            <p:fltVal val="0"/>
                                          </p:val>
                                        </p:tav>
                                        <p:tav tm="100000">
                                          <p:val>
                                            <p:strVal val="#ppt_h"/>
                                          </p:val>
                                        </p:tav>
                                      </p:tavLst>
                                    </p:anim>
                                    <p:animEffect transition="in" filter="fade">
                                      <p:cBhvr>
                                        <p:cTn id="75" dur="500"/>
                                        <p:tgtEl>
                                          <p:spTgt spid="63"/>
                                        </p:tgtEl>
                                      </p:cBhvr>
                                    </p:animEffect>
                                  </p:childTnLst>
                                </p:cTn>
                              </p:par>
                              <p:par>
                                <p:cTn id="76" presetID="53" presetClass="entr" presetSubtype="16"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nodeType="withEffect">
                                  <p:stCondLst>
                                    <p:cond delay="0"/>
                                  </p:stCondLst>
                                  <p:childTnLst>
                                    <p:set>
                                      <p:cBhvr>
                                        <p:cTn id="82" dur="1" fill="hold">
                                          <p:stCondLst>
                                            <p:cond delay="0"/>
                                          </p:stCondLst>
                                        </p:cTn>
                                        <p:tgtEl>
                                          <p:spTgt spid="87"/>
                                        </p:tgtEl>
                                        <p:attrNameLst>
                                          <p:attrName>style.visibility</p:attrName>
                                        </p:attrNameLst>
                                      </p:cBhvr>
                                      <p:to>
                                        <p:strVal val="visible"/>
                                      </p:to>
                                    </p:set>
                                    <p:anim calcmode="lin" valueType="num">
                                      <p:cBhvr>
                                        <p:cTn id="83" dur="500" fill="hold"/>
                                        <p:tgtEl>
                                          <p:spTgt spid="87"/>
                                        </p:tgtEl>
                                        <p:attrNameLst>
                                          <p:attrName>ppt_w</p:attrName>
                                        </p:attrNameLst>
                                      </p:cBhvr>
                                      <p:tavLst>
                                        <p:tav tm="0">
                                          <p:val>
                                            <p:fltVal val="0"/>
                                          </p:val>
                                        </p:tav>
                                        <p:tav tm="100000">
                                          <p:val>
                                            <p:strVal val="#ppt_w"/>
                                          </p:val>
                                        </p:tav>
                                      </p:tavLst>
                                    </p:anim>
                                    <p:anim calcmode="lin" valueType="num">
                                      <p:cBhvr>
                                        <p:cTn id="84" dur="500" fill="hold"/>
                                        <p:tgtEl>
                                          <p:spTgt spid="87"/>
                                        </p:tgtEl>
                                        <p:attrNameLst>
                                          <p:attrName>ppt_h</p:attrName>
                                        </p:attrNameLst>
                                      </p:cBhvr>
                                      <p:tavLst>
                                        <p:tav tm="0">
                                          <p:val>
                                            <p:fltVal val="0"/>
                                          </p:val>
                                        </p:tav>
                                        <p:tav tm="100000">
                                          <p:val>
                                            <p:strVal val="#ppt_h"/>
                                          </p:val>
                                        </p:tav>
                                      </p:tavLst>
                                    </p:anim>
                                    <p:animEffect transition="in" filter="fade">
                                      <p:cBhvr>
                                        <p:cTn id="85" dur="500"/>
                                        <p:tgtEl>
                                          <p:spTgt spid="87"/>
                                        </p:tgtEl>
                                      </p:cBhvr>
                                    </p:animEffect>
                                  </p:childTnLst>
                                </p:cTn>
                              </p:par>
                              <p:par>
                                <p:cTn id="86" presetID="53" presetClass="entr" presetSubtype="16" fill="hold" nodeType="withEffect">
                                  <p:stCondLst>
                                    <p:cond delay="500"/>
                                  </p:stCondLst>
                                  <p:childTnLst>
                                    <p:set>
                                      <p:cBhvr>
                                        <p:cTn id="87" dur="1" fill="hold">
                                          <p:stCondLst>
                                            <p:cond delay="0"/>
                                          </p:stCondLst>
                                        </p:cTn>
                                        <p:tgtEl>
                                          <p:spTgt spid="99"/>
                                        </p:tgtEl>
                                        <p:attrNameLst>
                                          <p:attrName>style.visibility</p:attrName>
                                        </p:attrNameLst>
                                      </p:cBhvr>
                                      <p:to>
                                        <p:strVal val="visible"/>
                                      </p:to>
                                    </p:set>
                                    <p:anim calcmode="lin" valueType="num">
                                      <p:cBhvr>
                                        <p:cTn id="88" dur="500" fill="hold"/>
                                        <p:tgtEl>
                                          <p:spTgt spid="99"/>
                                        </p:tgtEl>
                                        <p:attrNameLst>
                                          <p:attrName>ppt_w</p:attrName>
                                        </p:attrNameLst>
                                      </p:cBhvr>
                                      <p:tavLst>
                                        <p:tav tm="0">
                                          <p:val>
                                            <p:fltVal val="0"/>
                                          </p:val>
                                        </p:tav>
                                        <p:tav tm="100000">
                                          <p:val>
                                            <p:strVal val="#ppt_w"/>
                                          </p:val>
                                        </p:tav>
                                      </p:tavLst>
                                    </p:anim>
                                    <p:anim calcmode="lin" valueType="num">
                                      <p:cBhvr>
                                        <p:cTn id="89" dur="500" fill="hold"/>
                                        <p:tgtEl>
                                          <p:spTgt spid="99"/>
                                        </p:tgtEl>
                                        <p:attrNameLst>
                                          <p:attrName>ppt_h</p:attrName>
                                        </p:attrNameLst>
                                      </p:cBhvr>
                                      <p:tavLst>
                                        <p:tav tm="0">
                                          <p:val>
                                            <p:fltVal val="0"/>
                                          </p:val>
                                        </p:tav>
                                        <p:tav tm="100000">
                                          <p:val>
                                            <p:strVal val="#ppt_h"/>
                                          </p:val>
                                        </p:tav>
                                      </p:tavLst>
                                    </p:anim>
                                    <p:animEffect transition="in" filter="fade">
                                      <p:cBhvr>
                                        <p:cTn id="90" dur="500"/>
                                        <p:tgtEl>
                                          <p:spTgt spid="99"/>
                                        </p:tgtEl>
                                      </p:cBhvr>
                                    </p:animEffect>
                                  </p:childTnLst>
                                </p:cTn>
                              </p:par>
                              <p:par>
                                <p:cTn id="91" presetID="53" presetClass="entr" presetSubtype="16" fill="hold" nodeType="withEffect">
                                  <p:stCondLst>
                                    <p:cond delay="500"/>
                                  </p:stCondLst>
                                  <p:childTnLst>
                                    <p:set>
                                      <p:cBhvr>
                                        <p:cTn id="92" dur="1" fill="hold">
                                          <p:stCondLst>
                                            <p:cond delay="0"/>
                                          </p:stCondLst>
                                        </p:cTn>
                                        <p:tgtEl>
                                          <p:spTgt spid="90"/>
                                        </p:tgtEl>
                                        <p:attrNameLst>
                                          <p:attrName>style.visibility</p:attrName>
                                        </p:attrNameLst>
                                      </p:cBhvr>
                                      <p:to>
                                        <p:strVal val="visible"/>
                                      </p:to>
                                    </p:set>
                                    <p:anim calcmode="lin" valueType="num">
                                      <p:cBhvr>
                                        <p:cTn id="93" dur="500" fill="hold"/>
                                        <p:tgtEl>
                                          <p:spTgt spid="90"/>
                                        </p:tgtEl>
                                        <p:attrNameLst>
                                          <p:attrName>ppt_w</p:attrName>
                                        </p:attrNameLst>
                                      </p:cBhvr>
                                      <p:tavLst>
                                        <p:tav tm="0">
                                          <p:val>
                                            <p:fltVal val="0"/>
                                          </p:val>
                                        </p:tav>
                                        <p:tav tm="100000">
                                          <p:val>
                                            <p:strVal val="#ppt_w"/>
                                          </p:val>
                                        </p:tav>
                                      </p:tavLst>
                                    </p:anim>
                                    <p:anim calcmode="lin" valueType="num">
                                      <p:cBhvr>
                                        <p:cTn id="94" dur="500" fill="hold"/>
                                        <p:tgtEl>
                                          <p:spTgt spid="90"/>
                                        </p:tgtEl>
                                        <p:attrNameLst>
                                          <p:attrName>ppt_h</p:attrName>
                                        </p:attrNameLst>
                                      </p:cBhvr>
                                      <p:tavLst>
                                        <p:tav tm="0">
                                          <p:val>
                                            <p:fltVal val="0"/>
                                          </p:val>
                                        </p:tav>
                                        <p:tav tm="100000">
                                          <p:val>
                                            <p:strVal val="#ppt_h"/>
                                          </p:val>
                                        </p:tav>
                                      </p:tavLst>
                                    </p:anim>
                                    <p:animEffect transition="in" filter="fade">
                                      <p:cBhvr>
                                        <p:cTn id="95" dur="500"/>
                                        <p:tgtEl>
                                          <p:spTgt spid="90"/>
                                        </p:tgtEl>
                                      </p:cBhvr>
                                    </p:animEffect>
                                  </p:childTnLst>
                                </p:cTn>
                              </p:par>
                              <p:par>
                                <p:cTn id="96" presetID="53" presetClass="entr" presetSubtype="16" fill="hold" nodeType="withEffect">
                                  <p:stCondLst>
                                    <p:cond delay="500"/>
                                  </p:stCondLst>
                                  <p:childTnLst>
                                    <p:set>
                                      <p:cBhvr>
                                        <p:cTn id="97" dur="1" fill="hold">
                                          <p:stCondLst>
                                            <p:cond delay="0"/>
                                          </p:stCondLst>
                                        </p:cTn>
                                        <p:tgtEl>
                                          <p:spTgt spid="114"/>
                                        </p:tgtEl>
                                        <p:attrNameLst>
                                          <p:attrName>style.visibility</p:attrName>
                                        </p:attrNameLst>
                                      </p:cBhvr>
                                      <p:to>
                                        <p:strVal val="visible"/>
                                      </p:to>
                                    </p:set>
                                    <p:anim calcmode="lin" valueType="num">
                                      <p:cBhvr>
                                        <p:cTn id="98" dur="500" fill="hold"/>
                                        <p:tgtEl>
                                          <p:spTgt spid="114"/>
                                        </p:tgtEl>
                                        <p:attrNameLst>
                                          <p:attrName>ppt_w</p:attrName>
                                        </p:attrNameLst>
                                      </p:cBhvr>
                                      <p:tavLst>
                                        <p:tav tm="0">
                                          <p:val>
                                            <p:fltVal val="0"/>
                                          </p:val>
                                        </p:tav>
                                        <p:tav tm="100000">
                                          <p:val>
                                            <p:strVal val="#ppt_w"/>
                                          </p:val>
                                        </p:tav>
                                      </p:tavLst>
                                    </p:anim>
                                    <p:anim calcmode="lin" valueType="num">
                                      <p:cBhvr>
                                        <p:cTn id="99" dur="500" fill="hold"/>
                                        <p:tgtEl>
                                          <p:spTgt spid="114"/>
                                        </p:tgtEl>
                                        <p:attrNameLst>
                                          <p:attrName>ppt_h</p:attrName>
                                        </p:attrNameLst>
                                      </p:cBhvr>
                                      <p:tavLst>
                                        <p:tav tm="0">
                                          <p:val>
                                            <p:fltVal val="0"/>
                                          </p:val>
                                        </p:tav>
                                        <p:tav tm="100000">
                                          <p:val>
                                            <p:strVal val="#ppt_h"/>
                                          </p:val>
                                        </p:tav>
                                      </p:tavLst>
                                    </p:anim>
                                    <p:animEffect transition="in" filter="fade">
                                      <p:cBhvr>
                                        <p:cTn id="100" dur="500"/>
                                        <p:tgtEl>
                                          <p:spTgt spid="114"/>
                                        </p:tgtEl>
                                      </p:cBhvr>
                                    </p:animEffect>
                                  </p:childTnLst>
                                </p:cTn>
                              </p:par>
                              <p:par>
                                <p:cTn id="101" presetID="53" presetClass="entr" presetSubtype="16" fill="hold" nodeType="withEffect">
                                  <p:stCondLst>
                                    <p:cond delay="75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par>
                                <p:cTn id="106" presetID="53" presetClass="entr" presetSubtype="16" fill="hold" nodeType="withEffect">
                                  <p:stCondLst>
                                    <p:cond delay="750"/>
                                  </p:stCondLst>
                                  <p:childTnLst>
                                    <p:set>
                                      <p:cBhvr>
                                        <p:cTn id="107" dur="1" fill="hold">
                                          <p:stCondLst>
                                            <p:cond delay="0"/>
                                          </p:stCondLst>
                                        </p:cTn>
                                        <p:tgtEl>
                                          <p:spTgt spid="78"/>
                                        </p:tgtEl>
                                        <p:attrNameLst>
                                          <p:attrName>style.visibility</p:attrName>
                                        </p:attrNameLst>
                                      </p:cBhvr>
                                      <p:to>
                                        <p:strVal val="visible"/>
                                      </p:to>
                                    </p:set>
                                    <p:anim calcmode="lin" valueType="num">
                                      <p:cBhvr>
                                        <p:cTn id="108" dur="500" fill="hold"/>
                                        <p:tgtEl>
                                          <p:spTgt spid="78"/>
                                        </p:tgtEl>
                                        <p:attrNameLst>
                                          <p:attrName>ppt_w</p:attrName>
                                        </p:attrNameLst>
                                      </p:cBhvr>
                                      <p:tavLst>
                                        <p:tav tm="0">
                                          <p:val>
                                            <p:fltVal val="0"/>
                                          </p:val>
                                        </p:tav>
                                        <p:tav tm="100000">
                                          <p:val>
                                            <p:strVal val="#ppt_w"/>
                                          </p:val>
                                        </p:tav>
                                      </p:tavLst>
                                    </p:anim>
                                    <p:anim calcmode="lin" valueType="num">
                                      <p:cBhvr>
                                        <p:cTn id="109" dur="500" fill="hold"/>
                                        <p:tgtEl>
                                          <p:spTgt spid="78"/>
                                        </p:tgtEl>
                                        <p:attrNameLst>
                                          <p:attrName>ppt_h</p:attrName>
                                        </p:attrNameLst>
                                      </p:cBhvr>
                                      <p:tavLst>
                                        <p:tav tm="0">
                                          <p:val>
                                            <p:fltVal val="0"/>
                                          </p:val>
                                        </p:tav>
                                        <p:tav tm="100000">
                                          <p:val>
                                            <p:strVal val="#ppt_h"/>
                                          </p:val>
                                        </p:tav>
                                      </p:tavLst>
                                    </p:anim>
                                    <p:animEffect transition="in" filter="fade">
                                      <p:cBhvr>
                                        <p:cTn id="110" dur="500"/>
                                        <p:tgtEl>
                                          <p:spTgt spid="78"/>
                                        </p:tgtEl>
                                      </p:cBhvr>
                                    </p:animEffect>
                                  </p:childTnLst>
                                </p:cTn>
                              </p:par>
                              <p:par>
                                <p:cTn id="111" presetID="53" presetClass="entr" presetSubtype="16" fill="hold" nodeType="withEffect">
                                  <p:stCondLst>
                                    <p:cond delay="750"/>
                                  </p:stCondLst>
                                  <p:childTnLst>
                                    <p:set>
                                      <p:cBhvr>
                                        <p:cTn id="112" dur="1" fill="hold">
                                          <p:stCondLst>
                                            <p:cond delay="0"/>
                                          </p:stCondLst>
                                        </p:cTn>
                                        <p:tgtEl>
                                          <p:spTgt spid="93"/>
                                        </p:tgtEl>
                                        <p:attrNameLst>
                                          <p:attrName>style.visibility</p:attrName>
                                        </p:attrNameLst>
                                      </p:cBhvr>
                                      <p:to>
                                        <p:strVal val="visible"/>
                                      </p:to>
                                    </p:set>
                                    <p:anim calcmode="lin" valueType="num">
                                      <p:cBhvr>
                                        <p:cTn id="113" dur="500" fill="hold"/>
                                        <p:tgtEl>
                                          <p:spTgt spid="93"/>
                                        </p:tgtEl>
                                        <p:attrNameLst>
                                          <p:attrName>ppt_w</p:attrName>
                                        </p:attrNameLst>
                                      </p:cBhvr>
                                      <p:tavLst>
                                        <p:tav tm="0">
                                          <p:val>
                                            <p:fltVal val="0"/>
                                          </p:val>
                                        </p:tav>
                                        <p:tav tm="100000">
                                          <p:val>
                                            <p:strVal val="#ppt_w"/>
                                          </p:val>
                                        </p:tav>
                                      </p:tavLst>
                                    </p:anim>
                                    <p:anim calcmode="lin" valueType="num">
                                      <p:cBhvr>
                                        <p:cTn id="114" dur="500" fill="hold"/>
                                        <p:tgtEl>
                                          <p:spTgt spid="93"/>
                                        </p:tgtEl>
                                        <p:attrNameLst>
                                          <p:attrName>ppt_h</p:attrName>
                                        </p:attrNameLst>
                                      </p:cBhvr>
                                      <p:tavLst>
                                        <p:tav tm="0">
                                          <p:val>
                                            <p:fltVal val="0"/>
                                          </p:val>
                                        </p:tav>
                                        <p:tav tm="100000">
                                          <p:val>
                                            <p:strVal val="#ppt_h"/>
                                          </p:val>
                                        </p:tav>
                                      </p:tavLst>
                                    </p:anim>
                                    <p:animEffect transition="in" filter="fade">
                                      <p:cBhvr>
                                        <p:cTn id="115" dur="500"/>
                                        <p:tgtEl>
                                          <p:spTgt spid="93"/>
                                        </p:tgtEl>
                                      </p:cBhvr>
                                    </p:animEffect>
                                  </p:childTnLst>
                                </p:cTn>
                              </p:par>
                              <p:par>
                                <p:cTn id="116" presetID="53" presetClass="entr" presetSubtype="16" fill="hold" nodeType="withEffect">
                                  <p:stCondLst>
                                    <p:cond delay="750"/>
                                  </p:stCondLst>
                                  <p:childTnLst>
                                    <p:set>
                                      <p:cBhvr>
                                        <p:cTn id="117" dur="1" fill="hold">
                                          <p:stCondLst>
                                            <p:cond delay="0"/>
                                          </p:stCondLst>
                                        </p:cTn>
                                        <p:tgtEl>
                                          <p:spTgt spid="120"/>
                                        </p:tgtEl>
                                        <p:attrNameLst>
                                          <p:attrName>style.visibility</p:attrName>
                                        </p:attrNameLst>
                                      </p:cBhvr>
                                      <p:to>
                                        <p:strVal val="visible"/>
                                      </p:to>
                                    </p:set>
                                    <p:anim calcmode="lin" valueType="num">
                                      <p:cBhvr>
                                        <p:cTn id="118" dur="500" fill="hold"/>
                                        <p:tgtEl>
                                          <p:spTgt spid="120"/>
                                        </p:tgtEl>
                                        <p:attrNameLst>
                                          <p:attrName>ppt_w</p:attrName>
                                        </p:attrNameLst>
                                      </p:cBhvr>
                                      <p:tavLst>
                                        <p:tav tm="0">
                                          <p:val>
                                            <p:fltVal val="0"/>
                                          </p:val>
                                        </p:tav>
                                        <p:tav tm="100000">
                                          <p:val>
                                            <p:strVal val="#ppt_w"/>
                                          </p:val>
                                        </p:tav>
                                      </p:tavLst>
                                    </p:anim>
                                    <p:anim calcmode="lin" valueType="num">
                                      <p:cBhvr>
                                        <p:cTn id="119" dur="500" fill="hold"/>
                                        <p:tgtEl>
                                          <p:spTgt spid="120"/>
                                        </p:tgtEl>
                                        <p:attrNameLst>
                                          <p:attrName>ppt_h</p:attrName>
                                        </p:attrNameLst>
                                      </p:cBhvr>
                                      <p:tavLst>
                                        <p:tav tm="0">
                                          <p:val>
                                            <p:fltVal val="0"/>
                                          </p:val>
                                        </p:tav>
                                        <p:tav tm="100000">
                                          <p:val>
                                            <p:strVal val="#ppt_h"/>
                                          </p:val>
                                        </p:tav>
                                      </p:tavLst>
                                    </p:anim>
                                    <p:animEffect transition="in" filter="fade">
                                      <p:cBhvr>
                                        <p:cTn id="120" dur="500"/>
                                        <p:tgtEl>
                                          <p:spTgt spid="120"/>
                                        </p:tgtEl>
                                      </p:cBhvr>
                                    </p:animEffect>
                                  </p:childTnLst>
                                </p:cTn>
                              </p:par>
                              <p:par>
                                <p:cTn id="121" presetID="53" presetClass="entr" presetSubtype="16" fill="hold" nodeType="withEffect">
                                  <p:stCondLst>
                                    <p:cond delay="250"/>
                                  </p:stCondLst>
                                  <p:childTnLst>
                                    <p:set>
                                      <p:cBhvr>
                                        <p:cTn id="122" dur="1" fill="hold">
                                          <p:stCondLst>
                                            <p:cond delay="0"/>
                                          </p:stCondLst>
                                        </p:cTn>
                                        <p:tgtEl>
                                          <p:spTgt spid="69"/>
                                        </p:tgtEl>
                                        <p:attrNameLst>
                                          <p:attrName>style.visibility</p:attrName>
                                        </p:attrNameLst>
                                      </p:cBhvr>
                                      <p:to>
                                        <p:strVal val="visible"/>
                                      </p:to>
                                    </p:set>
                                    <p:anim calcmode="lin" valueType="num">
                                      <p:cBhvr>
                                        <p:cTn id="123" dur="500" fill="hold"/>
                                        <p:tgtEl>
                                          <p:spTgt spid="69"/>
                                        </p:tgtEl>
                                        <p:attrNameLst>
                                          <p:attrName>ppt_w</p:attrName>
                                        </p:attrNameLst>
                                      </p:cBhvr>
                                      <p:tavLst>
                                        <p:tav tm="0">
                                          <p:val>
                                            <p:fltVal val="0"/>
                                          </p:val>
                                        </p:tav>
                                        <p:tav tm="100000">
                                          <p:val>
                                            <p:strVal val="#ppt_w"/>
                                          </p:val>
                                        </p:tav>
                                      </p:tavLst>
                                    </p:anim>
                                    <p:anim calcmode="lin" valueType="num">
                                      <p:cBhvr>
                                        <p:cTn id="124" dur="500" fill="hold"/>
                                        <p:tgtEl>
                                          <p:spTgt spid="69"/>
                                        </p:tgtEl>
                                        <p:attrNameLst>
                                          <p:attrName>ppt_h</p:attrName>
                                        </p:attrNameLst>
                                      </p:cBhvr>
                                      <p:tavLst>
                                        <p:tav tm="0">
                                          <p:val>
                                            <p:fltVal val="0"/>
                                          </p:val>
                                        </p:tav>
                                        <p:tav tm="100000">
                                          <p:val>
                                            <p:strVal val="#ppt_h"/>
                                          </p:val>
                                        </p:tav>
                                      </p:tavLst>
                                    </p:anim>
                                    <p:animEffect transition="in" filter="fade">
                                      <p:cBhvr>
                                        <p:cTn id="125" dur="500"/>
                                        <p:tgtEl>
                                          <p:spTgt spid="69"/>
                                        </p:tgtEl>
                                      </p:cBhvr>
                                    </p:animEffect>
                                  </p:childTnLst>
                                </p:cTn>
                              </p:par>
                              <p:par>
                                <p:cTn id="126" presetID="53" presetClass="entr" presetSubtype="16" fill="hold" nodeType="withEffect">
                                  <p:stCondLst>
                                    <p:cond delay="250"/>
                                  </p:stCondLst>
                                  <p:childTnLst>
                                    <p:set>
                                      <p:cBhvr>
                                        <p:cTn id="127" dur="1" fill="hold">
                                          <p:stCondLst>
                                            <p:cond delay="0"/>
                                          </p:stCondLst>
                                        </p:cTn>
                                        <p:tgtEl>
                                          <p:spTgt spid="75"/>
                                        </p:tgtEl>
                                        <p:attrNameLst>
                                          <p:attrName>style.visibility</p:attrName>
                                        </p:attrNameLst>
                                      </p:cBhvr>
                                      <p:to>
                                        <p:strVal val="visible"/>
                                      </p:to>
                                    </p:set>
                                    <p:anim calcmode="lin" valueType="num">
                                      <p:cBhvr>
                                        <p:cTn id="128" dur="500" fill="hold"/>
                                        <p:tgtEl>
                                          <p:spTgt spid="75"/>
                                        </p:tgtEl>
                                        <p:attrNameLst>
                                          <p:attrName>ppt_w</p:attrName>
                                        </p:attrNameLst>
                                      </p:cBhvr>
                                      <p:tavLst>
                                        <p:tav tm="0">
                                          <p:val>
                                            <p:fltVal val="0"/>
                                          </p:val>
                                        </p:tav>
                                        <p:tav tm="100000">
                                          <p:val>
                                            <p:strVal val="#ppt_w"/>
                                          </p:val>
                                        </p:tav>
                                      </p:tavLst>
                                    </p:anim>
                                    <p:anim calcmode="lin" valueType="num">
                                      <p:cBhvr>
                                        <p:cTn id="129" dur="500" fill="hold"/>
                                        <p:tgtEl>
                                          <p:spTgt spid="75"/>
                                        </p:tgtEl>
                                        <p:attrNameLst>
                                          <p:attrName>ppt_h</p:attrName>
                                        </p:attrNameLst>
                                      </p:cBhvr>
                                      <p:tavLst>
                                        <p:tav tm="0">
                                          <p:val>
                                            <p:fltVal val="0"/>
                                          </p:val>
                                        </p:tav>
                                        <p:tav tm="100000">
                                          <p:val>
                                            <p:strVal val="#ppt_h"/>
                                          </p:val>
                                        </p:tav>
                                      </p:tavLst>
                                    </p:anim>
                                    <p:animEffect transition="in" filter="fade">
                                      <p:cBhvr>
                                        <p:cTn id="130" dur="500"/>
                                        <p:tgtEl>
                                          <p:spTgt spid="75"/>
                                        </p:tgtEl>
                                      </p:cBhvr>
                                    </p:animEffect>
                                  </p:childTnLst>
                                </p:cTn>
                              </p:par>
                              <p:par>
                                <p:cTn id="131" presetID="53" presetClass="entr" presetSubtype="16" fill="hold" nodeType="withEffect">
                                  <p:stCondLst>
                                    <p:cond delay="250"/>
                                  </p:stCondLst>
                                  <p:childTnLst>
                                    <p:set>
                                      <p:cBhvr>
                                        <p:cTn id="132" dur="1" fill="hold">
                                          <p:stCondLst>
                                            <p:cond delay="0"/>
                                          </p:stCondLst>
                                        </p:cTn>
                                        <p:tgtEl>
                                          <p:spTgt spid="84"/>
                                        </p:tgtEl>
                                        <p:attrNameLst>
                                          <p:attrName>style.visibility</p:attrName>
                                        </p:attrNameLst>
                                      </p:cBhvr>
                                      <p:to>
                                        <p:strVal val="visible"/>
                                      </p:to>
                                    </p:set>
                                    <p:anim calcmode="lin" valueType="num">
                                      <p:cBhvr>
                                        <p:cTn id="133" dur="500" fill="hold"/>
                                        <p:tgtEl>
                                          <p:spTgt spid="84"/>
                                        </p:tgtEl>
                                        <p:attrNameLst>
                                          <p:attrName>ppt_w</p:attrName>
                                        </p:attrNameLst>
                                      </p:cBhvr>
                                      <p:tavLst>
                                        <p:tav tm="0">
                                          <p:val>
                                            <p:fltVal val="0"/>
                                          </p:val>
                                        </p:tav>
                                        <p:tav tm="100000">
                                          <p:val>
                                            <p:strVal val="#ppt_w"/>
                                          </p:val>
                                        </p:tav>
                                      </p:tavLst>
                                    </p:anim>
                                    <p:anim calcmode="lin" valueType="num">
                                      <p:cBhvr>
                                        <p:cTn id="134" dur="500" fill="hold"/>
                                        <p:tgtEl>
                                          <p:spTgt spid="84"/>
                                        </p:tgtEl>
                                        <p:attrNameLst>
                                          <p:attrName>ppt_h</p:attrName>
                                        </p:attrNameLst>
                                      </p:cBhvr>
                                      <p:tavLst>
                                        <p:tav tm="0">
                                          <p:val>
                                            <p:fltVal val="0"/>
                                          </p:val>
                                        </p:tav>
                                        <p:tav tm="100000">
                                          <p:val>
                                            <p:strVal val="#ppt_h"/>
                                          </p:val>
                                        </p:tav>
                                      </p:tavLst>
                                    </p:anim>
                                    <p:animEffect transition="in" filter="fade">
                                      <p:cBhvr>
                                        <p:cTn id="135" dur="500"/>
                                        <p:tgtEl>
                                          <p:spTgt spid="84"/>
                                        </p:tgtEl>
                                      </p:cBhvr>
                                    </p:animEffect>
                                  </p:childTnLst>
                                </p:cTn>
                              </p:par>
                              <p:par>
                                <p:cTn id="136" presetID="53" presetClass="entr" presetSubtype="16" fill="hold" nodeType="withEffect">
                                  <p:stCondLst>
                                    <p:cond delay="0"/>
                                  </p:stCondLst>
                                  <p:childTnLst>
                                    <p:set>
                                      <p:cBhvr>
                                        <p:cTn id="137" dur="1" fill="hold">
                                          <p:stCondLst>
                                            <p:cond delay="0"/>
                                          </p:stCondLst>
                                        </p:cTn>
                                        <p:tgtEl>
                                          <p:spTgt spid="123"/>
                                        </p:tgtEl>
                                        <p:attrNameLst>
                                          <p:attrName>style.visibility</p:attrName>
                                        </p:attrNameLst>
                                      </p:cBhvr>
                                      <p:to>
                                        <p:strVal val="visible"/>
                                      </p:to>
                                    </p:set>
                                    <p:anim calcmode="lin" valueType="num">
                                      <p:cBhvr>
                                        <p:cTn id="138" dur="500" fill="hold"/>
                                        <p:tgtEl>
                                          <p:spTgt spid="123"/>
                                        </p:tgtEl>
                                        <p:attrNameLst>
                                          <p:attrName>ppt_w</p:attrName>
                                        </p:attrNameLst>
                                      </p:cBhvr>
                                      <p:tavLst>
                                        <p:tav tm="0">
                                          <p:val>
                                            <p:fltVal val="0"/>
                                          </p:val>
                                        </p:tav>
                                        <p:tav tm="100000">
                                          <p:val>
                                            <p:strVal val="#ppt_w"/>
                                          </p:val>
                                        </p:tav>
                                      </p:tavLst>
                                    </p:anim>
                                    <p:anim calcmode="lin" valueType="num">
                                      <p:cBhvr>
                                        <p:cTn id="139" dur="500" fill="hold"/>
                                        <p:tgtEl>
                                          <p:spTgt spid="123"/>
                                        </p:tgtEl>
                                        <p:attrNameLst>
                                          <p:attrName>ppt_h</p:attrName>
                                        </p:attrNameLst>
                                      </p:cBhvr>
                                      <p:tavLst>
                                        <p:tav tm="0">
                                          <p:val>
                                            <p:fltVal val="0"/>
                                          </p:val>
                                        </p:tav>
                                        <p:tav tm="100000">
                                          <p:val>
                                            <p:strVal val="#ppt_h"/>
                                          </p:val>
                                        </p:tav>
                                      </p:tavLst>
                                    </p:anim>
                                    <p:animEffect transition="in" filter="fade">
                                      <p:cBhvr>
                                        <p:cTn id="140"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186234D-0121-1A43-BA00-BC39C3B6C61D}"/>
              </a:ext>
            </a:extLst>
          </p:cNvPr>
          <p:cNvSpPr>
            <a:spLocks noGrp="1"/>
          </p:cNvSpPr>
          <p:nvPr>
            <p:ph type="title"/>
          </p:nvPr>
        </p:nvSpPr>
        <p:spPr/>
        <p:txBody>
          <a:bodyPr/>
          <a:lstStyle/>
          <a:p>
            <a:r>
              <a:rPr lang="en-US" dirty="0"/>
              <a:t>Kubernetes Terminology</a:t>
            </a:r>
          </a:p>
        </p:txBody>
      </p:sp>
      <p:sp>
        <p:nvSpPr>
          <p:cNvPr id="6" name="Text Placeholder 5">
            <a:extLst>
              <a:ext uri="{FF2B5EF4-FFF2-40B4-BE49-F238E27FC236}">
                <a16:creationId xmlns:a16="http://schemas.microsoft.com/office/drawing/2014/main" id="{41B3CBAA-7E4A-A349-96E3-21FCE387F767}"/>
              </a:ext>
            </a:extLst>
          </p:cNvPr>
          <p:cNvSpPr>
            <a:spLocks noGrp="1"/>
          </p:cNvSpPr>
          <p:nvPr>
            <p:ph type="body" idx="1"/>
          </p:nvPr>
        </p:nvSpPr>
        <p:spPr/>
        <p:txBody>
          <a:bodyPr/>
          <a:lstStyle/>
          <a:p>
            <a:r>
              <a:rPr lang="en-US" dirty="0"/>
              <a:t>Pod</a:t>
            </a:r>
            <a:r>
              <a:rPr lang="en-US" b="0" dirty="0"/>
              <a:t> – a single (or sometimes collection) of containers</a:t>
            </a:r>
          </a:p>
          <a:p>
            <a:r>
              <a:rPr lang="en-US" dirty="0"/>
              <a:t>Deployment</a:t>
            </a:r>
            <a:r>
              <a:rPr lang="en-US" b="0" dirty="0"/>
              <a:t> – A declaration of a pod that should be replicated</a:t>
            </a:r>
          </a:p>
          <a:p>
            <a:r>
              <a:rPr lang="en-US" dirty="0"/>
              <a:t>Service</a:t>
            </a:r>
            <a:r>
              <a:rPr lang="en-US" b="0" dirty="0"/>
              <a:t> – An abstraction of a set of pods for discovery and communication (</a:t>
            </a:r>
            <a:r>
              <a:rPr lang="en-US" b="0" dirty="0">
                <a:hlinkClick r:id="rId2"/>
              </a:rPr>
              <a:t>http://myservice</a:t>
            </a:r>
            <a:r>
              <a:rPr lang="en-US" b="0" dirty="0"/>
              <a:t>)</a:t>
            </a:r>
          </a:p>
          <a:p>
            <a:r>
              <a:rPr lang="en-US" dirty="0"/>
              <a:t>Ingress – </a:t>
            </a:r>
            <a:r>
              <a:rPr lang="en-US" b="0" dirty="0"/>
              <a:t>Single external endpoint that can route to multiple services (</a:t>
            </a:r>
            <a:r>
              <a:rPr lang="en-US" b="0" dirty="0">
                <a:hlinkClick r:id="rId3"/>
              </a:rPr>
              <a:t>http://mysite.com/myservice</a:t>
            </a:r>
            <a:r>
              <a:rPr lang="en-US" b="0" dirty="0"/>
              <a:t> and </a:t>
            </a:r>
            <a:r>
              <a:rPr lang="en-US" b="0" dirty="0">
                <a:hlinkClick r:id="rId4"/>
              </a:rPr>
              <a:t>http://mysite.com/otherservice</a:t>
            </a:r>
            <a:r>
              <a:rPr lang="en-US" b="0" dirty="0"/>
              <a:t> )</a:t>
            </a:r>
            <a:endParaRPr lang="en-US" dirty="0"/>
          </a:p>
          <a:p>
            <a:endParaRPr lang="en-US" dirty="0"/>
          </a:p>
        </p:txBody>
      </p:sp>
    </p:spTree>
    <p:extLst>
      <p:ext uri="{BB962C8B-B14F-4D97-AF65-F5344CB8AC3E}">
        <p14:creationId xmlns:p14="http://schemas.microsoft.com/office/powerpoint/2010/main" val="2937594954"/>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661F36F-E3DE-D945-98F6-13D876E42798}"/>
              </a:ext>
            </a:extLst>
          </p:cNvPr>
          <p:cNvSpPr>
            <a:spLocks noGrp="1"/>
          </p:cNvSpPr>
          <p:nvPr>
            <p:ph type="title"/>
          </p:nvPr>
        </p:nvSpPr>
        <p:spPr/>
        <p:txBody>
          <a:bodyPr/>
          <a:lstStyle/>
          <a:p>
            <a:r>
              <a:rPr lang="en-US" dirty="0"/>
              <a:t>Kubernetes Demo</a:t>
            </a:r>
          </a:p>
        </p:txBody>
      </p:sp>
    </p:spTree>
    <p:extLst>
      <p:ext uri="{BB962C8B-B14F-4D97-AF65-F5344CB8AC3E}">
        <p14:creationId xmlns:p14="http://schemas.microsoft.com/office/powerpoint/2010/main" val="3523609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410B38D-D055-994D-852E-B3F5538FC8B4}"/>
              </a:ext>
            </a:extLst>
          </p:cNvPr>
          <p:cNvSpPr>
            <a:spLocks noGrp="1"/>
          </p:cNvSpPr>
          <p:nvPr>
            <p:ph type="body" sz="quarter" idx="10"/>
          </p:nvPr>
        </p:nvSpPr>
        <p:spPr>
          <a:xfrm>
            <a:off x="438150" y="1261802"/>
            <a:ext cx="3753143" cy="1066446"/>
          </a:xfrm>
        </p:spPr>
        <p:txBody>
          <a:bodyPr/>
          <a:lstStyle/>
          <a:p>
            <a:r>
              <a:rPr lang="en-US"/>
              <a:t>Leverage the Virtual </a:t>
            </a:r>
            <a:r>
              <a:rPr lang="en-US" err="1"/>
              <a:t>Kubelet</a:t>
            </a:r>
            <a:r>
              <a:rPr lang="en-US"/>
              <a:t> to provide “Virtual Nodes” running on serverless containers (ACI)</a:t>
            </a:r>
          </a:p>
          <a:p>
            <a:endParaRPr lang="en-US"/>
          </a:p>
        </p:txBody>
      </p:sp>
      <p:sp>
        <p:nvSpPr>
          <p:cNvPr id="4" name="Title 3">
            <a:extLst>
              <a:ext uri="{FF2B5EF4-FFF2-40B4-BE49-F238E27FC236}">
                <a16:creationId xmlns:a16="http://schemas.microsoft.com/office/drawing/2014/main" id="{2FE5DB29-C9F8-2C41-8176-1F2BD48D8E21}"/>
              </a:ext>
            </a:extLst>
          </p:cNvPr>
          <p:cNvSpPr>
            <a:spLocks noGrp="1"/>
          </p:cNvSpPr>
          <p:nvPr>
            <p:ph type="title"/>
          </p:nvPr>
        </p:nvSpPr>
        <p:spPr>
          <a:xfrm>
            <a:off x="438150" y="262258"/>
            <a:ext cx="3945007" cy="830997"/>
          </a:xfrm>
        </p:spPr>
        <p:txBody>
          <a:bodyPr/>
          <a:lstStyle/>
          <a:p>
            <a:r>
              <a:rPr lang="en-US"/>
              <a:t>Kubernetes + Serverless Nodes</a:t>
            </a:r>
          </a:p>
        </p:txBody>
      </p:sp>
      <p:grpSp>
        <p:nvGrpSpPr>
          <p:cNvPr id="7" name="Group 6">
            <a:extLst>
              <a:ext uri="{FF2B5EF4-FFF2-40B4-BE49-F238E27FC236}">
                <a16:creationId xmlns:a16="http://schemas.microsoft.com/office/drawing/2014/main" id="{D7DB7B5F-B996-7E49-8EE8-E8E14AC0BFC2}"/>
              </a:ext>
            </a:extLst>
          </p:cNvPr>
          <p:cNvGrpSpPr/>
          <p:nvPr/>
        </p:nvGrpSpPr>
        <p:grpSpPr>
          <a:xfrm>
            <a:off x="5476637" y="3677101"/>
            <a:ext cx="2278571" cy="790653"/>
            <a:chOff x="7191840" y="4726588"/>
            <a:chExt cx="3471455" cy="1204577"/>
          </a:xfrm>
        </p:grpSpPr>
        <p:sp>
          <p:nvSpPr>
            <p:cNvPr id="8" name="Oval 7">
              <a:extLst>
                <a:ext uri="{FF2B5EF4-FFF2-40B4-BE49-F238E27FC236}">
                  <a16:creationId xmlns:a16="http://schemas.microsoft.com/office/drawing/2014/main" id="{4BA808FB-D9AB-F44F-800F-B804E73E9268}"/>
                </a:ext>
              </a:extLst>
            </p:cNvPr>
            <p:cNvSpPr/>
            <p:nvPr/>
          </p:nvSpPr>
          <p:spPr bwMode="auto">
            <a:xfrm>
              <a:off x="7627061" y="4838023"/>
              <a:ext cx="2614016" cy="1093142"/>
            </a:xfrm>
            <a:prstGeom prst="ellipse">
              <a:avLst/>
            </a:prstGeom>
            <a:noFill/>
            <a:ln w="12700" cap="flat" cmpd="sng" algn="ctr">
              <a:solidFill>
                <a:schemeClr val="accent1"/>
              </a:solidFill>
              <a:prstDash val="solid"/>
              <a:headEnd type="none" w="med" len="med"/>
              <a:tailEnd type="none" w="med" len="med"/>
            </a:ln>
            <a:effectLst/>
          </p:spPr>
          <p:txBody>
            <a:bodyPr rot="0" spcFirstLastPara="0" vert="horz" wrap="square" lIns="139891" tIns="111913" rIns="139891" bIns="111913" numCol="1" spcCol="0" rtlCol="0" fromWordArt="0" anchor="t" anchorCtr="0" forceAA="0" compatLnSpc="1">
              <a:prstTxWarp prst="textNoShape">
                <a:avLst/>
              </a:prstTxWarp>
              <a:noAutofit/>
            </a:bodyPr>
            <a:lstStyle/>
            <a:p>
              <a:pPr defTabSz="713271">
                <a:defRPr/>
              </a:pPr>
              <a:endParaRPr lang="en-US" sz="1530" kern="0" err="1">
                <a:gradFill>
                  <a:gsLst>
                    <a:gs pos="0">
                      <a:srgbClr val="FFFFFF"/>
                    </a:gs>
                    <a:gs pos="100000">
                      <a:srgbClr val="FFFFFF"/>
                    </a:gs>
                  </a:gsLst>
                  <a:lin ang="5400000" scaled="0"/>
                </a:gradFill>
                <a:ea typeface="Segoe UI" pitchFamily="34" charset="0"/>
                <a:cs typeface="Segoe UI" pitchFamily="34" charset="0"/>
              </a:endParaRPr>
            </a:p>
          </p:txBody>
        </p:sp>
        <p:grpSp>
          <p:nvGrpSpPr>
            <p:cNvPr id="9" name="Group 8">
              <a:extLst>
                <a:ext uri="{FF2B5EF4-FFF2-40B4-BE49-F238E27FC236}">
                  <a16:creationId xmlns:a16="http://schemas.microsoft.com/office/drawing/2014/main" id="{7F060FE9-05F7-704A-B02C-5A9DD2508E63}"/>
                </a:ext>
              </a:extLst>
            </p:cNvPr>
            <p:cNvGrpSpPr/>
            <p:nvPr/>
          </p:nvGrpSpPr>
          <p:grpSpPr>
            <a:xfrm>
              <a:off x="7191840" y="4726588"/>
              <a:ext cx="3471455" cy="1072275"/>
              <a:chOff x="7191840" y="4726588"/>
              <a:chExt cx="3471455" cy="1072275"/>
            </a:xfrm>
          </p:grpSpPr>
          <p:sp>
            <p:nvSpPr>
              <p:cNvPr id="10" name="Rectangle: Rounded Corners 538">
                <a:extLst>
                  <a:ext uri="{FF2B5EF4-FFF2-40B4-BE49-F238E27FC236}">
                    <a16:creationId xmlns:a16="http://schemas.microsoft.com/office/drawing/2014/main" id="{B890A25C-6975-5841-B598-F1B72565CF6E}"/>
                  </a:ext>
                </a:extLst>
              </p:cNvPr>
              <p:cNvSpPr/>
              <p:nvPr/>
            </p:nvSpPr>
            <p:spPr>
              <a:xfrm>
                <a:off x="9602635" y="5461381"/>
                <a:ext cx="1060660" cy="337482"/>
              </a:xfrm>
              <a:prstGeom prst="roundRect">
                <a:avLst/>
              </a:prstGeom>
              <a:solidFill>
                <a:schemeClr val="bg1"/>
              </a:solidFill>
              <a:ln w="12700" cap="flat" cmpd="sng" algn="ctr">
                <a:solidFill>
                  <a:srgbClr val="000000"/>
                </a:solidFill>
                <a:prstDash val="dashDot"/>
                <a:miter lim="800000"/>
              </a:ln>
              <a:effectLst/>
            </p:spPr>
            <p:txBody>
              <a:bodyPr rtlCol="0" anchor="ctr"/>
              <a:lstStyle/>
              <a:p>
                <a:pPr algn="ctr" defTabSz="699448">
                  <a:defRPr/>
                </a:pPr>
                <a:endParaRPr lang="en-US" kern="0">
                  <a:solidFill>
                    <a:srgbClr val="000000"/>
                  </a:solidFill>
                </a:endParaRPr>
              </a:p>
            </p:txBody>
          </p:sp>
          <p:sp>
            <p:nvSpPr>
              <p:cNvPr id="15" name="Rectangle: Rounded Corners 533">
                <a:extLst>
                  <a:ext uri="{FF2B5EF4-FFF2-40B4-BE49-F238E27FC236}">
                    <a16:creationId xmlns:a16="http://schemas.microsoft.com/office/drawing/2014/main" id="{BEDB4C27-F258-974E-B749-9AEF76C4F800}"/>
                  </a:ext>
                </a:extLst>
              </p:cNvPr>
              <p:cNvSpPr/>
              <p:nvPr/>
            </p:nvSpPr>
            <p:spPr>
              <a:xfrm>
                <a:off x="9602635" y="4976387"/>
                <a:ext cx="1060660" cy="337482"/>
              </a:xfrm>
              <a:prstGeom prst="roundRect">
                <a:avLst/>
              </a:prstGeom>
              <a:solidFill>
                <a:schemeClr val="bg1"/>
              </a:solidFill>
              <a:ln w="12700" cap="flat" cmpd="sng" algn="ctr">
                <a:solidFill>
                  <a:srgbClr val="000000"/>
                </a:solidFill>
                <a:prstDash val="dashDot"/>
                <a:miter lim="800000"/>
              </a:ln>
              <a:effectLst/>
            </p:spPr>
            <p:txBody>
              <a:bodyPr rtlCol="0" anchor="ctr"/>
              <a:lstStyle/>
              <a:p>
                <a:pPr algn="ctr" defTabSz="699448">
                  <a:defRPr/>
                </a:pPr>
                <a:endParaRPr lang="en-US" kern="0">
                  <a:solidFill>
                    <a:srgbClr val="000000"/>
                  </a:solidFill>
                </a:endParaRPr>
              </a:p>
            </p:txBody>
          </p:sp>
          <p:sp>
            <p:nvSpPr>
              <p:cNvPr id="20" name="Rectangle: Rounded Corners 548">
                <a:extLst>
                  <a:ext uri="{FF2B5EF4-FFF2-40B4-BE49-F238E27FC236}">
                    <a16:creationId xmlns:a16="http://schemas.microsoft.com/office/drawing/2014/main" id="{2C229ECB-1B9C-F444-87E7-1C173E3A36BA}"/>
                  </a:ext>
                </a:extLst>
              </p:cNvPr>
              <p:cNvSpPr/>
              <p:nvPr/>
            </p:nvSpPr>
            <p:spPr>
              <a:xfrm>
                <a:off x="7191840" y="4978703"/>
                <a:ext cx="1060660" cy="337482"/>
              </a:xfrm>
              <a:prstGeom prst="roundRect">
                <a:avLst/>
              </a:prstGeom>
              <a:solidFill>
                <a:schemeClr val="bg1"/>
              </a:solidFill>
              <a:ln w="12700" cap="flat" cmpd="sng" algn="ctr">
                <a:solidFill>
                  <a:srgbClr val="000000"/>
                </a:solidFill>
                <a:prstDash val="dashDot"/>
                <a:miter lim="800000"/>
              </a:ln>
              <a:effectLst/>
            </p:spPr>
            <p:txBody>
              <a:bodyPr rtlCol="0" anchor="ctr"/>
              <a:lstStyle/>
              <a:p>
                <a:pPr algn="ctr" defTabSz="699448">
                  <a:defRPr/>
                </a:pPr>
                <a:endParaRPr lang="en-US" kern="0">
                  <a:solidFill>
                    <a:srgbClr val="000000"/>
                  </a:solidFill>
                </a:endParaRPr>
              </a:p>
            </p:txBody>
          </p:sp>
          <p:sp>
            <p:nvSpPr>
              <p:cNvPr id="30" name="Rectangle: Rounded Corners 553">
                <a:extLst>
                  <a:ext uri="{FF2B5EF4-FFF2-40B4-BE49-F238E27FC236}">
                    <a16:creationId xmlns:a16="http://schemas.microsoft.com/office/drawing/2014/main" id="{FE0117AC-6419-C24F-B6B1-A6EFEF5D424F}"/>
                  </a:ext>
                </a:extLst>
              </p:cNvPr>
              <p:cNvSpPr/>
              <p:nvPr/>
            </p:nvSpPr>
            <p:spPr>
              <a:xfrm>
                <a:off x="8403740" y="4726588"/>
                <a:ext cx="1060660" cy="337482"/>
              </a:xfrm>
              <a:prstGeom prst="roundRect">
                <a:avLst/>
              </a:prstGeom>
              <a:solidFill>
                <a:schemeClr val="bg1"/>
              </a:solidFill>
              <a:ln w="12700" cap="flat" cmpd="sng" algn="ctr">
                <a:solidFill>
                  <a:srgbClr val="000000"/>
                </a:solidFill>
                <a:prstDash val="solid"/>
                <a:miter lim="800000"/>
              </a:ln>
              <a:effectLst/>
            </p:spPr>
            <p:txBody>
              <a:bodyPr rtlCol="0" anchor="ctr"/>
              <a:lstStyle/>
              <a:p>
                <a:pPr algn="ctr" defTabSz="699448">
                  <a:defRPr/>
                </a:pPr>
                <a:endParaRPr lang="en-US" kern="0">
                  <a:solidFill>
                    <a:srgbClr val="000000"/>
                  </a:solidFill>
                </a:endParaRPr>
              </a:p>
            </p:txBody>
          </p:sp>
          <p:sp>
            <p:nvSpPr>
              <p:cNvPr id="31" name="Oval 30">
                <a:extLst>
                  <a:ext uri="{FF2B5EF4-FFF2-40B4-BE49-F238E27FC236}">
                    <a16:creationId xmlns:a16="http://schemas.microsoft.com/office/drawing/2014/main" id="{8A9DF101-261B-604C-9630-52FFF2C57D42}"/>
                  </a:ext>
                </a:extLst>
              </p:cNvPr>
              <p:cNvSpPr/>
              <p:nvPr/>
            </p:nvSpPr>
            <p:spPr>
              <a:xfrm>
                <a:off x="8452009" y="4925864"/>
                <a:ext cx="89996" cy="89996"/>
              </a:xfrm>
              <a:prstGeom prst="ellipse">
                <a:avLst/>
              </a:prstGeom>
              <a:noFill/>
              <a:ln w="12700" cap="flat" cmpd="sng" algn="ctr">
                <a:solidFill>
                  <a:srgbClr val="000000"/>
                </a:solidFill>
                <a:prstDash val="solid"/>
                <a:miter lim="800000"/>
              </a:ln>
              <a:effectLst/>
            </p:spPr>
            <p:txBody>
              <a:bodyPr rtlCol="0" anchor="ctr"/>
              <a:lstStyle/>
              <a:p>
                <a:pPr algn="ctr" defTabSz="699448">
                  <a:defRPr/>
                </a:pPr>
                <a:endParaRPr lang="en-US" kern="0">
                  <a:solidFill>
                    <a:srgbClr val="000000"/>
                  </a:solidFill>
                </a:endParaRPr>
              </a:p>
            </p:txBody>
          </p:sp>
          <p:sp>
            <p:nvSpPr>
              <p:cNvPr id="32" name="Rectangle: Rounded Corners 555">
                <a:extLst>
                  <a:ext uri="{FF2B5EF4-FFF2-40B4-BE49-F238E27FC236}">
                    <a16:creationId xmlns:a16="http://schemas.microsoft.com/office/drawing/2014/main" id="{1B62CE29-F0E3-F543-A29E-A517EC6BCE08}"/>
                  </a:ext>
                </a:extLst>
              </p:cNvPr>
              <p:cNvSpPr/>
              <p:nvPr/>
            </p:nvSpPr>
            <p:spPr>
              <a:xfrm>
                <a:off x="9155901" y="4901607"/>
                <a:ext cx="253916" cy="13563"/>
              </a:xfrm>
              <a:prstGeom prst="roundRect">
                <a:avLst>
                  <a:gd name="adj" fmla="val 50000"/>
                </a:avLst>
              </a:prstGeom>
              <a:solidFill>
                <a:srgbClr val="000000"/>
              </a:solidFill>
              <a:ln w="12700" cap="flat" cmpd="sng" algn="ctr">
                <a:noFill/>
                <a:prstDash val="solid"/>
                <a:miter lim="800000"/>
              </a:ln>
              <a:effectLst/>
            </p:spPr>
            <p:txBody>
              <a:bodyPr rtlCol="0" anchor="ctr"/>
              <a:lstStyle/>
              <a:p>
                <a:pPr algn="ctr" defTabSz="699448">
                  <a:defRPr/>
                </a:pPr>
                <a:endParaRPr lang="en-US" kern="0">
                  <a:solidFill>
                    <a:srgbClr val="000000"/>
                  </a:solidFill>
                </a:endParaRPr>
              </a:p>
            </p:txBody>
          </p:sp>
          <p:sp>
            <p:nvSpPr>
              <p:cNvPr id="33" name="Rectangle: Rounded Corners 556">
                <a:extLst>
                  <a:ext uri="{FF2B5EF4-FFF2-40B4-BE49-F238E27FC236}">
                    <a16:creationId xmlns:a16="http://schemas.microsoft.com/office/drawing/2014/main" id="{F2DD1DBF-5BD3-4848-A1F3-D4C99E441573}"/>
                  </a:ext>
                </a:extLst>
              </p:cNvPr>
              <p:cNvSpPr/>
              <p:nvPr/>
            </p:nvSpPr>
            <p:spPr>
              <a:xfrm>
                <a:off x="9155901" y="4996617"/>
                <a:ext cx="253916" cy="13563"/>
              </a:xfrm>
              <a:prstGeom prst="roundRect">
                <a:avLst>
                  <a:gd name="adj" fmla="val 50000"/>
                </a:avLst>
              </a:prstGeom>
              <a:solidFill>
                <a:srgbClr val="000000"/>
              </a:solidFill>
              <a:ln w="12700" cap="flat" cmpd="sng" algn="ctr">
                <a:noFill/>
                <a:prstDash val="solid"/>
                <a:miter lim="800000"/>
              </a:ln>
              <a:effectLst/>
            </p:spPr>
            <p:txBody>
              <a:bodyPr rtlCol="0" anchor="ctr"/>
              <a:lstStyle/>
              <a:p>
                <a:pPr algn="ctr" defTabSz="699448">
                  <a:defRPr/>
                </a:pPr>
                <a:endParaRPr lang="en-US" kern="0">
                  <a:solidFill>
                    <a:srgbClr val="000000"/>
                  </a:solidFill>
                </a:endParaRPr>
              </a:p>
            </p:txBody>
          </p:sp>
          <p:sp>
            <p:nvSpPr>
              <p:cNvPr id="34" name="Rectangle: Rounded Corners 557">
                <a:extLst>
                  <a:ext uri="{FF2B5EF4-FFF2-40B4-BE49-F238E27FC236}">
                    <a16:creationId xmlns:a16="http://schemas.microsoft.com/office/drawing/2014/main" id="{3DE338EC-6608-A146-8E39-503AB05A458C}"/>
                  </a:ext>
                </a:extLst>
              </p:cNvPr>
              <p:cNvSpPr/>
              <p:nvPr/>
            </p:nvSpPr>
            <p:spPr>
              <a:xfrm>
                <a:off x="9155901" y="4949113"/>
                <a:ext cx="253916" cy="13563"/>
              </a:xfrm>
              <a:prstGeom prst="roundRect">
                <a:avLst>
                  <a:gd name="adj" fmla="val 50000"/>
                </a:avLst>
              </a:prstGeom>
              <a:solidFill>
                <a:srgbClr val="000000"/>
              </a:solidFill>
              <a:ln w="12700" cap="flat" cmpd="sng" algn="ctr">
                <a:noFill/>
                <a:prstDash val="solid"/>
                <a:miter lim="800000"/>
              </a:ln>
              <a:effectLst/>
            </p:spPr>
            <p:txBody>
              <a:bodyPr rtlCol="0" anchor="ctr"/>
              <a:lstStyle/>
              <a:p>
                <a:pPr algn="ctr" defTabSz="699448">
                  <a:defRPr/>
                </a:pPr>
                <a:endParaRPr lang="en-US" kern="0">
                  <a:solidFill>
                    <a:srgbClr val="000000"/>
                  </a:solidFill>
                </a:endParaRPr>
              </a:p>
            </p:txBody>
          </p:sp>
        </p:grpSp>
      </p:grpSp>
      <p:sp>
        <p:nvSpPr>
          <p:cNvPr id="40" name="Rectangle 39">
            <a:extLst>
              <a:ext uri="{FF2B5EF4-FFF2-40B4-BE49-F238E27FC236}">
                <a16:creationId xmlns:a16="http://schemas.microsoft.com/office/drawing/2014/main" id="{BAE601E7-CC0C-244B-8547-31F2E779E651}"/>
              </a:ext>
            </a:extLst>
          </p:cNvPr>
          <p:cNvSpPr/>
          <p:nvPr/>
        </p:nvSpPr>
        <p:spPr bwMode="auto">
          <a:xfrm>
            <a:off x="4666422" y="1729408"/>
            <a:ext cx="3648666" cy="2972369"/>
          </a:xfrm>
          <a:prstGeom prst="rect">
            <a:avLst/>
          </a:prstGeom>
          <a:noFill/>
          <a:ln w="12700" cap="flat" cmpd="sng" algn="ctr">
            <a:solidFill>
              <a:schemeClr val="accent5">
                <a:lumMod val="40000"/>
                <a:lumOff val="60000"/>
              </a:schemeClr>
            </a:solidFill>
            <a:prstDash val="solid"/>
          </a:ln>
          <a:effectLst/>
        </p:spPr>
        <p:txBody>
          <a:bodyPr rot="0" spcFirstLastPara="0" vertOverflow="overflow" horzOverflow="overflow" vert="horz" wrap="square" lIns="0" tIns="135000" rIns="0" bIns="0" numCol="1" spcCol="0" rtlCol="0" fromWordArt="0" anchor="t" anchorCtr="0" forceAA="0" compatLnSpc="1">
            <a:prstTxWarp prst="textNoShape">
              <a:avLst/>
            </a:prstTxWarp>
            <a:noAutofit/>
          </a:bodyPr>
          <a:lstStyle/>
          <a:p>
            <a:pPr algn="ctr" defTabSz="699422">
              <a:lnSpc>
                <a:spcPct val="90000"/>
              </a:lnSpc>
              <a:defRPr/>
            </a:pPr>
            <a:endParaRPr lang="en-US" sz="1350" kern="0">
              <a:solidFill>
                <a:srgbClr val="000000"/>
              </a:solidFill>
              <a:latin typeface="Segoe UI Semibold"/>
            </a:endParaRPr>
          </a:p>
        </p:txBody>
      </p:sp>
      <p:sp>
        <p:nvSpPr>
          <p:cNvPr id="41" name="Rectangle 40">
            <a:extLst>
              <a:ext uri="{FF2B5EF4-FFF2-40B4-BE49-F238E27FC236}">
                <a16:creationId xmlns:a16="http://schemas.microsoft.com/office/drawing/2014/main" id="{B101E358-69A2-F548-BC5A-384A3B174A0B}"/>
              </a:ext>
            </a:extLst>
          </p:cNvPr>
          <p:cNvSpPr/>
          <p:nvPr/>
        </p:nvSpPr>
        <p:spPr>
          <a:xfrm>
            <a:off x="6043761" y="598121"/>
            <a:ext cx="374057" cy="341632"/>
          </a:xfrm>
          <a:prstGeom prst="rect">
            <a:avLst/>
          </a:prstGeom>
        </p:spPr>
        <p:txBody>
          <a:bodyPr wrap="square">
            <a:spAutoFit/>
          </a:bodyPr>
          <a:lstStyle/>
          <a:p>
            <a:pPr marL="0" lvl="1" algn="ctr" defTabSz="699448">
              <a:lnSpc>
                <a:spcPct val="90000"/>
              </a:lnSpc>
              <a:defRPr/>
            </a:pPr>
            <a:r>
              <a:rPr lang="en-US" sz="900" kern="0">
                <a:solidFill>
                  <a:srgbClr val="000000"/>
                </a:solidFill>
              </a:rPr>
              <a:t>App</a:t>
            </a:r>
          </a:p>
        </p:txBody>
      </p:sp>
      <p:sp>
        <p:nvSpPr>
          <p:cNvPr id="42" name="Rectangle: Rounded Corners 498">
            <a:extLst>
              <a:ext uri="{FF2B5EF4-FFF2-40B4-BE49-F238E27FC236}">
                <a16:creationId xmlns:a16="http://schemas.microsoft.com/office/drawing/2014/main" id="{F8E8E211-F647-6B40-9B85-D4160A42ED9D}"/>
              </a:ext>
            </a:extLst>
          </p:cNvPr>
          <p:cNvSpPr/>
          <p:nvPr/>
        </p:nvSpPr>
        <p:spPr>
          <a:xfrm>
            <a:off x="5976538" y="787849"/>
            <a:ext cx="513204" cy="513204"/>
          </a:xfrm>
          <a:prstGeom prst="roundRect">
            <a:avLst/>
          </a:prstGeom>
          <a:solidFill>
            <a:schemeClr val="bg1"/>
          </a:solidFill>
          <a:ln w="12700" cap="flat" cmpd="sng" algn="ctr">
            <a:solidFill>
              <a:srgbClr val="000000"/>
            </a:solidFill>
            <a:prstDash val="dash"/>
            <a:miter lim="800000"/>
          </a:ln>
          <a:effectLst/>
        </p:spPr>
        <p:txBody>
          <a:bodyPr rtlCol="0" anchor="ctr"/>
          <a:lstStyle/>
          <a:p>
            <a:pPr algn="ctr" defTabSz="699448">
              <a:defRPr/>
            </a:pPr>
            <a:endParaRPr lang="en-US" kern="0">
              <a:solidFill>
                <a:srgbClr val="000000"/>
              </a:solidFill>
            </a:endParaRPr>
          </a:p>
        </p:txBody>
      </p:sp>
      <p:grpSp>
        <p:nvGrpSpPr>
          <p:cNvPr id="43" name="Group 42">
            <a:extLst>
              <a:ext uri="{FF2B5EF4-FFF2-40B4-BE49-F238E27FC236}">
                <a16:creationId xmlns:a16="http://schemas.microsoft.com/office/drawing/2014/main" id="{B8D8C765-B1A0-BA4B-A102-D9F29DD967CF}"/>
              </a:ext>
            </a:extLst>
          </p:cNvPr>
          <p:cNvGrpSpPr/>
          <p:nvPr/>
        </p:nvGrpSpPr>
        <p:grpSpPr>
          <a:xfrm>
            <a:off x="6157319" y="883900"/>
            <a:ext cx="150047" cy="150047"/>
            <a:chOff x="6614096" y="3386015"/>
            <a:chExt cx="182880" cy="182880"/>
          </a:xfrm>
        </p:grpSpPr>
        <p:sp>
          <p:nvSpPr>
            <p:cNvPr id="44" name="Oval 43">
              <a:extLst>
                <a:ext uri="{FF2B5EF4-FFF2-40B4-BE49-F238E27FC236}">
                  <a16:creationId xmlns:a16="http://schemas.microsoft.com/office/drawing/2014/main" id="{A6E485BD-D2B2-A14A-BE4A-3A790EB054EA}"/>
                </a:ext>
              </a:extLst>
            </p:cNvPr>
            <p:cNvSpPr/>
            <p:nvPr/>
          </p:nvSpPr>
          <p:spPr>
            <a:xfrm>
              <a:off x="6614096" y="3386015"/>
              <a:ext cx="182880" cy="182880"/>
            </a:xfrm>
            <a:prstGeom prst="ellipse">
              <a:avLst/>
            </a:prstGeom>
            <a:solidFill>
              <a:srgbClr val="F2F2F2"/>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sp>
          <p:nvSpPr>
            <p:cNvPr id="45" name="Oval 44">
              <a:extLst>
                <a:ext uri="{FF2B5EF4-FFF2-40B4-BE49-F238E27FC236}">
                  <a16:creationId xmlns:a16="http://schemas.microsoft.com/office/drawing/2014/main" id="{AD5B0D4F-DAD7-0E43-A2A8-B4A7EA1275FF}"/>
                </a:ext>
              </a:extLst>
            </p:cNvPr>
            <p:cNvSpPr/>
            <p:nvPr/>
          </p:nvSpPr>
          <p:spPr>
            <a:xfrm>
              <a:off x="6636956" y="3408875"/>
              <a:ext cx="137160" cy="137160"/>
            </a:xfrm>
            <a:prstGeom prst="ellipse">
              <a:avLst/>
            </a:prstGeom>
            <a:solidFill>
              <a:srgbClr val="89C402"/>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grpSp>
      <p:grpSp>
        <p:nvGrpSpPr>
          <p:cNvPr id="46" name="Group 45">
            <a:extLst>
              <a:ext uri="{FF2B5EF4-FFF2-40B4-BE49-F238E27FC236}">
                <a16:creationId xmlns:a16="http://schemas.microsoft.com/office/drawing/2014/main" id="{4CB525A6-7D94-1D46-B75C-A4F75C90AC3A}"/>
              </a:ext>
            </a:extLst>
          </p:cNvPr>
          <p:cNvGrpSpPr/>
          <p:nvPr/>
        </p:nvGrpSpPr>
        <p:grpSpPr>
          <a:xfrm>
            <a:off x="6047352" y="1042515"/>
            <a:ext cx="150047" cy="150047"/>
            <a:chOff x="6614096" y="3386015"/>
            <a:chExt cx="182880" cy="182880"/>
          </a:xfrm>
        </p:grpSpPr>
        <p:sp>
          <p:nvSpPr>
            <p:cNvPr id="47" name="Oval 46">
              <a:extLst>
                <a:ext uri="{FF2B5EF4-FFF2-40B4-BE49-F238E27FC236}">
                  <a16:creationId xmlns:a16="http://schemas.microsoft.com/office/drawing/2014/main" id="{985B813B-A4B1-C644-A7CC-01566ACAC335}"/>
                </a:ext>
              </a:extLst>
            </p:cNvPr>
            <p:cNvSpPr/>
            <p:nvPr/>
          </p:nvSpPr>
          <p:spPr>
            <a:xfrm>
              <a:off x="6614096" y="3386015"/>
              <a:ext cx="182880" cy="182880"/>
            </a:xfrm>
            <a:prstGeom prst="ellipse">
              <a:avLst/>
            </a:prstGeom>
            <a:solidFill>
              <a:srgbClr val="F2F2F2"/>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sp>
          <p:nvSpPr>
            <p:cNvPr id="48" name="Oval 47">
              <a:extLst>
                <a:ext uri="{FF2B5EF4-FFF2-40B4-BE49-F238E27FC236}">
                  <a16:creationId xmlns:a16="http://schemas.microsoft.com/office/drawing/2014/main" id="{489223F2-8C7C-1C43-9AF9-2FA0168C034F}"/>
                </a:ext>
              </a:extLst>
            </p:cNvPr>
            <p:cNvSpPr/>
            <p:nvPr/>
          </p:nvSpPr>
          <p:spPr>
            <a:xfrm>
              <a:off x="6636956" y="3408875"/>
              <a:ext cx="137160" cy="137160"/>
            </a:xfrm>
            <a:prstGeom prst="ellipse">
              <a:avLst/>
            </a:prstGeom>
            <a:solidFill>
              <a:srgbClr val="B1D6F2"/>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grpSp>
      <p:grpSp>
        <p:nvGrpSpPr>
          <p:cNvPr id="49" name="Group 48">
            <a:extLst>
              <a:ext uri="{FF2B5EF4-FFF2-40B4-BE49-F238E27FC236}">
                <a16:creationId xmlns:a16="http://schemas.microsoft.com/office/drawing/2014/main" id="{B3290BE9-4BF0-904A-A0D6-5767EDE17900}"/>
              </a:ext>
            </a:extLst>
          </p:cNvPr>
          <p:cNvGrpSpPr/>
          <p:nvPr/>
        </p:nvGrpSpPr>
        <p:grpSpPr>
          <a:xfrm>
            <a:off x="6267286" y="1042515"/>
            <a:ext cx="150047" cy="150047"/>
            <a:chOff x="6614096" y="3386015"/>
            <a:chExt cx="182880" cy="182880"/>
          </a:xfrm>
        </p:grpSpPr>
        <p:sp>
          <p:nvSpPr>
            <p:cNvPr id="50" name="Oval 49">
              <a:extLst>
                <a:ext uri="{FF2B5EF4-FFF2-40B4-BE49-F238E27FC236}">
                  <a16:creationId xmlns:a16="http://schemas.microsoft.com/office/drawing/2014/main" id="{CB79DF7E-2596-D241-8FAC-8F1908D4B4FE}"/>
                </a:ext>
              </a:extLst>
            </p:cNvPr>
            <p:cNvSpPr/>
            <p:nvPr/>
          </p:nvSpPr>
          <p:spPr>
            <a:xfrm>
              <a:off x="6614096" y="3386015"/>
              <a:ext cx="182880" cy="182880"/>
            </a:xfrm>
            <a:prstGeom prst="ellipse">
              <a:avLst/>
            </a:prstGeom>
            <a:solidFill>
              <a:srgbClr val="F2F2F2"/>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sp>
          <p:nvSpPr>
            <p:cNvPr id="51" name="Oval 50">
              <a:extLst>
                <a:ext uri="{FF2B5EF4-FFF2-40B4-BE49-F238E27FC236}">
                  <a16:creationId xmlns:a16="http://schemas.microsoft.com/office/drawing/2014/main" id="{6B542524-3242-8245-B0B6-6A98B7BC8E29}"/>
                </a:ext>
              </a:extLst>
            </p:cNvPr>
            <p:cNvSpPr/>
            <p:nvPr/>
          </p:nvSpPr>
          <p:spPr>
            <a:xfrm>
              <a:off x="6636956" y="3408875"/>
              <a:ext cx="137160" cy="137160"/>
            </a:xfrm>
            <a:prstGeom prst="ellipse">
              <a:avLst/>
            </a:prstGeom>
            <a:solidFill>
              <a:srgbClr val="0078D7"/>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grpSp>
      <p:sp>
        <p:nvSpPr>
          <p:cNvPr id="52" name="Rectangle: Rounded Corners 512">
            <a:extLst>
              <a:ext uri="{FF2B5EF4-FFF2-40B4-BE49-F238E27FC236}">
                <a16:creationId xmlns:a16="http://schemas.microsoft.com/office/drawing/2014/main" id="{53723568-ADAD-6E40-BF8E-0EECF1330067}"/>
              </a:ext>
            </a:extLst>
          </p:cNvPr>
          <p:cNvSpPr/>
          <p:nvPr/>
        </p:nvSpPr>
        <p:spPr>
          <a:xfrm>
            <a:off x="6603254" y="792440"/>
            <a:ext cx="513204" cy="513204"/>
          </a:xfrm>
          <a:prstGeom prst="roundRect">
            <a:avLst/>
          </a:prstGeom>
          <a:solidFill>
            <a:schemeClr val="bg1"/>
          </a:solidFill>
          <a:ln w="12700" cap="flat" cmpd="sng" algn="ctr">
            <a:solidFill>
              <a:srgbClr val="000000"/>
            </a:solidFill>
            <a:prstDash val="dash"/>
            <a:miter lim="800000"/>
          </a:ln>
          <a:effectLst/>
        </p:spPr>
        <p:txBody>
          <a:bodyPr rtlCol="0" anchor="ctr"/>
          <a:lstStyle/>
          <a:p>
            <a:pPr algn="ctr" defTabSz="699448">
              <a:defRPr/>
            </a:pPr>
            <a:endParaRPr lang="en-US" kern="0">
              <a:solidFill>
                <a:srgbClr val="000000"/>
              </a:solidFill>
            </a:endParaRPr>
          </a:p>
        </p:txBody>
      </p:sp>
      <p:sp>
        <p:nvSpPr>
          <p:cNvPr id="224" name="Rectangle: Rounded Corners 548">
            <a:extLst>
              <a:ext uri="{FF2B5EF4-FFF2-40B4-BE49-F238E27FC236}">
                <a16:creationId xmlns:a16="http://schemas.microsoft.com/office/drawing/2014/main" id="{DA929F04-A2AA-7D4D-88C3-6F558E2C1178}"/>
              </a:ext>
            </a:extLst>
          </p:cNvPr>
          <p:cNvSpPr/>
          <p:nvPr/>
        </p:nvSpPr>
        <p:spPr>
          <a:xfrm>
            <a:off x="5472778" y="4162660"/>
            <a:ext cx="696189" cy="221515"/>
          </a:xfrm>
          <a:prstGeom prst="roundRect">
            <a:avLst/>
          </a:prstGeom>
          <a:solidFill>
            <a:schemeClr val="bg1"/>
          </a:solidFill>
          <a:ln w="12700" cap="flat" cmpd="sng" algn="ctr">
            <a:solidFill>
              <a:srgbClr val="000000"/>
            </a:solidFill>
            <a:prstDash val="dashDot"/>
            <a:miter lim="800000"/>
          </a:ln>
          <a:effectLst/>
        </p:spPr>
        <p:txBody>
          <a:bodyPr rtlCol="0" anchor="ctr"/>
          <a:lstStyle/>
          <a:p>
            <a:pPr algn="ctr" defTabSz="699448">
              <a:defRPr/>
            </a:pPr>
            <a:endParaRPr lang="en-US" kern="0">
              <a:solidFill>
                <a:srgbClr val="000000"/>
              </a:solidFill>
            </a:endParaRPr>
          </a:p>
        </p:txBody>
      </p:sp>
      <p:grpSp>
        <p:nvGrpSpPr>
          <p:cNvPr id="53" name="Group 52">
            <a:extLst>
              <a:ext uri="{FF2B5EF4-FFF2-40B4-BE49-F238E27FC236}">
                <a16:creationId xmlns:a16="http://schemas.microsoft.com/office/drawing/2014/main" id="{E003D5C0-E591-B44E-BD61-B81646682C34}"/>
              </a:ext>
            </a:extLst>
          </p:cNvPr>
          <p:cNvGrpSpPr/>
          <p:nvPr/>
        </p:nvGrpSpPr>
        <p:grpSpPr>
          <a:xfrm>
            <a:off x="6788798" y="889232"/>
            <a:ext cx="150047" cy="150047"/>
            <a:chOff x="6614096" y="3386015"/>
            <a:chExt cx="182880" cy="182880"/>
          </a:xfrm>
        </p:grpSpPr>
        <p:sp>
          <p:nvSpPr>
            <p:cNvPr id="54" name="Oval 53">
              <a:extLst>
                <a:ext uri="{FF2B5EF4-FFF2-40B4-BE49-F238E27FC236}">
                  <a16:creationId xmlns:a16="http://schemas.microsoft.com/office/drawing/2014/main" id="{E01CBAFF-8258-FD45-967A-36788AECFC7C}"/>
                </a:ext>
              </a:extLst>
            </p:cNvPr>
            <p:cNvSpPr/>
            <p:nvPr/>
          </p:nvSpPr>
          <p:spPr>
            <a:xfrm>
              <a:off x="6614096" y="3386015"/>
              <a:ext cx="182880" cy="182880"/>
            </a:xfrm>
            <a:prstGeom prst="ellipse">
              <a:avLst/>
            </a:prstGeom>
            <a:solidFill>
              <a:srgbClr val="F2F2F2"/>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sp>
          <p:nvSpPr>
            <p:cNvPr id="55" name="Oval 54">
              <a:extLst>
                <a:ext uri="{FF2B5EF4-FFF2-40B4-BE49-F238E27FC236}">
                  <a16:creationId xmlns:a16="http://schemas.microsoft.com/office/drawing/2014/main" id="{E28A75D3-452C-D54B-90B8-2B0FEB1D9195}"/>
                </a:ext>
              </a:extLst>
            </p:cNvPr>
            <p:cNvSpPr/>
            <p:nvPr/>
          </p:nvSpPr>
          <p:spPr>
            <a:xfrm>
              <a:off x="6636956" y="3408875"/>
              <a:ext cx="137160" cy="137160"/>
            </a:xfrm>
            <a:prstGeom prst="ellipse">
              <a:avLst/>
            </a:prstGeom>
            <a:solidFill>
              <a:srgbClr val="D78200"/>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grpSp>
      <p:grpSp>
        <p:nvGrpSpPr>
          <p:cNvPr id="56" name="Group 55">
            <a:extLst>
              <a:ext uri="{FF2B5EF4-FFF2-40B4-BE49-F238E27FC236}">
                <a16:creationId xmlns:a16="http://schemas.microsoft.com/office/drawing/2014/main" id="{4377FB82-F7E1-574D-A807-0A29CA013C7A}"/>
              </a:ext>
            </a:extLst>
          </p:cNvPr>
          <p:cNvGrpSpPr/>
          <p:nvPr/>
        </p:nvGrpSpPr>
        <p:grpSpPr>
          <a:xfrm>
            <a:off x="6678831" y="1047847"/>
            <a:ext cx="150047" cy="150047"/>
            <a:chOff x="6614096" y="3386015"/>
            <a:chExt cx="182880" cy="182880"/>
          </a:xfrm>
        </p:grpSpPr>
        <p:sp>
          <p:nvSpPr>
            <p:cNvPr id="57" name="Oval 56">
              <a:extLst>
                <a:ext uri="{FF2B5EF4-FFF2-40B4-BE49-F238E27FC236}">
                  <a16:creationId xmlns:a16="http://schemas.microsoft.com/office/drawing/2014/main" id="{E813067C-54B9-974E-AA18-876738AC19EB}"/>
                </a:ext>
              </a:extLst>
            </p:cNvPr>
            <p:cNvSpPr/>
            <p:nvPr/>
          </p:nvSpPr>
          <p:spPr>
            <a:xfrm>
              <a:off x="6614096" y="3386015"/>
              <a:ext cx="182880" cy="182880"/>
            </a:xfrm>
            <a:prstGeom prst="ellipse">
              <a:avLst/>
            </a:prstGeom>
            <a:solidFill>
              <a:srgbClr val="F2F2F2"/>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sp>
          <p:nvSpPr>
            <p:cNvPr id="58" name="Oval 57">
              <a:extLst>
                <a:ext uri="{FF2B5EF4-FFF2-40B4-BE49-F238E27FC236}">
                  <a16:creationId xmlns:a16="http://schemas.microsoft.com/office/drawing/2014/main" id="{988B5607-9E9C-B341-B34C-10B741378E16}"/>
                </a:ext>
              </a:extLst>
            </p:cNvPr>
            <p:cNvSpPr/>
            <p:nvPr/>
          </p:nvSpPr>
          <p:spPr>
            <a:xfrm>
              <a:off x="6636956" y="3408875"/>
              <a:ext cx="137160" cy="137160"/>
            </a:xfrm>
            <a:prstGeom prst="ellipse">
              <a:avLst/>
            </a:prstGeom>
            <a:solidFill>
              <a:srgbClr val="003157"/>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grpSp>
      <p:grpSp>
        <p:nvGrpSpPr>
          <p:cNvPr id="59" name="Group 58">
            <a:extLst>
              <a:ext uri="{FF2B5EF4-FFF2-40B4-BE49-F238E27FC236}">
                <a16:creationId xmlns:a16="http://schemas.microsoft.com/office/drawing/2014/main" id="{4C5B0864-063A-854D-8DAA-07040EE124B8}"/>
              </a:ext>
            </a:extLst>
          </p:cNvPr>
          <p:cNvGrpSpPr/>
          <p:nvPr/>
        </p:nvGrpSpPr>
        <p:grpSpPr>
          <a:xfrm>
            <a:off x="6898765" y="1047847"/>
            <a:ext cx="150047" cy="150047"/>
            <a:chOff x="6614096" y="3386015"/>
            <a:chExt cx="182880" cy="182880"/>
          </a:xfrm>
        </p:grpSpPr>
        <p:sp>
          <p:nvSpPr>
            <p:cNvPr id="60" name="Oval 59">
              <a:extLst>
                <a:ext uri="{FF2B5EF4-FFF2-40B4-BE49-F238E27FC236}">
                  <a16:creationId xmlns:a16="http://schemas.microsoft.com/office/drawing/2014/main" id="{BD7143FF-BF06-1445-8AF7-CE3583C880AE}"/>
                </a:ext>
              </a:extLst>
            </p:cNvPr>
            <p:cNvSpPr/>
            <p:nvPr/>
          </p:nvSpPr>
          <p:spPr>
            <a:xfrm>
              <a:off x="6614096" y="3386015"/>
              <a:ext cx="182880" cy="182880"/>
            </a:xfrm>
            <a:prstGeom prst="ellipse">
              <a:avLst/>
            </a:prstGeom>
            <a:solidFill>
              <a:srgbClr val="F2F2F2"/>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sp>
          <p:nvSpPr>
            <p:cNvPr id="61" name="Oval 60">
              <a:extLst>
                <a:ext uri="{FF2B5EF4-FFF2-40B4-BE49-F238E27FC236}">
                  <a16:creationId xmlns:a16="http://schemas.microsoft.com/office/drawing/2014/main" id="{847EE46A-A5B2-4F41-A38E-D5543128F9F7}"/>
                </a:ext>
              </a:extLst>
            </p:cNvPr>
            <p:cNvSpPr/>
            <p:nvPr/>
          </p:nvSpPr>
          <p:spPr>
            <a:xfrm>
              <a:off x="6636956" y="3408875"/>
              <a:ext cx="137160" cy="137160"/>
            </a:xfrm>
            <a:prstGeom prst="ellipse">
              <a:avLst/>
            </a:prstGeom>
            <a:solidFill>
              <a:srgbClr val="0078D7"/>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grpSp>
      <p:sp>
        <p:nvSpPr>
          <p:cNvPr id="62" name="Rectangle 61">
            <a:extLst>
              <a:ext uri="{FF2B5EF4-FFF2-40B4-BE49-F238E27FC236}">
                <a16:creationId xmlns:a16="http://schemas.microsoft.com/office/drawing/2014/main" id="{23DB2222-6F09-B54C-A91C-0EE03FB0431B}"/>
              </a:ext>
            </a:extLst>
          </p:cNvPr>
          <p:cNvSpPr/>
          <p:nvPr/>
        </p:nvSpPr>
        <p:spPr>
          <a:xfrm>
            <a:off x="6646835" y="596878"/>
            <a:ext cx="405669" cy="216982"/>
          </a:xfrm>
          <a:prstGeom prst="rect">
            <a:avLst/>
          </a:prstGeom>
        </p:spPr>
        <p:txBody>
          <a:bodyPr wrap="square">
            <a:spAutoFit/>
          </a:bodyPr>
          <a:lstStyle/>
          <a:p>
            <a:pPr marL="0" lvl="1" algn="ctr" defTabSz="699448">
              <a:lnSpc>
                <a:spcPct val="90000"/>
              </a:lnSpc>
              <a:defRPr/>
            </a:pPr>
            <a:r>
              <a:rPr lang="en-US" sz="900" kern="0">
                <a:solidFill>
                  <a:srgbClr val="000000"/>
                </a:solidFill>
              </a:rPr>
              <a:t>App</a:t>
            </a:r>
          </a:p>
        </p:txBody>
      </p:sp>
      <p:grpSp>
        <p:nvGrpSpPr>
          <p:cNvPr id="63" name="Group 62">
            <a:extLst>
              <a:ext uri="{FF2B5EF4-FFF2-40B4-BE49-F238E27FC236}">
                <a16:creationId xmlns:a16="http://schemas.microsoft.com/office/drawing/2014/main" id="{BF010881-EF4E-354D-8538-804C651D8CB9}"/>
              </a:ext>
            </a:extLst>
          </p:cNvPr>
          <p:cNvGrpSpPr/>
          <p:nvPr/>
        </p:nvGrpSpPr>
        <p:grpSpPr>
          <a:xfrm>
            <a:off x="7273251" y="4275480"/>
            <a:ext cx="66771" cy="66771"/>
            <a:chOff x="6614096" y="3386015"/>
            <a:chExt cx="182880" cy="182880"/>
          </a:xfrm>
        </p:grpSpPr>
        <p:sp>
          <p:nvSpPr>
            <p:cNvPr id="64" name="Oval 63">
              <a:extLst>
                <a:ext uri="{FF2B5EF4-FFF2-40B4-BE49-F238E27FC236}">
                  <a16:creationId xmlns:a16="http://schemas.microsoft.com/office/drawing/2014/main" id="{579C7853-5CA7-0447-B71F-F1F873628A28}"/>
                </a:ext>
              </a:extLst>
            </p:cNvPr>
            <p:cNvSpPr/>
            <p:nvPr/>
          </p:nvSpPr>
          <p:spPr>
            <a:xfrm>
              <a:off x="6614096" y="3386015"/>
              <a:ext cx="182880" cy="182880"/>
            </a:xfrm>
            <a:prstGeom prst="ellipse">
              <a:avLst/>
            </a:prstGeom>
            <a:solidFill>
              <a:srgbClr val="F2F2F2"/>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sp>
          <p:nvSpPr>
            <p:cNvPr id="65" name="Oval 64">
              <a:extLst>
                <a:ext uri="{FF2B5EF4-FFF2-40B4-BE49-F238E27FC236}">
                  <a16:creationId xmlns:a16="http://schemas.microsoft.com/office/drawing/2014/main" id="{4F3FE684-1432-A54F-B793-6FA7A072348C}"/>
                </a:ext>
              </a:extLst>
            </p:cNvPr>
            <p:cNvSpPr/>
            <p:nvPr/>
          </p:nvSpPr>
          <p:spPr>
            <a:xfrm>
              <a:off x="6636956" y="3408875"/>
              <a:ext cx="137160" cy="137160"/>
            </a:xfrm>
            <a:prstGeom prst="ellipse">
              <a:avLst/>
            </a:prstGeom>
            <a:solidFill>
              <a:srgbClr val="0078D7"/>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grpSp>
      <p:grpSp>
        <p:nvGrpSpPr>
          <p:cNvPr id="66" name="Group 65">
            <a:extLst>
              <a:ext uri="{FF2B5EF4-FFF2-40B4-BE49-F238E27FC236}">
                <a16:creationId xmlns:a16="http://schemas.microsoft.com/office/drawing/2014/main" id="{7A64CE88-8EB5-6842-82FC-9F3A29A1D478}"/>
              </a:ext>
            </a:extLst>
          </p:cNvPr>
          <p:cNvGrpSpPr/>
          <p:nvPr/>
        </p:nvGrpSpPr>
        <p:grpSpPr>
          <a:xfrm>
            <a:off x="7326744" y="4191252"/>
            <a:ext cx="66771" cy="66771"/>
            <a:chOff x="6614096" y="3386015"/>
            <a:chExt cx="182880" cy="182880"/>
          </a:xfrm>
        </p:grpSpPr>
        <p:sp>
          <p:nvSpPr>
            <p:cNvPr id="67" name="Oval 66">
              <a:extLst>
                <a:ext uri="{FF2B5EF4-FFF2-40B4-BE49-F238E27FC236}">
                  <a16:creationId xmlns:a16="http://schemas.microsoft.com/office/drawing/2014/main" id="{87CC37BC-F633-BE4B-9CAC-51EA93BE6AB8}"/>
                </a:ext>
              </a:extLst>
            </p:cNvPr>
            <p:cNvSpPr/>
            <p:nvPr/>
          </p:nvSpPr>
          <p:spPr>
            <a:xfrm>
              <a:off x="6614096" y="3386015"/>
              <a:ext cx="182880" cy="182880"/>
            </a:xfrm>
            <a:prstGeom prst="ellipse">
              <a:avLst/>
            </a:prstGeom>
            <a:solidFill>
              <a:srgbClr val="F2F2F2"/>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sp>
          <p:nvSpPr>
            <p:cNvPr id="68" name="Oval 67">
              <a:extLst>
                <a:ext uri="{FF2B5EF4-FFF2-40B4-BE49-F238E27FC236}">
                  <a16:creationId xmlns:a16="http://schemas.microsoft.com/office/drawing/2014/main" id="{599989FC-2C9A-6747-B0BF-4BEB71A736FF}"/>
                </a:ext>
              </a:extLst>
            </p:cNvPr>
            <p:cNvSpPr/>
            <p:nvPr/>
          </p:nvSpPr>
          <p:spPr>
            <a:xfrm>
              <a:off x="6636956" y="3408875"/>
              <a:ext cx="137160" cy="137160"/>
            </a:xfrm>
            <a:prstGeom prst="ellipse">
              <a:avLst/>
            </a:prstGeom>
            <a:solidFill>
              <a:srgbClr val="B1D6F2"/>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grpSp>
      <p:grpSp>
        <p:nvGrpSpPr>
          <p:cNvPr id="69" name="Group 68">
            <a:extLst>
              <a:ext uri="{FF2B5EF4-FFF2-40B4-BE49-F238E27FC236}">
                <a16:creationId xmlns:a16="http://schemas.microsoft.com/office/drawing/2014/main" id="{2F3C44A0-2782-6C4A-8E4E-8DF4D3F2DEB1}"/>
              </a:ext>
            </a:extLst>
          </p:cNvPr>
          <p:cNvGrpSpPr/>
          <p:nvPr/>
        </p:nvGrpSpPr>
        <p:grpSpPr>
          <a:xfrm>
            <a:off x="7380238" y="4275480"/>
            <a:ext cx="66771" cy="66771"/>
            <a:chOff x="6614096" y="3386015"/>
            <a:chExt cx="182880" cy="182880"/>
          </a:xfrm>
        </p:grpSpPr>
        <p:sp>
          <p:nvSpPr>
            <p:cNvPr id="70" name="Oval 69">
              <a:extLst>
                <a:ext uri="{FF2B5EF4-FFF2-40B4-BE49-F238E27FC236}">
                  <a16:creationId xmlns:a16="http://schemas.microsoft.com/office/drawing/2014/main" id="{E0F97FCF-8060-C848-B343-B6B3FE8C456C}"/>
                </a:ext>
              </a:extLst>
            </p:cNvPr>
            <p:cNvSpPr/>
            <p:nvPr/>
          </p:nvSpPr>
          <p:spPr>
            <a:xfrm>
              <a:off x="6614096" y="3386015"/>
              <a:ext cx="182880" cy="182880"/>
            </a:xfrm>
            <a:prstGeom prst="ellipse">
              <a:avLst/>
            </a:prstGeom>
            <a:solidFill>
              <a:srgbClr val="F2F2F2"/>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sp>
          <p:nvSpPr>
            <p:cNvPr id="71" name="Oval 70">
              <a:extLst>
                <a:ext uri="{FF2B5EF4-FFF2-40B4-BE49-F238E27FC236}">
                  <a16:creationId xmlns:a16="http://schemas.microsoft.com/office/drawing/2014/main" id="{A3774C74-7452-AF43-B254-521D55BD65DB}"/>
                </a:ext>
              </a:extLst>
            </p:cNvPr>
            <p:cNvSpPr/>
            <p:nvPr/>
          </p:nvSpPr>
          <p:spPr>
            <a:xfrm>
              <a:off x="6636956" y="3408875"/>
              <a:ext cx="137160" cy="137160"/>
            </a:xfrm>
            <a:prstGeom prst="ellipse">
              <a:avLst/>
            </a:prstGeom>
            <a:solidFill>
              <a:srgbClr val="D78200"/>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grpSp>
      <p:grpSp>
        <p:nvGrpSpPr>
          <p:cNvPr id="72" name="Group 71">
            <a:extLst>
              <a:ext uri="{FF2B5EF4-FFF2-40B4-BE49-F238E27FC236}">
                <a16:creationId xmlns:a16="http://schemas.microsoft.com/office/drawing/2014/main" id="{107F74B0-1494-084E-ADEE-3271D48B4051}"/>
              </a:ext>
            </a:extLst>
          </p:cNvPr>
          <p:cNvGrpSpPr/>
          <p:nvPr/>
        </p:nvGrpSpPr>
        <p:grpSpPr>
          <a:xfrm>
            <a:off x="7225584" y="3918710"/>
            <a:ext cx="66771" cy="66771"/>
            <a:chOff x="6614096" y="3386015"/>
            <a:chExt cx="182880" cy="182880"/>
          </a:xfrm>
        </p:grpSpPr>
        <p:sp>
          <p:nvSpPr>
            <p:cNvPr id="73" name="Oval 72">
              <a:extLst>
                <a:ext uri="{FF2B5EF4-FFF2-40B4-BE49-F238E27FC236}">
                  <a16:creationId xmlns:a16="http://schemas.microsoft.com/office/drawing/2014/main" id="{4A838876-8798-2E4C-B7B1-79D095907805}"/>
                </a:ext>
              </a:extLst>
            </p:cNvPr>
            <p:cNvSpPr/>
            <p:nvPr/>
          </p:nvSpPr>
          <p:spPr>
            <a:xfrm>
              <a:off x="6614096" y="3386015"/>
              <a:ext cx="182880" cy="182880"/>
            </a:xfrm>
            <a:prstGeom prst="ellipse">
              <a:avLst/>
            </a:prstGeom>
            <a:solidFill>
              <a:srgbClr val="F2F2F2"/>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sp>
          <p:nvSpPr>
            <p:cNvPr id="74" name="Oval 73">
              <a:extLst>
                <a:ext uri="{FF2B5EF4-FFF2-40B4-BE49-F238E27FC236}">
                  <a16:creationId xmlns:a16="http://schemas.microsoft.com/office/drawing/2014/main" id="{24C95055-F100-E940-962B-4DFFE2497D35}"/>
                </a:ext>
              </a:extLst>
            </p:cNvPr>
            <p:cNvSpPr/>
            <p:nvPr/>
          </p:nvSpPr>
          <p:spPr>
            <a:xfrm>
              <a:off x="6636956" y="3408875"/>
              <a:ext cx="137160" cy="137160"/>
            </a:xfrm>
            <a:prstGeom prst="ellipse">
              <a:avLst/>
            </a:prstGeom>
            <a:solidFill>
              <a:srgbClr val="003157"/>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grpSp>
      <p:grpSp>
        <p:nvGrpSpPr>
          <p:cNvPr id="75" name="Group 74">
            <a:extLst>
              <a:ext uri="{FF2B5EF4-FFF2-40B4-BE49-F238E27FC236}">
                <a16:creationId xmlns:a16="http://schemas.microsoft.com/office/drawing/2014/main" id="{01A2199D-6EC0-F341-A4CF-54FA4F68E6D9}"/>
              </a:ext>
            </a:extLst>
          </p:cNvPr>
          <p:cNvGrpSpPr/>
          <p:nvPr/>
        </p:nvGrpSpPr>
        <p:grpSpPr>
          <a:xfrm>
            <a:off x="7326744" y="3918710"/>
            <a:ext cx="66771" cy="66771"/>
            <a:chOff x="6614096" y="3386015"/>
            <a:chExt cx="182880" cy="182880"/>
          </a:xfrm>
        </p:grpSpPr>
        <p:sp>
          <p:nvSpPr>
            <p:cNvPr id="76" name="Oval 75">
              <a:extLst>
                <a:ext uri="{FF2B5EF4-FFF2-40B4-BE49-F238E27FC236}">
                  <a16:creationId xmlns:a16="http://schemas.microsoft.com/office/drawing/2014/main" id="{2FD5FB70-2F17-4B4A-A7D5-24DFA44F07D9}"/>
                </a:ext>
              </a:extLst>
            </p:cNvPr>
            <p:cNvSpPr/>
            <p:nvPr/>
          </p:nvSpPr>
          <p:spPr>
            <a:xfrm>
              <a:off x="6614096" y="3386015"/>
              <a:ext cx="182880" cy="182880"/>
            </a:xfrm>
            <a:prstGeom prst="ellipse">
              <a:avLst/>
            </a:prstGeom>
            <a:solidFill>
              <a:srgbClr val="F2F2F2"/>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sp>
          <p:nvSpPr>
            <p:cNvPr id="77" name="Oval 76">
              <a:extLst>
                <a:ext uri="{FF2B5EF4-FFF2-40B4-BE49-F238E27FC236}">
                  <a16:creationId xmlns:a16="http://schemas.microsoft.com/office/drawing/2014/main" id="{952AE748-004B-3A48-9DDB-175B17E01565}"/>
                </a:ext>
              </a:extLst>
            </p:cNvPr>
            <p:cNvSpPr/>
            <p:nvPr/>
          </p:nvSpPr>
          <p:spPr>
            <a:xfrm>
              <a:off x="6636956" y="3408875"/>
              <a:ext cx="137160" cy="137160"/>
            </a:xfrm>
            <a:prstGeom prst="ellipse">
              <a:avLst/>
            </a:prstGeom>
            <a:solidFill>
              <a:srgbClr val="0078D7"/>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grpSp>
      <p:grpSp>
        <p:nvGrpSpPr>
          <p:cNvPr id="78" name="Group 77">
            <a:extLst>
              <a:ext uri="{FF2B5EF4-FFF2-40B4-BE49-F238E27FC236}">
                <a16:creationId xmlns:a16="http://schemas.microsoft.com/office/drawing/2014/main" id="{8549A6C4-8973-3E4D-BF53-1BA2B28637F4}"/>
              </a:ext>
            </a:extLst>
          </p:cNvPr>
          <p:cNvGrpSpPr/>
          <p:nvPr/>
        </p:nvGrpSpPr>
        <p:grpSpPr>
          <a:xfrm>
            <a:off x="7427905" y="3918710"/>
            <a:ext cx="66771" cy="66771"/>
            <a:chOff x="6614096" y="3386015"/>
            <a:chExt cx="182880" cy="182880"/>
          </a:xfrm>
        </p:grpSpPr>
        <p:sp>
          <p:nvSpPr>
            <p:cNvPr id="79" name="Oval 78">
              <a:extLst>
                <a:ext uri="{FF2B5EF4-FFF2-40B4-BE49-F238E27FC236}">
                  <a16:creationId xmlns:a16="http://schemas.microsoft.com/office/drawing/2014/main" id="{89D243AC-9679-3241-8BBD-C7BD54FBEBCD}"/>
                </a:ext>
              </a:extLst>
            </p:cNvPr>
            <p:cNvSpPr/>
            <p:nvPr/>
          </p:nvSpPr>
          <p:spPr>
            <a:xfrm>
              <a:off x="6614096" y="3386015"/>
              <a:ext cx="182880" cy="182880"/>
            </a:xfrm>
            <a:prstGeom prst="ellipse">
              <a:avLst/>
            </a:prstGeom>
            <a:solidFill>
              <a:srgbClr val="F2F2F2"/>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sp>
          <p:nvSpPr>
            <p:cNvPr id="80" name="Oval 79">
              <a:extLst>
                <a:ext uri="{FF2B5EF4-FFF2-40B4-BE49-F238E27FC236}">
                  <a16:creationId xmlns:a16="http://schemas.microsoft.com/office/drawing/2014/main" id="{43C0E532-FC94-9849-AF12-EEFDAF3C794E}"/>
                </a:ext>
              </a:extLst>
            </p:cNvPr>
            <p:cNvSpPr/>
            <p:nvPr/>
          </p:nvSpPr>
          <p:spPr>
            <a:xfrm>
              <a:off x="6636956" y="3408875"/>
              <a:ext cx="137160" cy="137160"/>
            </a:xfrm>
            <a:prstGeom prst="ellipse">
              <a:avLst/>
            </a:prstGeom>
            <a:solidFill>
              <a:srgbClr val="89C402"/>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grpSp>
      <p:grpSp>
        <p:nvGrpSpPr>
          <p:cNvPr id="81" name="Group 80">
            <a:extLst>
              <a:ext uri="{FF2B5EF4-FFF2-40B4-BE49-F238E27FC236}">
                <a16:creationId xmlns:a16="http://schemas.microsoft.com/office/drawing/2014/main" id="{60CDEF3F-DD98-084C-85E5-579581CF6ACB}"/>
              </a:ext>
            </a:extLst>
          </p:cNvPr>
          <p:cNvGrpSpPr/>
          <p:nvPr/>
        </p:nvGrpSpPr>
        <p:grpSpPr>
          <a:xfrm>
            <a:off x="5646515" y="3865595"/>
            <a:ext cx="66771" cy="66771"/>
            <a:chOff x="6614096" y="3386015"/>
            <a:chExt cx="182880" cy="182880"/>
          </a:xfrm>
        </p:grpSpPr>
        <p:sp>
          <p:nvSpPr>
            <p:cNvPr id="82" name="Oval 81">
              <a:extLst>
                <a:ext uri="{FF2B5EF4-FFF2-40B4-BE49-F238E27FC236}">
                  <a16:creationId xmlns:a16="http://schemas.microsoft.com/office/drawing/2014/main" id="{302ED866-691D-4C48-9E75-2E1279310B04}"/>
                </a:ext>
              </a:extLst>
            </p:cNvPr>
            <p:cNvSpPr/>
            <p:nvPr/>
          </p:nvSpPr>
          <p:spPr>
            <a:xfrm>
              <a:off x="6614096" y="3386015"/>
              <a:ext cx="182880" cy="182880"/>
            </a:xfrm>
            <a:prstGeom prst="ellipse">
              <a:avLst/>
            </a:prstGeom>
            <a:solidFill>
              <a:srgbClr val="F2F2F2"/>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sp>
          <p:nvSpPr>
            <p:cNvPr id="83" name="Oval 82">
              <a:extLst>
                <a:ext uri="{FF2B5EF4-FFF2-40B4-BE49-F238E27FC236}">
                  <a16:creationId xmlns:a16="http://schemas.microsoft.com/office/drawing/2014/main" id="{1DCDAA5B-9E35-DE43-8EDF-6C45C2B490E7}"/>
                </a:ext>
              </a:extLst>
            </p:cNvPr>
            <p:cNvSpPr/>
            <p:nvPr/>
          </p:nvSpPr>
          <p:spPr>
            <a:xfrm>
              <a:off x="6636956" y="3408875"/>
              <a:ext cx="137160" cy="137160"/>
            </a:xfrm>
            <a:prstGeom prst="ellipse">
              <a:avLst/>
            </a:prstGeom>
            <a:solidFill>
              <a:srgbClr val="D78200"/>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grpSp>
      <p:grpSp>
        <p:nvGrpSpPr>
          <p:cNvPr id="84" name="Group 83">
            <a:extLst>
              <a:ext uri="{FF2B5EF4-FFF2-40B4-BE49-F238E27FC236}">
                <a16:creationId xmlns:a16="http://schemas.microsoft.com/office/drawing/2014/main" id="{10938B01-DC3D-954A-8897-459EF76F181A}"/>
              </a:ext>
            </a:extLst>
          </p:cNvPr>
          <p:cNvGrpSpPr/>
          <p:nvPr/>
        </p:nvGrpSpPr>
        <p:grpSpPr>
          <a:xfrm>
            <a:off x="5750211" y="3869521"/>
            <a:ext cx="66771" cy="66771"/>
            <a:chOff x="6614096" y="3386015"/>
            <a:chExt cx="182880" cy="182880"/>
          </a:xfrm>
        </p:grpSpPr>
        <p:sp>
          <p:nvSpPr>
            <p:cNvPr id="85" name="Oval 84">
              <a:extLst>
                <a:ext uri="{FF2B5EF4-FFF2-40B4-BE49-F238E27FC236}">
                  <a16:creationId xmlns:a16="http://schemas.microsoft.com/office/drawing/2014/main" id="{4A851522-0A52-8A48-A90D-2AD84DD261E1}"/>
                </a:ext>
              </a:extLst>
            </p:cNvPr>
            <p:cNvSpPr/>
            <p:nvPr/>
          </p:nvSpPr>
          <p:spPr>
            <a:xfrm>
              <a:off x="6614096" y="3386015"/>
              <a:ext cx="182880" cy="182880"/>
            </a:xfrm>
            <a:prstGeom prst="ellipse">
              <a:avLst/>
            </a:prstGeom>
            <a:solidFill>
              <a:srgbClr val="F2F2F2"/>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sp>
          <p:nvSpPr>
            <p:cNvPr id="86" name="Oval 85">
              <a:extLst>
                <a:ext uri="{FF2B5EF4-FFF2-40B4-BE49-F238E27FC236}">
                  <a16:creationId xmlns:a16="http://schemas.microsoft.com/office/drawing/2014/main" id="{F813DD76-E6EE-B247-BBDB-39CE01343B44}"/>
                </a:ext>
              </a:extLst>
            </p:cNvPr>
            <p:cNvSpPr/>
            <p:nvPr/>
          </p:nvSpPr>
          <p:spPr>
            <a:xfrm>
              <a:off x="6636956" y="3408875"/>
              <a:ext cx="137160" cy="137160"/>
            </a:xfrm>
            <a:prstGeom prst="ellipse">
              <a:avLst/>
            </a:prstGeom>
            <a:solidFill>
              <a:srgbClr val="B1D6F2"/>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grpSp>
      <p:grpSp>
        <p:nvGrpSpPr>
          <p:cNvPr id="87" name="Group 86">
            <a:extLst>
              <a:ext uri="{FF2B5EF4-FFF2-40B4-BE49-F238E27FC236}">
                <a16:creationId xmlns:a16="http://schemas.microsoft.com/office/drawing/2014/main" id="{FC5083EA-427B-0448-8AA2-29CE5D4F1516}"/>
              </a:ext>
            </a:extLst>
          </p:cNvPr>
          <p:cNvGrpSpPr/>
          <p:nvPr/>
        </p:nvGrpSpPr>
        <p:grpSpPr>
          <a:xfrm>
            <a:off x="5869210" y="3867524"/>
            <a:ext cx="66771" cy="66771"/>
            <a:chOff x="6614096" y="3386015"/>
            <a:chExt cx="182880" cy="182880"/>
          </a:xfrm>
        </p:grpSpPr>
        <p:sp>
          <p:nvSpPr>
            <p:cNvPr id="88" name="Oval 87">
              <a:extLst>
                <a:ext uri="{FF2B5EF4-FFF2-40B4-BE49-F238E27FC236}">
                  <a16:creationId xmlns:a16="http://schemas.microsoft.com/office/drawing/2014/main" id="{B0B80D1D-4ED7-EC4D-AE4E-5FD6E3A85584}"/>
                </a:ext>
              </a:extLst>
            </p:cNvPr>
            <p:cNvSpPr/>
            <p:nvPr/>
          </p:nvSpPr>
          <p:spPr>
            <a:xfrm>
              <a:off x="6614096" y="3386015"/>
              <a:ext cx="182880" cy="182880"/>
            </a:xfrm>
            <a:prstGeom prst="ellipse">
              <a:avLst/>
            </a:prstGeom>
            <a:solidFill>
              <a:srgbClr val="F2F2F2"/>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sp>
          <p:nvSpPr>
            <p:cNvPr id="89" name="Oval 88">
              <a:extLst>
                <a:ext uri="{FF2B5EF4-FFF2-40B4-BE49-F238E27FC236}">
                  <a16:creationId xmlns:a16="http://schemas.microsoft.com/office/drawing/2014/main" id="{DD335FDD-3557-0842-90FF-7381FC1958B4}"/>
                </a:ext>
              </a:extLst>
            </p:cNvPr>
            <p:cNvSpPr/>
            <p:nvPr/>
          </p:nvSpPr>
          <p:spPr>
            <a:xfrm>
              <a:off x="6636956" y="3408875"/>
              <a:ext cx="137160" cy="137160"/>
            </a:xfrm>
            <a:prstGeom prst="ellipse">
              <a:avLst/>
            </a:prstGeom>
            <a:solidFill>
              <a:srgbClr val="003157"/>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grpSp>
      <p:grpSp>
        <p:nvGrpSpPr>
          <p:cNvPr id="90" name="Group 89">
            <a:extLst>
              <a:ext uri="{FF2B5EF4-FFF2-40B4-BE49-F238E27FC236}">
                <a16:creationId xmlns:a16="http://schemas.microsoft.com/office/drawing/2014/main" id="{F7AAEA2E-5878-1149-B676-3F73FC57C45E}"/>
              </a:ext>
            </a:extLst>
          </p:cNvPr>
          <p:cNvGrpSpPr/>
          <p:nvPr/>
        </p:nvGrpSpPr>
        <p:grpSpPr>
          <a:xfrm>
            <a:off x="5693270" y="3962511"/>
            <a:ext cx="66771" cy="66771"/>
            <a:chOff x="6614096" y="3386015"/>
            <a:chExt cx="182880" cy="182880"/>
          </a:xfrm>
        </p:grpSpPr>
        <p:sp>
          <p:nvSpPr>
            <p:cNvPr id="91" name="Oval 90">
              <a:extLst>
                <a:ext uri="{FF2B5EF4-FFF2-40B4-BE49-F238E27FC236}">
                  <a16:creationId xmlns:a16="http://schemas.microsoft.com/office/drawing/2014/main" id="{881FFD6A-F93E-C043-B8B7-45E1529ACBD2}"/>
                </a:ext>
              </a:extLst>
            </p:cNvPr>
            <p:cNvSpPr/>
            <p:nvPr/>
          </p:nvSpPr>
          <p:spPr>
            <a:xfrm>
              <a:off x="6614096" y="3386015"/>
              <a:ext cx="182880" cy="182880"/>
            </a:xfrm>
            <a:prstGeom prst="ellipse">
              <a:avLst/>
            </a:prstGeom>
            <a:solidFill>
              <a:srgbClr val="F2F2F2"/>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sp>
          <p:nvSpPr>
            <p:cNvPr id="92" name="Oval 91">
              <a:extLst>
                <a:ext uri="{FF2B5EF4-FFF2-40B4-BE49-F238E27FC236}">
                  <a16:creationId xmlns:a16="http://schemas.microsoft.com/office/drawing/2014/main" id="{FA40D947-D325-194A-A464-E8250968BC71}"/>
                </a:ext>
              </a:extLst>
            </p:cNvPr>
            <p:cNvSpPr/>
            <p:nvPr/>
          </p:nvSpPr>
          <p:spPr>
            <a:xfrm>
              <a:off x="6636956" y="3408875"/>
              <a:ext cx="137160" cy="137160"/>
            </a:xfrm>
            <a:prstGeom prst="ellipse">
              <a:avLst/>
            </a:prstGeom>
            <a:solidFill>
              <a:srgbClr val="89C402"/>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grpSp>
      <p:grpSp>
        <p:nvGrpSpPr>
          <p:cNvPr id="93" name="Group 92">
            <a:extLst>
              <a:ext uri="{FF2B5EF4-FFF2-40B4-BE49-F238E27FC236}">
                <a16:creationId xmlns:a16="http://schemas.microsoft.com/office/drawing/2014/main" id="{D50BD795-8745-A944-A25E-509A8C348187}"/>
              </a:ext>
            </a:extLst>
          </p:cNvPr>
          <p:cNvGrpSpPr/>
          <p:nvPr/>
        </p:nvGrpSpPr>
        <p:grpSpPr>
          <a:xfrm>
            <a:off x="5806310" y="3967964"/>
            <a:ext cx="66771" cy="66771"/>
            <a:chOff x="6614096" y="3386015"/>
            <a:chExt cx="182880" cy="182880"/>
          </a:xfrm>
        </p:grpSpPr>
        <p:sp>
          <p:nvSpPr>
            <p:cNvPr id="94" name="Oval 93">
              <a:extLst>
                <a:ext uri="{FF2B5EF4-FFF2-40B4-BE49-F238E27FC236}">
                  <a16:creationId xmlns:a16="http://schemas.microsoft.com/office/drawing/2014/main" id="{34818250-C984-4243-B34B-8C5695AB8AD9}"/>
                </a:ext>
              </a:extLst>
            </p:cNvPr>
            <p:cNvSpPr/>
            <p:nvPr/>
          </p:nvSpPr>
          <p:spPr>
            <a:xfrm>
              <a:off x="6614096" y="3386015"/>
              <a:ext cx="182880" cy="182880"/>
            </a:xfrm>
            <a:prstGeom prst="ellipse">
              <a:avLst/>
            </a:prstGeom>
            <a:solidFill>
              <a:srgbClr val="F2F2F2"/>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sp>
          <p:nvSpPr>
            <p:cNvPr id="95" name="Oval 94">
              <a:extLst>
                <a:ext uri="{FF2B5EF4-FFF2-40B4-BE49-F238E27FC236}">
                  <a16:creationId xmlns:a16="http://schemas.microsoft.com/office/drawing/2014/main" id="{FBB17FE9-FD23-B141-BE71-07CCB55AA556}"/>
                </a:ext>
              </a:extLst>
            </p:cNvPr>
            <p:cNvSpPr/>
            <p:nvPr/>
          </p:nvSpPr>
          <p:spPr>
            <a:xfrm>
              <a:off x="6636956" y="3408875"/>
              <a:ext cx="137160" cy="137160"/>
            </a:xfrm>
            <a:prstGeom prst="ellipse">
              <a:avLst/>
            </a:prstGeom>
            <a:solidFill>
              <a:srgbClr val="0078D7"/>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grpSp>
      <p:grpSp>
        <p:nvGrpSpPr>
          <p:cNvPr id="96" name="Group 95">
            <a:extLst>
              <a:ext uri="{FF2B5EF4-FFF2-40B4-BE49-F238E27FC236}">
                <a16:creationId xmlns:a16="http://schemas.microsoft.com/office/drawing/2014/main" id="{8CB375D8-60FF-8149-852B-AD1A9CE02DF3}"/>
              </a:ext>
            </a:extLst>
          </p:cNvPr>
          <p:cNvGrpSpPr/>
          <p:nvPr/>
        </p:nvGrpSpPr>
        <p:grpSpPr>
          <a:xfrm>
            <a:off x="5693711" y="4244711"/>
            <a:ext cx="66771" cy="66771"/>
            <a:chOff x="6614096" y="3386015"/>
            <a:chExt cx="182880" cy="182880"/>
          </a:xfrm>
        </p:grpSpPr>
        <p:sp>
          <p:nvSpPr>
            <p:cNvPr id="97" name="Oval 96">
              <a:extLst>
                <a:ext uri="{FF2B5EF4-FFF2-40B4-BE49-F238E27FC236}">
                  <a16:creationId xmlns:a16="http://schemas.microsoft.com/office/drawing/2014/main" id="{DBB908FA-D0CB-5B49-8D6F-FA1CECD69256}"/>
                </a:ext>
              </a:extLst>
            </p:cNvPr>
            <p:cNvSpPr/>
            <p:nvPr/>
          </p:nvSpPr>
          <p:spPr>
            <a:xfrm>
              <a:off x="6614096" y="3386015"/>
              <a:ext cx="182880" cy="182880"/>
            </a:xfrm>
            <a:prstGeom prst="ellipse">
              <a:avLst/>
            </a:prstGeom>
            <a:solidFill>
              <a:srgbClr val="F2F2F2"/>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sp>
          <p:nvSpPr>
            <p:cNvPr id="98" name="Oval 97">
              <a:extLst>
                <a:ext uri="{FF2B5EF4-FFF2-40B4-BE49-F238E27FC236}">
                  <a16:creationId xmlns:a16="http://schemas.microsoft.com/office/drawing/2014/main" id="{8814DC56-A70C-CF47-9310-90A77D4F11D6}"/>
                </a:ext>
              </a:extLst>
            </p:cNvPr>
            <p:cNvSpPr/>
            <p:nvPr/>
          </p:nvSpPr>
          <p:spPr>
            <a:xfrm>
              <a:off x="6636956" y="3408875"/>
              <a:ext cx="137160" cy="137160"/>
            </a:xfrm>
            <a:prstGeom prst="ellipse">
              <a:avLst/>
            </a:prstGeom>
            <a:solidFill>
              <a:srgbClr val="003157"/>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grpSp>
      <p:grpSp>
        <p:nvGrpSpPr>
          <p:cNvPr id="99" name="Group 98">
            <a:extLst>
              <a:ext uri="{FF2B5EF4-FFF2-40B4-BE49-F238E27FC236}">
                <a16:creationId xmlns:a16="http://schemas.microsoft.com/office/drawing/2014/main" id="{63BF808B-46B3-2E49-8374-71EBADBA528E}"/>
              </a:ext>
            </a:extLst>
          </p:cNvPr>
          <p:cNvGrpSpPr/>
          <p:nvPr/>
        </p:nvGrpSpPr>
        <p:grpSpPr>
          <a:xfrm>
            <a:off x="5801466" y="4244711"/>
            <a:ext cx="66771" cy="66771"/>
            <a:chOff x="6614096" y="3386015"/>
            <a:chExt cx="182880" cy="182880"/>
          </a:xfrm>
        </p:grpSpPr>
        <p:sp>
          <p:nvSpPr>
            <p:cNvPr id="100" name="Oval 99">
              <a:extLst>
                <a:ext uri="{FF2B5EF4-FFF2-40B4-BE49-F238E27FC236}">
                  <a16:creationId xmlns:a16="http://schemas.microsoft.com/office/drawing/2014/main" id="{DFA1CD70-E7D9-4E45-B770-ED4C844C9DCF}"/>
                </a:ext>
              </a:extLst>
            </p:cNvPr>
            <p:cNvSpPr/>
            <p:nvPr/>
          </p:nvSpPr>
          <p:spPr>
            <a:xfrm>
              <a:off x="6614096" y="3386015"/>
              <a:ext cx="182880" cy="182880"/>
            </a:xfrm>
            <a:prstGeom prst="ellipse">
              <a:avLst/>
            </a:prstGeom>
            <a:solidFill>
              <a:srgbClr val="F2F2F2"/>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sp>
          <p:nvSpPr>
            <p:cNvPr id="101" name="Oval 100">
              <a:extLst>
                <a:ext uri="{FF2B5EF4-FFF2-40B4-BE49-F238E27FC236}">
                  <a16:creationId xmlns:a16="http://schemas.microsoft.com/office/drawing/2014/main" id="{4040F854-3DD6-BE48-9F3F-2764ECFEE0DD}"/>
                </a:ext>
              </a:extLst>
            </p:cNvPr>
            <p:cNvSpPr/>
            <p:nvPr/>
          </p:nvSpPr>
          <p:spPr>
            <a:xfrm>
              <a:off x="6636956" y="3408875"/>
              <a:ext cx="137160" cy="137160"/>
            </a:xfrm>
            <a:prstGeom prst="ellipse">
              <a:avLst/>
            </a:prstGeom>
            <a:solidFill>
              <a:srgbClr val="89C402"/>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grpSp>
      <p:grpSp>
        <p:nvGrpSpPr>
          <p:cNvPr id="102" name="Group 101">
            <a:extLst>
              <a:ext uri="{FF2B5EF4-FFF2-40B4-BE49-F238E27FC236}">
                <a16:creationId xmlns:a16="http://schemas.microsoft.com/office/drawing/2014/main" id="{F9F6F345-C0CE-7C4D-8340-6BC437D3DD6A}"/>
              </a:ext>
            </a:extLst>
          </p:cNvPr>
          <p:cNvGrpSpPr/>
          <p:nvPr/>
        </p:nvGrpSpPr>
        <p:grpSpPr>
          <a:xfrm>
            <a:off x="6356985" y="3705602"/>
            <a:ext cx="66771" cy="66771"/>
            <a:chOff x="6614096" y="3386015"/>
            <a:chExt cx="182880" cy="182880"/>
          </a:xfrm>
        </p:grpSpPr>
        <p:sp>
          <p:nvSpPr>
            <p:cNvPr id="103" name="Oval 102">
              <a:extLst>
                <a:ext uri="{FF2B5EF4-FFF2-40B4-BE49-F238E27FC236}">
                  <a16:creationId xmlns:a16="http://schemas.microsoft.com/office/drawing/2014/main" id="{AA1B6A70-2E98-2046-BCF7-1F6F12135DB0}"/>
                </a:ext>
              </a:extLst>
            </p:cNvPr>
            <p:cNvSpPr/>
            <p:nvPr/>
          </p:nvSpPr>
          <p:spPr>
            <a:xfrm>
              <a:off x="6614096" y="3386015"/>
              <a:ext cx="182880" cy="182880"/>
            </a:xfrm>
            <a:prstGeom prst="ellipse">
              <a:avLst/>
            </a:prstGeom>
            <a:solidFill>
              <a:srgbClr val="F2F2F2"/>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sp>
          <p:nvSpPr>
            <p:cNvPr id="104" name="Oval 103">
              <a:extLst>
                <a:ext uri="{FF2B5EF4-FFF2-40B4-BE49-F238E27FC236}">
                  <a16:creationId xmlns:a16="http://schemas.microsoft.com/office/drawing/2014/main" id="{B7D6F72E-374F-0E4B-BED5-52CE5788818C}"/>
                </a:ext>
              </a:extLst>
            </p:cNvPr>
            <p:cNvSpPr/>
            <p:nvPr/>
          </p:nvSpPr>
          <p:spPr>
            <a:xfrm>
              <a:off x="6636956" y="3408875"/>
              <a:ext cx="137160" cy="137160"/>
            </a:xfrm>
            <a:prstGeom prst="ellipse">
              <a:avLst/>
            </a:prstGeom>
            <a:solidFill>
              <a:srgbClr val="D78200"/>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grpSp>
      <p:grpSp>
        <p:nvGrpSpPr>
          <p:cNvPr id="105" name="Group 104">
            <a:extLst>
              <a:ext uri="{FF2B5EF4-FFF2-40B4-BE49-F238E27FC236}">
                <a16:creationId xmlns:a16="http://schemas.microsoft.com/office/drawing/2014/main" id="{ABDF9951-FD29-A34E-980E-DDEAC535BA31}"/>
              </a:ext>
            </a:extLst>
          </p:cNvPr>
          <p:cNvGrpSpPr/>
          <p:nvPr/>
        </p:nvGrpSpPr>
        <p:grpSpPr>
          <a:xfrm>
            <a:off x="6453693" y="3797516"/>
            <a:ext cx="66771" cy="66771"/>
            <a:chOff x="6614096" y="3386015"/>
            <a:chExt cx="182880" cy="182880"/>
          </a:xfrm>
        </p:grpSpPr>
        <p:sp>
          <p:nvSpPr>
            <p:cNvPr id="106" name="Oval 105">
              <a:extLst>
                <a:ext uri="{FF2B5EF4-FFF2-40B4-BE49-F238E27FC236}">
                  <a16:creationId xmlns:a16="http://schemas.microsoft.com/office/drawing/2014/main" id="{6D75F0EE-77E4-6F40-B1F2-7A23B753FB6B}"/>
                </a:ext>
              </a:extLst>
            </p:cNvPr>
            <p:cNvSpPr/>
            <p:nvPr/>
          </p:nvSpPr>
          <p:spPr>
            <a:xfrm>
              <a:off x="6614096" y="3386015"/>
              <a:ext cx="182880" cy="182880"/>
            </a:xfrm>
            <a:prstGeom prst="ellipse">
              <a:avLst/>
            </a:prstGeom>
            <a:solidFill>
              <a:srgbClr val="F2F2F2"/>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sp>
          <p:nvSpPr>
            <p:cNvPr id="107" name="Oval 106">
              <a:extLst>
                <a:ext uri="{FF2B5EF4-FFF2-40B4-BE49-F238E27FC236}">
                  <a16:creationId xmlns:a16="http://schemas.microsoft.com/office/drawing/2014/main" id="{85F6C89E-5CD1-554C-A896-C83093D93DF9}"/>
                </a:ext>
              </a:extLst>
            </p:cNvPr>
            <p:cNvSpPr/>
            <p:nvPr/>
          </p:nvSpPr>
          <p:spPr>
            <a:xfrm>
              <a:off x="6636956" y="3408875"/>
              <a:ext cx="137160" cy="137160"/>
            </a:xfrm>
            <a:prstGeom prst="ellipse">
              <a:avLst/>
            </a:prstGeom>
            <a:solidFill>
              <a:srgbClr val="0078D7"/>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grpSp>
      <p:sp>
        <p:nvSpPr>
          <p:cNvPr id="225" name="Rectangle: Rounded Corners 548">
            <a:extLst>
              <a:ext uri="{FF2B5EF4-FFF2-40B4-BE49-F238E27FC236}">
                <a16:creationId xmlns:a16="http://schemas.microsoft.com/office/drawing/2014/main" id="{B5D72291-E291-7D42-BC40-545F125C9158}"/>
              </a:ext>
            </a:extLst>
          </p:cNvPr>
          <p:cNvSpPr/>
          <p:nvPr/>
        </p:nvSpPr>
        <p:spPr>
          <a:xfrm>
            <a:off x="6272096" y="4329309"/>
            <a:ext cx="696189" cy="221515"/>
          </a:xfrm>
          <a:prstGeom prst="roundRect">
            <a:avLst/>
          </a:prstGeom>
          <a:solidFill>
            <a:schemeClr val="bg1"/>
          </a:solidFill>
          <a:ln w="12700" cap="flat" cmpd="sng" algn="ctr">
            <a:solidFill>
              <a:srgbClr val="000000"/>
            </a:solidFill>
            <a:prstDash val="dashDot"/>
            <a:miter lim="800000"/>
          </a:ln>
          <a:effectLst/>
        </p:spPr>
        <p:txBody>
          <a:bodyPr rtlCol="0" anchor="ctr"/>
          <a:lstStyle/>
          <a:p>
            <a:pPr algn="ctr" defTabSz="699448">
              <a:defRPr/>
            </a:pPr>
            <a:endParaRPr lang="en-US" kern="0">
              <a:solidFill>
                <a:srgbClr val="000000"/>
              </a:solidFill>
            </a:endParaRPr>
          </a:p>
        </p:txBody>
      </p:sp>
      <p:grpSp>
        <p:nvGrpSpPr>
          <p:cNvPr id="108" name="Group 107">
            <a:extLst>
              <a:ext uri="{FF2B5EF4-FFF2-40B4-BE49-F238E27FC236}">
                <a16:creationId xmlns:a16="http://schemas.microsoft.com/office/drawing/2014/main" id="{B0E4FE8C-BE75-0845-B108-C744036440F2}"/>
              </a:ext>
            </a:extLst>
          </p:cNvPr>
          <p:cNvGrpSpPr/>
          <p:nvPr/>
        </p:nvGrpSpPr>
        <p:grpSpPr>
          <a:xfrm>
            <a:off x="6647110" y="3797516"/>
            <a:ext cx="66771" cy="66771"/>
            <a:chOff x="6614096" y="3386015"/>
            <a:chExt cx="182880" cy="182880"/>
          </a:xfrm>
        </p:grpSpPr>
        <p:sp>
          <p:nvSpPr>
            <p:cNvPr id="109" name="Oval 108">
              <a:extLst>
                <a:ext uri="{FF2B5EF4-FFF2-40B4-BE49-F238E27FC236}">
                  <a16:creationId xmlns:a16="http://schemas.microsoft.com/office/drawing/2014/main" id="{2D04AA93-0F7E-6340-ABEC-2D310373A0C2}"/>
                </a:ext>
              </a:extLst>
            </p:cNvPr>
            <p:cNvSpPr/>
            <p:nvPr/>
          </p:nvSpPr>
          <p:spPr>
            <a:xfrm>
              <a:off x="6614096" y="3386015"/>
              <a:ext cx="182880" cy="182880"/>
            </a:xfrm>
            <a:prstGeom prst="ellipse">
              <a:avLst/>
            </a:prstGeom>
            <a:solidFill>
              <a:srgbClr val="F2F2F2"/>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sp>
          <p:nvSpPr>
            <p:cNvPr id="110" name="Oval 109">
              <a:extLst>
                <a:ext uri="{FF2B5EF4-FFF2-40B4-BE49-F238E27FC236}">
                  <a16:creationId xmlns:a16="http://schemas.microsoft.com/office/drawing/2014/main" id="{50D3E0BC-6B24-8542-8F19-4EACCA016173}"/>
                </a:ext>
              </a:extLst>
            </p:cNvPr>
            <p:cNvSpPr/>
            <p:nvPr/>
          </p:nvSpPr>
          <p:spPr>
            <a:xfrm>
              <a:off x="6636956" y="3408875"/>
              <a:ext cx="137160" cy="137160"/>
            </a:xfrm>
            <a:prstGeom prst="ellipse">
              <a:avLst/>
            </a:prstGeom>
            <a:solidFill>
              <a:srgbClr val="B1D6F2"/>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grpSp>
      <p:grpSp>
        <p:nvGrpSpPr>
          <p:cNvPr id="111" name="Group 110">
            <a:extLst>
              <a:ext uri="{FF2B5EF4-FFF2-40B4-BE49-F238E27FC236}">
                <a16:creationId xmlns:a16="http://schemas.microsoft.com/office/drawing/2014/main" id="{B967A63B-D8D9-8842-A1EE-EC0C381BE8AC}"/>
              </a:ext>
            </a:extLst>
          </p:cNvPr>
          <p:cNvGrpSpPr/>
          <p:nvPr/>
        </p:nvGrpSpPr>
        <p:grpSpPr>
          <a:xfrm>
            <a:off x="6550402" y="3705602"/>
            <a:ext cx="66771" cy="66771"/>
            <a:chOff x="6614096" y="3386015"/>
            <a:chExt cx="182880" cy="182880"/>
          </a:xfrm>
        </p:grpSpPr>
        <p:sp>
          <p:nvSpPr>
            <p:cNvPr id="112" name="Oval 111">
              <a:extLst>
                <a:ext uri="{FF2B5EF4-FFF2-40B4-BE49-F238E27FC236}">
                  <a16:creationId xmlns:a16="http://schemas.microsoft.com/office/drawing/2014/main" id="{59D3E027-A1F8-4F45-90C9-96DFAAC6D0F7}"/>
                </a:ext>
              </a:extLst>
            </p:cNvPr>
            <p:cNvSpPr/>
            <p:nvPr/>
          </p:nvSpPr>
          <p:spPr>
            <a:xfrm>
              <a:off x="6614096" y="3386015"/>
              <a:ext cx="182880" cy="182880"/>
            </a:xfrm>
            <a:prstGeom prst="ellipse">
              <a:avLst/>
            </a:prstGeom>
            <a:solidFill>
              <a:srgbClr val="F2F2F2"/>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sp>
          <p:nvSpPr>
            <p:cNvPr id="113" name="Oval 112">
              <a:extLst>
                <a:ext uri="{FF2B5EF4-FFF2-40B4-BE49-F238E27FC236}">
                  <a16:creationId xmlns:a16="http://schemas.microsoft.com/office/drawing/2014/main" id="{154B6FCC-E06D-5846-B264-DE989E3CB4B7}"/>
                </a:ext>
              </a:extLst>
            </p:cNvPr>
            <p:cNvSpPr/>
            <p:nvPr/>
          </p:nvSpPr>
          <p:spPr>
            <a:xfrm>
              <a:off x="6636956" y="3408875"/>
              <a:ext cx="137160" cy="137160"/>
            </a:xfrm>
            <a:prstGeom prst="ellipse">
              <a:avLst/>
            </a:prstGeom>
            <a:solidFill>
              <a:srgbClr val="89C402"/>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grpSp>
      <p:grpSp>
        <p:nvGrpSpPr>
          <p:cNvPr id="114" name="Group 113">
            <a:extLst>
              <a:ext uri="{FF2B5EF4-FFF2-40B4-BE49-F238E27FC236}">
                <a16:creationId xmlns:a16="http://schemas.microsoft.com/office/drawing/2014/main" id="{2CCBA436-F7A6-EE4B-9FE6-99A528543528}"/>
              </a:ext>
            </a:extLst>
          </p:cNvPr>
          <p:cNvGrpSpPr/>
          <p:nvPr/>
        </p:nvGrpSpPr>
        <p:grpSpPr>
          <a:xfrm>
            <a:off x="6491141" y="4355927"/>
            <a:ext cx="66771" cy="66771"/>
            <a:chOff x="6614096" y="3386015"/>
            <a:chExt cx="182880" cy="182880"/>
          </a:xfrm>
        </p:grpSpPr>
        <p:sp>
          <p:nvSpPr>
            <p:cNvPr id="115" name="Oval 114">
              <a:extLst>
                <a:ext uri="{FF2B5EF4-FFF2-40B4-BE49-F238E27FC236}">
                  <a16:creationId xmlns:a16="http://schemas.microsoft.com/office/drawing/2014/main" id="{52562D30-9408-9F44-B80F-4D2F16A42E3A}"/>
                </a:ext>
              </a:extLst>
            </p:cNvPr>
            <p:cNvSpPr/>
            <p:nvPr/>
          </p:nvSpPr>
          <p:spPr>
            <a:xfrm>
              <a:off x="6614096" y="3386015"/>
              <a:ext cx="182880" cy="182880"/>
            </a:xfrm>
            <a:prstGeom prst="ellipse">
              <a:avLst/>
            </a:prstGeom>
            <a:solidFill>
              <a:srgbClr val="F2F2F2"/>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sp>
          <p:nvSpPr>
            <p:cNvPr id="116" name="Oval 115">
              <a:extLst>
                <a:ext uri="{FF2B5EF4-FFF2-40B4-BE49-F238E27FC236}">
                  <a16:creationId xmlns:a16="http://schemas.microsoft.com/office/drawing/2014/main" id="{9DE4780B-36B2-0245-A2F3-5A2AD5E5B2F6}"/>
                </a:ext>
              </a:extLst>
            </p:cNvPr>
            <p:cNvSpPr/>
            <p:nvPr/>
          </p:nvSpPr>
          <p:spPr>
            <a:xfrm>
              <a:off x="6636956" y="3408875"/>
              <a:ext cx="137160" cy="137160"/>
            </a:xfrm>
            <a:prstGeom prst="ellipse">
              <a:avLst/>
            </a:prstGeom>
            <a:solidFill>
              <a:srgbClr val="003157"/>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grpSp>
      <p:grpSp>
        <p:nvGrpSpPr>
          <p:cNvPr id="117" name="Group 116">
            <a:extLst>
              <a:ext uri="{FF2B5EF4-FFF2-40B4-BE49-F238E27FC236}">
                <a16:creationId xmlns:a16="http://schemas.microsoft.com/office/drawing/2014/main" id="{92A19D65-70E8-1041-8B9B-BEFAFF724C14}"/>
              </a:ext>
            </a:extLst>
          </p:cNvPr>
          <p:cNvGrpSpPr/>
          <p:nvPr/>
        </p:nvGrpSpPr>
        <p:grpSpPr>
          <a:xfrm>
            <a:off x="6491141" y="4454369"/>
            <a:ext cx="66771" cy="66771"/>
            <a:chOff x="6614096" y="3386015"/>
            <a:chExt cx="182880" cy="182880"/>
          </a:xfrm>
        </p:grpSpPr>
        <p:sp>
          <p:nvSpPr>
            <p:cNvPr id="118" name="Oval 117">
              <a:extLst>
                <a:ext uri="{FF2B5EF4-FFF2-40B4-BE49-F238E27FC236}">
                  <a16:creationId xmlns:a16="http://schemas.microsoft.com/office/drawing/2014/main" id="{8712290D-14EB-FD47-8211-70C178E62FBA}"/>
                </a:ext>
              </a:extLst>
            </p:cNvPr>
            <p:cNvSpPr/>
            <p:nvPr/>
          </p:nvSpPr>
          <p:spPr>
            <a:xfrm>
              <a:off x="6614096" y="3386015"/>
              <a:ext cx="182880" cy="182880"/>
            </a:xfrm>
            <a:prstGeom prst="ellipse">
              <a:avLst/>
            </a:prstGeom>
            <a:solidFill>
              <a:srgbClr val="F2F2F2"/>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sp>
          <p:nvSpPr>
            <p:cNvPr id="119" name="Oval 118">
              <a:extLst>
                <a:ext uri="{FF2B5EF4-FFF2-40B4-BE49-F238E27FC236}">
                  <a16:creationId xmlns:a16="http://schemas.microsoft.com/office/drawing/2014/main" id="{BACAC8F2-8E88-0746-84B7-1AEBECA747FB}"/>
                </a:ext>
              </a:extLst>
            </p:cNvPr>
            <p:cNvSpPr/>
            <p:nvPr/>
          </p:nvSpPr>
          <p:spPr>
            <a:xfrm>
              <a:off x="6636956" y="3408875"/>
              <a:ext cx="137160" cy="137160"/>
            </a:xfrm>
            <a:prstGeom prst="ellipse">
              <a:avLst/>
            </a:prstGeom>
            <a:solidFill>
              <a:srgbClr val="0078D7"/>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grpSp>
      <p:grpSp>
        <p:nvGrpSpPr>
          <p:cNvPr id="120" name="Group 119">
            <a:extLst>
              <a:ext uri="{FF2B5EF4-FFF2-40B4-BE49-F238E27FC236}">
                <a16:creationId xmlns:a16="http://schemas.microsoft.com/office/drawing/2014/main" id="{E2C1469A-3163-EF4F-9797-2F4E409076C7}"/>
              </a:ext>
            </a:extLst>
          </p:cNvPr>
          <p:cNvGrpSpPr/>
          <p:nvPr/>
        </p:nvGrpSpPr>
        <p:grpSpPr>
          <a:xfrm>
            <a:off x="6596398" y="4355927"/>
            <a:ext cx="66771" cy="66771"/>
            <a:chOff x="6614096" y="3386015"/>
            <a:chExt cx="182880" cy="182880"/>
          </a:xfrm>
        </p:grpSpPr>
        <p:sp>
          <p:nvSpPr>
            <p:cNvPr id="121" name="Oval 120">
              <a:extLst>
                <a:ext uri="{FF2B5EF4-FFF2-40B4-BE49-F238E27FC236}">
                  <a16:creationId xmlns:a16="http://schemas.microsoft.com/office/drawing/2014/main" id="{8D26D37D-B95F-B34C-ACE4-F09BB33C40AD}"/>
                </a:ext>
              </a:extLst>
            </p:cNvPr>
            <p:cNvSpPr/>
            <p:nvPr/>
          </p:nvSpPr>
          <p:spPr>
            <a:xfrm>
              <a:off x="6614096" y="3386015"/>
              <a:ext cx="182880" cy="182880"/>
            </a:xfrm>
            <a:prstGeom prst="ellipse">
              <a:avLst/>
            </a:prstGeom>
            <a:solidFill>
              <a:srgbClr val="F2F2F2"/>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sp>
          <p:nvSpPr>
            <p:cNvPr id="122" name="Oval 121">
              <a:extLst>
                <a:ext uri="{FF2B5EF4-FFF2-40B4-BE49-F238E27FC236}">
                  <a16:creationId xmlns:a16="http://schemas.microsoft.com/office/drawing/2014/main" id="{19C6AFB5-5B2A-864A-A718-FBE9BD57134B}"/>
                </a:ext>
              </a:extLst>
            </p:cNvPr>
            <p:cNvSpPr/>
            <p:nvPr/>
          </p:nvSpPr>
          <p:spPr>
            <a:xfrm>
              <a:off x="6636956" y="3408875"/>
              <a:ext cx="137160" cy="137160"/>
            </a:xfrm>
            <a:prstGeom prst="ellipse">
              <a:avLst/>
            </a:prstGeom>
            <a:solidFill>
              <a:srgbClr val="B1D6F2"/>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grpSp>
      <p:grpSp>
        <p:nvGrpSpPr>
          <p:cNvPr id="123" name="Group 122">
            <a:extLst>
              <a:ext uri="{FF2B5EF4-FFF2-40B4-BE49-F238E27FC236}">
                <a16:creationId xmlns:a16="http://schemas.microsoft.com/office/drawing/2014/main" id="{F8F54709-D7D4-304E-84DC-C7E859E66299}"/>
              </a:ext>
            </a:extLst>
          </p:cNvPr>
          <p:cNvGrpSpPr/>
          <p:nvPr/>
        </p:nvGrpSpPr>
        <p:grpSpPr>
          <a:xfrm>
            <a:off x="6596398" y="4454369"/>
            <a:ext cx="66771" cy="66771"/>
            <a:chOff x="6614096" y="3386015"/>
            <a:chExt cx="182880" cy="182880"/>
          </a:xfrm>
        </p:grpSpPr>
        <p:sp>
          <p:nvSpPr>
            <p:cNvPr id="124" name="Oval 123">
              <a:extLst>
                <a:ext uri="{FF2B5EF4-FFF2-40B4-BE49-F238E27FC236}">
                  <a16:creationId xmlns:a16="http://schemas.microsoft.com/office/drawing/2014/main" id="{50709408-A09B-6843-A312-DA8C7777381F}"/>
                </a:ext>
              </a:extLst>
            </p:cNvPr>
            <p:cNvSpPr/>
            <p:nvPr/>
          </p:nvSpPr>
          <p:spPr>
            <a:xfrm>
              <a:off x="6614096" y="3386015"/>
              <a:ext cx="182880" cy="182880"/>
            </a:xfrm>
            <a:prstGeom prst="ellipse">
              <a:avLst/>
            </a:prstGeom>
            <a:solidFill>
              <a:srgbClr val="F2F2F2"/>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sp>
          <p:nvSpPr>
            <p:cNvPr id="125" name="Oval 124">
              <a:extLst>
                <a:ext uri="{FF2B5EF4-FFF2-40B4-BE49-F238E27FC236}">
                  <a16:creationId xmlns:a16="http://schemas.microsoft.com/office/drawing/2014/main" id="{6CF34BA5-4239-7A4A-BD5B-9B0CCCD828DC}"/>
                </a:ext>
              </a:extLst>
            </p:cNvPr>
            <p:cNvSpPr/>
            <p:nvPr/>
          </p:nvSpPr>
          <p:spPr>
            <a:xfrm>
              <a:off x="6636956" y="3408875"/>
              <a:ext cx="137160" cy="137160"/>
            </a:xfrm>
            <a:prstGeom prst="ellipse">
              <a:avLst/>
            </a:prstGeom>
            <a:solidFill>
              <a:srgbClr val="D78200"/>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grpSp>
      <p:sp>
        <p:nvSpPr>
          <p:cNvPr id="126" name="TextBox 125">
            <a:extLst>
              <a:ext uri="{FF2B5EF4-FFF2-40B4-BE49-F238E27FC236}">
                <a16:creationId xmlns:a16="http://schemas.microsoft.com/office/drawing/2014/main" id="{EB7FAD02-206F-A04F-8529-173473CE0A2D}"/>
              </a:ext>
            </a:extLst>
          </p:cNvPr>
          <p:cNvSpPr txBox="1"/>
          <p:nvPr/>
        </p:nvSpPr>
        <p:spPr>
          <a:xfrm>
            <a:off x="5646515" y="3314503"/>
            <a:ext cx="1839815" cy="230832"/>
          </a:xfrm>
          <a:prstGeom prst="rect">
            <a:avLst/>
          </a:prstGeom>
          <a:noFill/>
        </p:spPr>
        <p:txBody>
          <a:bodyPr wrap="square" lIns="0" tIns="0" rIns="0" bIns="0" rtlCol="0">
            <a:spAutoFit/>
          </a:bodyPr>
          <a:lstStyle/>
          <a:p>
            <a:pPr algn="ctr"/>
            <a:r>
              <a:rPr lang="en-US" sz="1500">
                <a:gradFill>
                  <a:gsLst>
                    <a:gs pos="2917">
                      <a:schemeClr val="tx1"/>
                    </a:gs>
                    <a:gs pos="30000">
                      <a:schemeClr val="tx1"/>
                    </a:gs>
                  </a:gsLst>
                  <a:lin ang="5400000" scaled="0"/>
                </a:gradFill>
              </a:rPr>
              <a:t>Nodes</a:t>
            </a:r>
          </a:p>
        </p:txBody>
      </p:sp>
      <p:sp>
        <p:nvSpPr>
          <p:cNvPr id="155" name="Rectangle: Rounded Corners 570">
            <a:extLst>
              <a:ext uri="{FF2B5EF4-FFF2-40B4-BE49-F238E27FC236}">
                <a16:creationId xmlns:a16="http://schemas.microsoft.com/office/drawing/2014/main" id="{32526BB6-AF8C-FF42-BA6D-FC4A1B4B7DF8}"/>
              </a:ext>
            </a:extLst>
          </p:cNvPr>
          <p:cNvSpPr/>
          <p:nvPr/>
        </p:nvSpPr>
        <p:spPr>
          <a:xfrm>
            <a:off x="6178577" y="2719481"/>
            <a:ext cx="696189" cy="221514"/>
          </a:xfrm>
          <a:prstGeom prst="roundRect">
            <a:avLst/>
          </a:prstGeom>
          <a:solidFill>
            <a:schemeClr val="bg1"/>
          </a:solidFill>
          <a:ln w="12700" cap="flat" cmpd="sng" algn="ctr">
            <a:solidFill>
              <a:srgbClr val="000000"/>
            </a:solidFill>
            <a:prstDash val="solid"/>
            <a:miter lim="800000"/>
          </a:ln>
          <a:effectLst/>
        </p:spPr>
        <p:txBody>
          <a:bodyPr rtlCol="0" anchor="ctr"/>
          <a:lstStyle/>
          <a:p>
            <a:pPr algn="ctr" defTabSz="699448">
              <a:defRPr/>
            </a:pPr>
            <a:endParaRPr lang="en-US" kern="0">
              <a:solidFill>
                <a:srgbClr val="000000"/>
              </a:solidFill>
            </a:endParaRPr>
          </a:p>
        </p:txBody>
      </p:sp>
      <p:sp>
        <p:nvSpPr>
          <p:cNvPr id="156" name="Oval 155">
            <a:extLst>
              <a:ext uri="{FF2B5EF4-FFF2-40B4-BE49-F238E27FC236}">
                <a16:creationId xmlns:a16="http://schemas.microsoft.com/office/drawing/2014/main" id="{05E7530A-941E-684D-9C0D-430B2766CC46}"/>
              </a:ext>
            </a:extLst>
          </p:cNvPr>
          <p:cNvSpPr/>
          <p:nvPr/>
        </p:nvSpPr>
        <p:spPr>
          <a:xfrm>
            <a:off x="6210259" y="2850279"/>
            <a:ext cx="59071" cy="59071"/>
          </a:xfrm>
          <a:prstGeom prst="ellipse">
            <a:avLst/>
          </a:prstGeom>
          <a:noFill/>
          <a:ln w="12700" cap="flat" cmpd="sng" algn="ctr">
            <a:solidFill>
              <a:srgbClr val="000000"/>
            </a:solidFill>
            <a:prstDash val="solid"/>
            <a:miter lim="800000"/>
          </a:ln>
          <a:effectLst/>
        </p:spPr>
        <p:txBody>
          <a:bodyPr rtlCol="0" anchor="ctr"/>
          <a:lstStyle/>
          <a:p>
            <a:pPr algn="ctr" defTabSz="699448">
              <a:defRPr/>
            </a:pPr>
            <a:endParaRPr lang="en-US" kern="0">
              <a:solidFill>
                <a:srgbClr val="000000"/>
              </a:solidFill>
            </a:endParaRPr>
          </a:p>
        </p:txBody>
      </p:sp>
      <p:sp>
        <p:nvSpPr>
          <p:cNvPr id="157" name="Rectangle: Rounded Corners 572">
            <a:extLst>
              <a:ext uri="{FF2B5EF4-FFF2-40B4-BE49-F238E27FC236}">
                <a16:creationId xmlns:a16="http://schemas.microsoft.com/office/drawing/2014/main" id="{670A17A4-2F8E-5944-8760-D01019BFE550}"/>
              </a:ext>
            </a:extLst>
          </p:cNvPr>
          <p:cNvSpPr/>
          <p:nvPr/>
        </p:nvSpPr>
        <p:spPr>
          <a:xfrm>
            <a:off x="6672274" y="2834359"/>
            <a:ext cx="166664" cy="8903"/>
          </a:xfrm>
          <a:prstGeom prst="roundRect">
            <a:avLst>
              <a:gd name="adj" fmla="val 50000"/>
            </a:avLst>
          </a:prstGeom>
          <a:solidFill>
            <a:srgbClr val="000000"/>
          </a:solidFill>
          <a:ln w="12700" cap="flat" cmpd="sng" algn="ctr">
            <a:noFill/>
            <a:prstDash val="solid"/>
            <a:miter lim="800000"/>
          </a:ln>
          <a:effectLst/>
        </p:spPr>
        <p:txBody>
          <a:bodyPr rtlCol="0" anchor="ctr"/>
          <a:lstStyle/>
          <a:p>
            <a:pPr algn="ctr" defTabSz="699448">
              <a:defRPr/>
            </a:pPr>
            <a:endParaRPr lang="en-US" kern="0">
              <a:solidFill>
                <a:srgbClr val="000000"/>
              </a:solidFill>
            </a:endParaRPr>
          </a:p>
        </p:txBody>
      </p:sp>
      <p:sp>
        <p:nvSpPr>
          <p:cNvPr id="158" name="Rectangle: Rounded Corners 573">
            <a:extLst>
              <a:ext uri="{FF2B5EF4-FFF2-40B4-BE49-F238E27FC236}">
                <a16:creationId xmlns:a16="http://schemas.microsoft.com/office/drawing/2014/main" id="{4D8E6ECC-B5DE-9C45-ADC6-476DDDE767D3}"/>
              </a:ext>
            </a:extLst>
          </p:cNvPr>
          <p:cNvSpPr/>
          <p:nvPr/>
        </p:nvSpPr>
        <p:spPr>
          <a:xfrm>
            <a:off x="6672274" y="2896721"/>
            <a:ext cx="166664" cy="8903"/>
          </a:xfrm>
          <a:prstGeom prst="roundRect">
            <a:avLst>
              <a:gd name="adj" fmla="val 50000"/>
            </a:avLst>
          </a:prstGeom>
          <a:solidFill>
            <a:srgbClr val="000000"/>
          </a:solidFill>
          <a:ln w="12700" cap="flat" cmpd="sng" algn="ctr">
            <a:noFill/>
            <a:prstDash val="solid"/>
            <a:miter lim="800000"/>
          </a:ln>
          <a:effectLst/>
        </p:spPr>
        <p:txBody>
          <a:bodyPr rtlCol="0" anchor="ctr"/>
          <a:lstStyle/>
          <a:p>
            <a:pPr algn="ctr" defTabSz="699448">
              <a:defRPr/>
            </a:pPr>
            <a:endParaRPr lang="en-US" kern="0">
              <a:solidFill>
                <a:srgbClr val="000000"/>
              </a:solidFill>
            </a:endParaRPr>
          </a:p>
        </p:txBody>
      </p:sp>
      <p:sp>
        <p:nvSpPr>
          <p:cNvPr id="159" name="Rectangle: Rounded Corners 574">
            <a:extLst>
              <a:ext uri="{FF2B5EF4-FFF2-40B4-BE49-F238E27FC236}">
                <a16:creationId xmlns:a16="http://schemas.microsoft.com/office/drawing/2014/main" id="{7FAD7CFC-CFDC-EC4C-BA10-4C00D28E5010}"/>
              </a:ext>
            </a:extLst>
          </p:cNvPr>
          <p:cNvSpPr/>
          <p:nvPr/>
        </p:nvSpPr>
        <p:spPr>
          <a:xfrm>
            <a:off x="6672274" y="2865540"/>
            <a:ext cx="166664" cy="8903"/>
          </a:xfrm>
          <a:prstGeom prst="roundRect">
            <a:avLst>
              <a:gd name="adj" fmla="val 50000"/>
            </a:avLst>
          </a:prstGeom>
          <a:solidFill>
            <a:srgbClr val="000000"/>
          </a:solidFill>
          <a:ln w="12700" cap="flat" cmpd="sng" algn="ctr">
            <a:noFill/>
            <a:prstDash val="solid"/>
            <a:miter lim="800000"/>
          </a:ln>
          <a:effectLst/>
        </p:spPr>
        <p:txBody>
          <a:bodyPr rtlCol="0" anchor="ctr"/>
          <a:lstStyle/>
          <a:p>
            <a:pPr algn="ctr" defTabSz="699448">
              <a:defRPr/>
            </a:pPr>
            <a:endParaRPr lang="en-US" kern="0">
              <a:solidFill>
                <a:srgbClr val="000000"/>
              </a:solidFill>
            </a:endParaRPr>
          </a:p>
        </p:txBody>
      </p:sp>
      <p:sp>
        <p:nvSpPr>
          <p:cNvPr id="160" name="Rectangle: Rounded Corners 570">
            <a:extLst>
              <a:ext uri="{FF2B5EF4-FFF2-40B4-BE49-F238E27FC236}">
                <a16:creationId xmlns:a16="http://schemas.microsoft.com/office/drawing/2014/main" id="{7012B131-6E45-6046-91A0-1CFB78DFCCEA}"/>
              </a:ext>
            </a:extLst>
          </p:cNvPr>
          <p:cNvSpPr/>
          <p:nvPr/>
        </p:nvSpPr>
        <p:spPr>
          <a:xfrm>
            <a:off x="6292877" y="2833781"/>
            <a:ext cx="696189" cy="221514"/>
          </a:xfrm>
          <a:prstGeom prst="roundRect">
            <a:avLst/>
          </a:prstGeom>
          <a:solidFill>
            <a:schemeClr val="bg1"/>
          </a:solidFill>
          <a:ln w="12700" cap="flat" cmpd="sng" algn="ctr">
            <a:solidFill>
              <a:srgbClr val="000000"/>
            </a:solidFill>
            <a:prstDash val="solid"/>
            <a:miter lim="800000"/>
          </a:ln>
          <a:effectLst/>
        </p:spPr>
        <p:txBody>
          <a:bodyPr rtlCol="0" anchor="ctr"/>
          <a:lstStyle/>
          <a:p>
            <a:pPr algn="ctr" defTabSz="699448">
              <a:defRPr/>
            </a:pPr>
            <a:endParaRPr lang="en-US" kern="0">
              <a:solidFill>
                <a:srgbClr val="000000"/>
              </a:solidFill>
            </a:endParaRPr>
          </a:p>
        </p:txBody>
      </p:sp>
      <p:sp>
        <p:nvSpPr>
          <p:cNvPr id="161" name="Oval 160">
            <a:extLst>
              <a:ext uri="{FF2B5EF4-FFF2-40B4-BE49-F238E27FC236}">
                <a16:creationId xmlns:a16="http://schemas.microsoft.com/office/drawing/2014/main" id="{473E6694-FB04-4C48-91B0-67973160E8B7}"/>
              </a:ext>
            </a:extLst>
          </p:cNvPr>
          <p:cNvSpPr/>
          <p:nvPr/>
        </p:nvSpPr>
        <p:spPr>
          <a:xfrm>
            <a:off x="6324559" y="2964579"/>
            <a:ext cx="59071" cy="59071"/>
          </a:xfrm>
          <a:prstGeom prst="ellipse">
            <a:avLst/>
          </a:prstGeom>
          <a:noFill/>
          <a:ln w="12700" cap="flat" cmpd="sng" algn="ctr">
            <a:solidFill>
              <a:srgbClr val="000000"/>
            </a:solidFill>
            <a:prstDash val="solid"/>
            <a:miter lim="800000"/>
          </a:ln>
          <a:effectLst/>
        </p:spPr>
        <p:txBody>
          <a:bodyPr rtlCol="0" anchor="ctr"/>
          <a:lstStyle/>
          <a:p>
            <a:pPr algn="ctr" defTabSz="699448">
              <a:defRPr/>
            </a:pPr>
            <a:endParaRPr lang="en-US" kern="0">
              <a:solidFill>
                <a:srgbClr val="000000"/>
              </a:solidFill>
            </a:endParaRPr>
          </a:p>
        </p:txBody>
      </p:sp>
      <p:sp>
        <p:nvSpPr>
          <p:cNvPr id="162" name="Rectangle: Rounded Corners 572">
            <a:extLst>
              <a:ext uri="{FF2B5EF4-FFF2-40B4-BE49-F238E27FC236}">
                <a16:creationId xmlns:a16="http://schemas.microsoft.com/office/drawing/2014/main" id="{7EE4605E-DCFD-D544-B167-48AD28808486}"/>
              </a:ext>
            </a:extLst>
          </p:cNvPr>
          <p:cNvSpPr/>
          <p:nvPr/>
        </p:nvSpPr>
        <p:spPr>
          <a:xfrm>
            <a:off x="6786574" y="2948659"/>
            <a:ext cx="166664" cy="8903"/>
          </a:xfrm>
          <a:prstGeom prst="roundRect">
            <a:avLst>
              <a:gd name="adj" fmla="val 50000"/>
            </a:avLst>
          </a:prstGeom>
          <a:solidFill>
            <a:srgbClr val="000000"/>
          </a:solidFill>
          <a:ln w="12700" cap="flat" cmpd="sng" algn="ctr">
            <a:noFill/>
            <a:prstDash val="solid"/>
            <a:miter lim="800000"/>
          </a:ln>
          <a:effectLst/>
        </p:spPr>
        <p:txBody>
          <a:bodyPr rtlCol="0" anchor="ctr"/>
          <a:lstStyle/>
          <a:p>
            <a:pPr algn="ctr" defTabSz="699448">
              <a:defRPr/>
            </a:pPr>
            <a:endParaRPr lang="en-US" kern="0">
              <a:solidFill>
                <a:srgbClr val="000000"/>
              </a:solidFill>
            </a:endParaRPr>
          </a:p>
        </p:txBody>
      </p:sp>
      <p:sp>
        <p:nvSpPr>
          <p:cNvPr id="163" name="Rectangle: Rounded Corners 573">
            <a:extLst>
              <a:ext uri="{FF2B5EF4-FFF2-40B4-BE49-F238E27FC236}">
                <a16:creationId xmlns:a16="http://schemas.microsoft.com/office/drawing/2014/main" id="{38718C1C-C106-2C4B-84DF-DBCAC634C4F6}"/>
              </a:ext>
            </a:extLst>
          </p:cNvPr>
          <p:cNvSpPr/>
          <p:nvPr/>
        </p:nvSpPr>
        <p:spPr>
          <a:xfrm>
            <a:off x="6786574" y="3011021"/>
            <a:ext cx="166664" cy="8903"/>
          </a:xfrm>
          <a:prstGeom prst="roundRect">
            <a:avLst>
              <a:gd name="adj" fmla="val 50000"/>
            </a:avLst>
          </a:prstGeom>
          <a:solidFill>
            <a:srgbClr val="000000"/>
          </a:solidFill>
          <a:ln w="12700" cap="flat" cmpd="sng" algn="ctr">
            <a:noFill/>
            <a:prstDash val="solid"/>
            <a:miter lim="800000"/>
          </a:ln>
          <a:effectLst/>
        </p:spPr>
        <p:txBody>
          <a:bodyPr rtlCol="0" anchor="ctr"/>
          <a:lstStyle/>
          <a:p>
            <a:pPr algn="ctr" defTabSz="699448">
              <a:defRPr/>
            </a:pPr>
            <a:endParaRPr lang="en-US" kern="0">
              <a:solidFill>
                <a:srgbClr val="000000"/>
              </a:solidFill>
            </a:endParaRPr>
          </a:p>
        </p:txBody>
      </p:sp>
      <p:sp>
        <p:nvSpPr>
          <p:cNvPr id="164" name="Rectangle: Rounded Corners 574">
            <a:extLst>
              <a:ext uri="{FF2B5EF4-FFF2-40B4-BE49-F238E27FC236}">
                <a16:creationId xmlns:a16="http://schemas.microsoft.com/office/drawing/2014/main" id="{0E7FDA37-5C82-B94D-9B90-CA4CB639DD40}"/>
              </a:ext>
            </a:extLst>
          </p:cNvPr>
          <p:cNvSpPr/>
          <p:nvPr/>
        </p:nvSpPr>
        <p:spPr>
          <a:xfrm>
            <a:off x="6786574" y="2979840"/>
            <a:ext cx="166664" cy="8903"/>
          </a:xfrm>
          <a:prstGeom prst="roundRect">
            <a:avLst>
              <a:gd name="adj" fmla="val 50000"/>
            </a:avLst>
          </a:prstGeom>
          <a:solidFill>
            <a:srgbClr val="000000"/>
          </a:solidFill>
          <a:ln w="12700" cap="flat" cmpd="sng" algn="ctr">
            <a:noFill/>
            <a:prstDash val="solid"/>
            <a:miter lim="800000"/>
          </a:ln>
          <a:effectLst/>
        </p:spPr>
        <p:txBody>
          <a:bodyPr rtlCol="0" anchor="ctr"/>
          <a:lstStyle/>
          <a:p>
            <a:pPr algn="ctr" defTabSz="699448">
              <a:defRPr/>
            </a:pPr>
            <a:endParaRPr lang="en-US" kern="0">
              <a:solidFill>
                <a:srgbClr val="000000"/>
              </a:solidFill>
            </a:endParaRPr>
          </a:p>
        </p:txBody>
      </p:sp>
      <p:sp>
        <p:nvSpPr>
          <p:cNvPr id="165" name="Rectangle: Rounded Corners 570">
            <a:extLst>
              <a:ext uri="{FF2B5EF4-FFF2-40B4-BE49-F238E27FC236}">
                <a16:creationId xmlns:a16="http://schemas.microsoft.com/office/drawing/2014/main" id="{9CA9A167-BCFC-9541-AD26-A3501D5D01DF}"/>
              </a:ext>
            </a:extLst>
          </p:cNvPr>
          <p:cNvSpPr/>
          <p:nvPr/>
        </p:nvSpPr>
        <p:spPr>
          <a:xfrm>
            <a:off x="6407177" y="2948081"/>
            <a:ext cx="696189" cy="221514"/>
          </a:xfrm>
          <a:prstGeom prst="roundRect">
            <a:avLst/>
          </a:prstGeom>
          <a:solidFill>
            <a:schemeClr val="bg1"/>
          </a:solidFill>
          <a:ln w="12700" cap="flat" cmpd="sng" algn="ctr">
            <a:solidFill>
              <a:srgbClr val="000000"/>
            </a:solidFill>
            <a:prstDash val="solid"/>
            <a:miter lim="800000"/>
          </a:ln>
          <a:effectLst/>
        </p:spPr>
        <p:txBody>
          <a:bodyPr rtlCol="0" anchor="ctr"/>
          <a:lstStyle/>
          <a:p>
            <a:pPr algn="ctr" defTabSz="699448">
              <a:defRPr/>
            </a:pPr>
            <a:endParaRPr lang="en-US" kern="0">
              <a:solidFill>
                <a:srgbClr val="000000"/>
              </a:solidFill>
            </a:endParaRPr>
          </a:p>
        </p:txBody>
      </p:sp>
      <p:sp>
        <p:nvSpPr>
          <p:cNvPr id="166" name="Oval 165">
            <a:extLst>
              <a:ext uri="{FF2B5EF4-FFF2-40B4-BE49-F238E27FC236}">
                <a16:creationId xmlns:a16="http://schemas.microsoft.com/office/drawing/2014/main" id="{B4086B20-AD76-4642-9E02-C4B1A4C5CBBD}"/>
              </a:ext>
            </a:extLst>
          </p:cNvPr>
          <p:cNvSpPr/>
          <p:nvPr/>
        </p:nvSpPr>
        <p:spPr>
          <a:xfrm>
            <a:off x="6438859" y="3078879"/>
            <a:ext cx="59071" cy="59071"/>
          </a:xfrm>
          <a:prstGeom prst="ellipse">
            <a:avLst/>
          </a:prstGeom>
          <a:noFill/>
          <a:ln w="12700" cap="flat" cmpd="sng" algn="ctr">
            <a:solidFill>
              <a:srgbClr val="000000"/>
            </a:solidFill>
            <a:prstDash val="solid"/>
            <a:miter lim="800000"/>
          </a:ln>
          <a:effectLst/>
        </p:spPr>
        <p:txBody>
          <a:bodyPr rtlCol="0" anchor="ctr"/>
          <a:lstStyle/>
          <a:p>
            <a:pPr algn="ctr" defTabSz="699448">
              <a:defRPr/>
            </a:pPr>
            <a:endParaRPr lang="en-US" kern="0">
              <a:solidFill>
                <a:srgbClr val="000000"/>
              </a:solidFill>
            </a:endParaRPr>
          </a:p>
        </p:txBody>
      </p:sp>
      <p:sp>
        <p:nvSpPr>
          <p:cNvPr id="167" name="Rectangle: Rounded Corners 572">
            <a:extLst>
              <a:ext uri="{FF2B5EF4-FFF2-40B4-BE49-F238E27FC236}">
                <a16:creationId xmlns:a16="http://schemas.microsoft.com/office/drawing/2014/main" id="{9DCB02D4-FEDE-9F47-8F23-4822D22FFA4E}"/>
              </a:ext>
            </a:extLst>
          </p:cNvPr>
          <p:cNvSpPr/>
          <p:nvPr/>
        </p:nvSpPr>
        <p:spPr>
          <a:xfrm>
            <a:off x="6900874" y="3062959"/>
            <a:ext cx="166664" cy="8903"/>
          </a:xfrm>
          <a:prstGeom prst="roundRect">
            <a:avLst>
              <a:gd name="adj" fmla="val 50000"/>
            </a:avLst>
          </a:prstGeom>
          <a:solidFill>
            <a:srgbClr val="000000"/>
          </a:solidFill>
          <a:ln w="12700" cap="flat" cmpd="sng" algn="ctr">
            <a:noFill/>
            <a:prstDash val="solid"/>
            <a:miter lim="800000"/>
          </a:ln>
          <a:effectLst/>
        </p:spPr>
        <p:txBody>
          <a:bodyPr rtlCol="0" anchor="ctr"/>
          <a:lstStyle/>
          <a:p>
            <a:pPr algn="ctr" defTabSz="699448">
              <a:defRPr/>
            </a:pPr>
            <a:endParaRPr lang="en-US" kern="0">
              <a:solidFill>
                <a:srgbClr val="000000"/>
              </a:solidFill>
            </a:endParaRPr>
          </a:p>
        </p:txBody>
      </p:sp>
      <p:sp>
        <p:nvSpPr>
          <p:cNvPr id="168" name="Rectangle: Rounded Corners 573">
            <a:extLst>
              <a:ext uri="{FF2B5EF4-FFF2-40B4-BE49-F238E27FC236}">
                <a16:creationId xmlns:a16="http://schemas.microsoft.com/office/drawing/2014/main" id="{E8BFC0F5-5CC9-D34F-9A0A-42F05B1C0C7B}"/>
              </a:ext>
            </a:extLst>
          </p:cNvPr>
          <p:cNvSpPr/>
          <p:nvPr/>
        </p:nvSpPr>
        <p:spPr>
          <a:xfrm>
            <a:off x="6900874" y="3125321"/>
            <a:ext cx="166664" cy="8903"/>
          </a:xfrm>
          <a:prstGeom prst="roundRect">
            <a:avLst>
              <a:gd name="adj" fmla="val 50000"/>
            </a:avLst>
          </a:prstGeom>
          <a:solidFill>
            <a:srgbClr val="000000"/>
          </a:solidFill>
          <a:ln w="12700" cap="flat" cmpd="sng" algn="ctr">
            <a:noFill/>
            <a:prstDash val="solid"/>
            <a:miter lim="800000"/>
          </a:ln>
          <a:effectLst/>
        </p:spPr>
        <p:txBody>
          <a:bodyPr rtlCol="0" anchor="ctr"/>
          <a:lstStyle/>
          <a:p>
            <a:pPr algn="ctr" defTabSz="699448">
              <a:defRPr/>
            </a:pPr>
            <a:endParaRPr lang="en-US" kern="0">
              <a:solidFill>
                <a:srgbClr val="000000"/>
              </a:solidFill>
            </a:endParaRPr>
          </a:p>
        </p:txBody>
      </p:sp>
      <p:sp>
        <p:nvSpPr>
          <p:cNvPr id="169" name="Rectangle: Rounded Corners 574">
            <a:extLst>
              <a:ext uri="{FF2B5EF4-FFF2-40B4-BE49-F238E27FC236}">
                <a16:creationId xmlns:a16="http://schemas.microsoft.com/office/drawing/2014/main" id="{E8AB8120-0366-3147-9F04-34B7DA9EAAEF}"/>
              </a:ext>
            </a:extLst>
          </p:cNvPr>
          <p:cNvSpPr/>
          <p:nvPr/>
        </p:nvSpPr>
        <p:spPr>
          <a:xfrm>
            <a:off x="6900874" y="3094140"/>
            <a:ext cx="166664" cy="8903"/>
          </a:xfrm>
          <a:prstGeom prst="roundRect">
            <a:avLst>
              <a:gd name="adj" fmla="val 50000"/>
            </a:avLst>
          </a:prstGeom>
          <a:solidFill>
            <a:srgbClr val="000000"/>
          </a:solidFill>
          <a:ln w="12700" cap="flat" cmpd="sng" algn="ctr">
            <a:noFill/>
            <a:prstDash val="solid"/>
            <a:miter lim="800000"/>
          </a:ln>
          <a:effectLst/>
        </p:spPr>
        <p:txBody>
          <a:bodyPr rtlCol="0" anchor="ctr"/>
          <a:lstStyle/>
          <a:p>
            <a:pPr algn="ctr" defTabSz="699448">
              <a:defRPr/>
            </a:pPr>
            <a:endParaRPr lang="en-US" kern="0">
              <a:solidFill>
                <a:srgbClr val="000000"/>
              </a:solidFill>
            </a:endParaRPr>
          </a:p>
        </p:txBody>
      </p:sp>
      <p:sp>
        <p:nvSpPr>
          <p:cNvPr id="170" name="TextBox 169">
            <a:extLst>
              <a:ext uri="{FF2B5EF4-FFF2-40B4-BE49-F238E27FC236}">
                <a16:creationId xmlns:a16="http://schemas.microsoft.com/office/drawing/2014/main" id="{AC91742B-885D-454B-8344-2336E3025849}"/>
              </a:ext>
            </a:extLst>
          </p:cNvPr>
          <p:cNvSpPr txBox="1"/>
          <p:nvPr/>
        </p:nvSpPr>
        <p:spPr>
          <a:xfrm>
            <a:off x="5629659" y="2375871"/>
            <a:ext cx="1839815" cy="230832"/>
          </a:xfrm>
          <a:prstGeom prst="rect">
            <a:avLst/>
          </a:prstGeom>
          <a:noFill/>
        </p:spPr>
        <p:txBody>
          <a:bodyPr wrap="square" lIns="0" tIns="0" rIns="0" bIns="0" rtlCol="0">
            <a:spAutoFit/>
          </a:bodyPr>
          <a:lstStyle/>
          <a:p>
            <a:pPr algn="ctr"/>
            <a:r>
              <a:rPr lang="en-US" sz="1500">
                <a:gradFill>
                  <a:gsLst>
                    <a:gs pos="2917">
                      <a:schemeClr val="tx1"/>
                    </a:gs>
                    <a:gs pos="30000">
                      <a:schemeClr val="tx1"/>
                    </a:gs>
                  </a:gsLst>
                  <a:lin ang="5400000" scaled="0"/>
                </a:gradFill>
              </a:rPr>
              <a:t>Master</a:t>
            </a:r>
          </a:p>
        </p:txBody>
      </p:sp>
      <p:sp>
        <p:nvSpPr>
          <p:cNvPr id="171" name="TextBox 170">
            <a:extLst>
              <a:ext uri="{FF2B5EF4-FFF2-40B4-BE49-F238E27FC236}">
                <a16:creationId xmlns:a16="http://schemas.microsoft.com/office/drawing/2014/main" id="{7DAF7822-5348-6D4C-B0B8-7CAEC5337B5D}"/>
              </a:ext>
            </a:extLst>
          </p:cNvPr>
          <p:cNvSpPr txBox="1"/>
          <p:nvPr/>
        </p:nvSpPr>
        <p:spPr>
          <a:xfrm>
            <a:off x="5663880" y="1766188"/>
            <a:ext cx="1839815" cy="207749"/>
          </a:xfrm>
          <a:prstGeom prst="rect">
            <a:avLst/>
          </a:prstGeom>
          <a:noFill/>
        </p:spPr>
        <p:txBody>
          <a:bodyPr wrap="square" lIns="0" tIns="0" rIns="0" bIns="0" rtlCol="0">
            <a:spAutoFit/>
          </a:bodyPr>
          <a:lstStyle/>
          <a:p>
            <a:pPr algn="ctr"/>
            <a:r>
              <a:rPr lang="en-US" sz="1350">
                <a:gradFill>
                  <a:gsLst>
                    <a:gs pos="2917">
                      <a:schemeClr val="tx1"/>
                    </a:gs>
                    <a:gs pos="30000">
                      <a:schemeClr val="tx1"/>
                    </a:gs>
                  </a:gsLst>
                  <a:lin ang="5400000" scaled="0"/>
                </a:gradFill>
                <a:latin typeface="+mj-lt"/>
              </a:rPr>
              <a:t>Kubernetes</a:t>
            </a:r>
          </a:p>
        </p:txBody>
      </p:sp>
      <p:cxnSp>
        <p:nvCxnSpPr>
          <p:cNvPr id="173" name="Straight Arrow Connector 172">
            <a:extLst>
              <a:ext uri="{FF2B5EF4-FFF2-40B4-BE49-F238E27FC236}">
                <a16:creationId xmlns:a16="http://schemas.microsoft.com/office/drawing/2014/main" id="{249F79C5-A828-644F-BA00-3BC2F3E10E73}"/>
              </a:ext>
            </a:extLst>
          </p:cNvPr>
          <p:cNvCxnSpPr/>
          <p:nvPr/>
        </p:nvCxnSpPr>
        <p:spPr>
          <a:xfrm>
            <a:off x="6551165" y="1261803"/>
            <a:ext cx="0" cy="338164"/>
          </a:xfrm>
          <a:prstGeom prst="straightConnector1">
            <a:avLst/>
          </a:prstGeom>
          <a:ln>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127" name="Rectangle: Rounded Corners 548">
            <a:extLst>
              <a:ext uri="{FF2B5EF4-FFF2-40B4-BE49-F238E27FC236}">
                <a16:creationId xmlns:a16="http://schemas.microsoft.com/office/drawing/2014/main" id="{5B82F5E3-2F92-DD47-B862-FEB73B010132}"/>
              </a:ext>
            </a:extLst>
          </p:cNvPr>
          <p:cNvSpPr/>
          <p:nvPr/>
        </p:nvSpPr>
        <p:spPr>
          <a:xfrm>
            <a:off x="4684175" y="4819426"/>
            <a:ext cx="696189" cy="221515"/>
          </a:xfrm>
          <a:prstGeom prst="roundRect">
            <a:avLst/>
          </a:prstGeom>
          <a:solidFill>
            <a:schemeClr val="bg1"/>
          </a:solidFill>
          <a:ln w="12700" cap="flat" cmpd="sng" algn="ctr">
            <a:solidFill>
              <a:srgbClr val="000000"/>
            </a:solidFill>
            <a:prstDash val="dashDot"/>
            <a:miter lim="800000"/>
          </a:ln>
          <a:effectLst/>
        </p:spPr>
        <p:txBody>
          <a:bodyPr rtlCol="0" anchor="ctr"/>
          <a:lstStyle/>
          <a:p>
            <a:pPr algn="ctr" defTabSz="699448">
              <a:defRPr/>
            </a:pPr>
            <a:endParaRPr lang="en-US" kern="0">
              <a:solidFill>
                <a:srgbClr val="000000"/>
              </a:solidFill>
            </a:endParaRPr>
          </a:p>
        </p:txBody>
      </p:sp>
      <p:sp>
        <p:nvSpPr>
          <p:cNvPr id="128" name="Rectangle: Rounded Corners 548">
            <a:extLst>
              <a:ext uri="{FF2B5EF4-FFF2-40B4-BE49-F238E27FC236}">
                <a16:creationId xmlns:a16="http://schemas.microsoft.com/office/drawing/2014/main" id="{3ECBCF7A-4D8A-4845-914A-04F1A3047BC5}"/>
              </a:ext>
            </a:extLst>
          </p:cNvPr>
          <p:cNvSpPr/>
          <p:nvPr/>
        </p:nvSpPr>
        <p:spPr>
          <a:xfrm>
            <a:off x="5625519" y="4801010"/>
            <a:ext cx="696189" cy="221515"/>
          </a:xfrm>
          <a:prstGeom prst="roundRect">
            <a:avLst/>
          </a:prstGeom>
          <a:solidFill>
            <a:schemeClr val="bg1"/>
          </a:solidFill>
          <a:ln w="12700" cap="flat" cmpd="sng" algn="ctr">
            <a:solidFill>
              <a:srgbClr val="000000"/>
            </a:solidFill>
            <a:prstDash val="dashDot"/>
            <a:miter lim="800000"/>
          </a:ln>
          <a:effectLst/>
        </p:spPr>
        <p:txBody>
          <a:bodyPr rtlCol="0" anchor="ctr"/>
          <a:lstStyle/>
          <a:p>
            <a:pPr algn="ctr" defTabSz="699448">
              <a:defRPr/>
            </a:pPr>
            <a:endParaRPr lang="en-US" kern="0">
              <a:solidFill>
                <a:srgbClr val="000000"/>
              </a:solidFill>
            </a:endParaRPr>
          </a:p>
        </p:txBody>
      </p:sp>
      <p:sp>
        <p:nvSpPr>
          <p:cNvPr id="129" name="Rectangle: Rounded Corners 548">
            <a:extLst>
              <a:ext uri="{FF2B5EF4-FFF2-40B4-BE49-F238E27FC236}">
                <a16:creationId xmlns:a16="http://schemas.microsoft.com/office/drawing/2014/main" id="{DBADAA3A-4DD1-AD46-A8D8-EF0F1C4AED74}"/>
              </a:ext>
            </a:extLst>
          </p:cNvPr>
          <p:cNvSpPr/>
          <p:nvPr/>
        </p:nvSpPr>
        <p:spPr>
          <a:xfrm>
            <a:off x="6629783" y="4803085"/>
            <a:ext cx="696189" cy="221515"/>
          </a:xfrm>
          <a:prstGeom prst="roundRect">
            <a:avLst/>
          </a:prstGeom>
          <a:solidFill>
            <a:schemeClr val="bg1"/>
          </a:solidFill>
          <a:ln w="12700" cap="flat" cmpd="sng" algn="ctr">
            <a:solidFill>
              <a:srgbClr val="000000"/>
            </a:solidFill>
            <a:prstDash val="dashDot"/>
            <a:miter lim="800000"/>
          </a:ln>
          <a:effectLst/>
        </p:spPr>
        <p:txBody>
          <a:bodyPr rtlCol="0" anchor="ctr"/>
          <a:lstStyle/>
          <a:p>
            <a:pPr algn="ctr" defTabSz="699448">
              <a:defRPr/>
            </a:pPr>
            <a:endParaRPr lang="en-US" kern="0">
              <a:solidFill>
                <a:srgbClr val="000000"/>
              </a:solidFill>
            </a:endParaRPr>
          </a:p>
        </p:txBody>
      </p:sp>
      <p:sp>
        <p:nvSpPr>
          <p:cNvPr id="130" name="Rectangle: Rounded Corners 548">
            <a:extLst>
              <a:ext uri="{FF2B5EF4-FFF2-40B4-BE49-F238E27FC236}">
                <a16:creationId xmlns:a16="http://schemas.microsoft.com/office/drawing/2014/main" id="{C09D2625-88EB-2E46-9221-8D452A3EEEBB}"/>
              </a:ext>
            </a:extLst>
          </p:cNvPr>
          <p:cNvSpPr/>
          <p:nvPr/>
        </p:nvSpPr>
        <p:spPr>
          <a:xfrm>
            <a:off x="7622241" y="4805173"/>
            <a:ext cx="696189" cy="221515"/>
          </a:xfrm>
          <a:prstGeom prst="roundRect">
            <a:avLst/>
          </a:prstGeom>
          <a:solidFill>
            <a:schemeClr val="bg1"/>
          </a:solidFill>
          <a:ln w="12700" cap="flat" cmpd="sng" algn="ctr">
            <a:solidFill>
              <a:srgbClr val="000000"/>
            </a:solidFill>
            <a:prstDash val="dashDot"/>
            <a:miter lim="800000"/>
          </a:ln>
          <a:effectLst/>
        </p:spPr>
        <p:txBody>
          <a:bodyPr rtlCol="0" anchor="ctr"/>
          <a:lstStyle/>
          <a:p>
            <a:pPr algn="ctr" defTabSz="699448">
              <a:defRPr/>
            </a:pPr>
            <a:endParaRPr lang="en-US" kern="0">
              <a:solidFill>
                <a:srgbClr val="000000"/>
              </a:solidFill>
            </a:endParaRPr>
          </a:p>
        </p:txBody>
      </p:sp>
      <p:grpSp>
        <p:nvGrpSpPr>
          <p:cNvPr id="137" name="Group 136">
            <a:extLst>
              <a:ext uri="{FF2B5EF4-FFF2-40B4-BE49-F238E27FC236}">
                <a16:creationId xmlns:a16="http://schemas.microsoft.com/office/drawing/2014/main" id="{2D024DE6-8139-F547-9B97-02645CBB6F2F}"/>
              </a:ext>
            </a:extLst>
          </p:cNvPr>
          <p:cNvGrpSpPr/>
          <p:nvPr/>
        </p:nvGrpSpPr>
        <p:grpSpPr>
          <a:xfrm>
            <a:off x="4998883" y="4896797"/>
            <a:ext cx="66771" cy="66771"/>
            <a:chOff x="6614096" y="3386015"/>
            <a:chExt cx="182880" cy="182880"/>
          </a:xfrm>
        </p:grpSpPr>
        <p:sp>
          <p:nvSpPr>
            <p:cNvPr id="138" name="Oval 137">
              <a:extLst>
                <a:ext uri="{FF2B5EF4-FFF2-40B4-BE49-F238E27FC236}">
                  <a16:creationId xmlns:a16="http://schemas.microsoft.com/office/drawing/2014/main" id="{792A4F6D-DB3E-014B-A240-39821D3D9FDE}"/>
                </a:ext>
              </a:extLst>
            </p:cNvPr>
            <p:cNvSpPr/>
            <p:nvPr/>
          </p:nvSpPr>
          <p:spPr>
            <a:xfrm>
              <a:off x="6614096" y="3386015"/>
              <a:ext cx="182880" cy="182880"/>
            </a:xfrm>
            <a:prstGeom prst="ellipse">
              <a:avLst/>
            </a:prstGeom>
            <a:solidFill>
              <a:srgbClr val="F2F2F2"/>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sp>
          <p:nvSpPr>
            <p:cNvPr id="139" name="Oval 138">
              <a:extLst>
                <a:ext uri="{FF2B5EF4-FFF2-40B4-BE49-F238E27FC236}">
                  <a16:creationId xmlns:a16="http://schemas.microsoft.com/office/drawing/2014/main" id="{21764F26-5802-ED46-9CFF-72763A2159AA}"/>
                </a:ext>
              </a:extLst>
            </p:cNvPr>
            <p:cNvSpPr/>
            <p:nvPr/>
          </p:nvSpPr>
          <p:spPr>
            <a:xfrm>
              <a:off x="6636956" y="3408875"/>
              <a:ext cx="137160" cy="137160"/>
            </a:xfrm>
            <a:prstGeom prst="ellipse">
              <a:avLst/>
            </a:prstGeom>
            <a:solidFill>
              <a:srgbClr val="89C402"/>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grpSp>
      <p:grpSp>
        <p:nvGrpSpPr>
          <p:cNvPr id="140" name="Group 139">
            <a:extLst>
              <a:ext uri="{FF2B5EF4-FFF2-40B4-BE49-F238E27FC236}">
                <a16:creationId xmlns:a16="http://schemas.microsoft.com/office/drawing/2014/main" id="{95D604A9-8E84-BA4B-9711-9C27C708A1BA}"/>
              </a:ext>
            </a:extLst>
          </p:cNvPr>
          <p:cNvGrpSpPr/>
          <p:nvPr/>
        </p:nvGrpSpPr>
        <p:grpSpPr>
          <a:xfrm>
            <a:off x="5945447" y="4885901"/>
            <a:ext cx="66771" cy="66771"/>
            <a:chOff x="6614096" y="3386015"/>
            <a:chExt cx="182880" cy="182880"/>
          </a:xfrm>
        </p:grpSpPr>
        <p:sp>
          <p:nvSpPr>
            <p:cNvPr id="141" name="Oval 140">
              <a:extLst>
                <a:ext uri="{FF2B5EF4-FFF2-40B4-BE49-F238E27FC236}">
                  <a16:creationId xmlns:a16="http://schemas.microsoft.com/office/drawing/2014/main" id="{4D83D71D-ED98-AA43-B557-2CA64F7EDD8D}"/>
                </a:ext>
              </a:extLst>
            </p:cNvPr>
            <p:cNvSpPr/>
            <p:nvPr/>
          </p:nvSpPr>
          <p:spPr>
            <a:xfrm>
              <a:off x="6614096" y="3386015"/>
              <a:ext cx="182880" cy="182880"/>
            </a:xfrm>
            <a:prstGeom prst="ellipse">
              <a:avLst/>
            </a:prstGeom>
            <a:solidFill>
              <a:srgbClr val="F2F2F2"/>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sp>
          <p:nvSpPr>
            <p:cNvPr id="142" name="Oval 141">
              <a:extLst>
                <a:ext uri="{FF2B5EF4-FFF2-40B4-BE49-F238E27FC236}">
                  <a16:creationId xmlns:a16="http://schemas.microsoft.com/office/drawing/2014/main" id="{FD7E2D0F-039F-E745-AD32-C5D02C950585}"/>
                </a:ext>
              </a:extLst>
            </p:cNvPr>
            <p:cNvSpPr/>
            <p:nvPr/>
          </p:nvSpPr>
          <p:spPr>
            <a:xfrm>
              <a:off x="6636956" y="3408875"/>
              <a:ext cx="137160" cy="137160"/>
            </a:xfrm>
            <a:prstGeom prst="ellipse">
              <a:avLst/>
            </a:prstGeom>
            <a:solidFill>
              <a:srgbClr val="003157"/>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grpSp>
      <p:grpSp>
        <p:nvGrpSpPr>
          <p:cNvPr id="143" name="Group 142">
            <a:extLst>
              <a:ext uri="{FF2B5EF4-FFF2-40B4-BE49-F238E27FC236}">
                <a16:creationId xmlns:a16="http://schemas.microsoft.com/office/drawing/2014/main" id="{13F0ED36-E9AF-064F-BBED-56F5DD85E390}"/>
              </a:ext>
            </a:extLst>
          </p:cNvPr>
          <p:cNvGrpSpPr/>
          <p:nvPr/>
        </p:nvGrpSpPr>
        <p:grpSpPr>
          <a:xfrm>
            <a:off x="6939645" y="4877554"/>
            <a:ext cx="66771" cy="66771"/>
            <a:chOff x="6614096" y="3386015"/>
            <a:chExt cx="182880" cy="182880"/>
          </a:xfrm>
        </p:grpSpPr>
        <p:sp>
          <p:nvSpPr>
            <p:cNvPr id="144" name="Oval 143">
              <a:extLst>
                <a:ext uri="{FF2B5EF4-FFF2-40B4-BE49-F238E27FC236}">
                  <a16:creationId xmlns:a16="http://schemas.microsoft.com/office/drawing/2014/main" id="{9C92447A-FCC2-E743-BE40-2BC8A132C0EF}"/>
                </a:ext>
              </a:extLst>
            </p:cNvPr>
            <p:cNvSpPr/>
            <p:nvPr/>
          </p:nvSpPr>
          <p:spPr>
            <a:xfrm>
              <a:off x="6614096" y="3386015"/>
              <a:ext cx="182880" cy="182880"/>
            </a:xfrm>
            <a:prstGeom prst="ellipse">
              <a:avLst/>
            </a:prstGeom>
            <a:solidFill>
              <a:srgbClr val="F2F2F2"/>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sp>
          <p:nvSpPr>
            <p:cNvPr id="145" name="Oval 144">
              <a:extLst>
                <a:ext uri="{FF2B5EF4-FFF2-40B4-BE49-F238E27FC236}">
                  <a16:creationId xmlns:a16="http://schemas.microsoft.com/office/drawing/2014/main" id="{68EE3C2D-76BD-D040-8968-D33A4644555C}"/>
                </a:ext>
              </a:extLst>
            </p:cNvPr>
            <p:cNvSpPr/>
            <p:nvPr/>
          </p:nvSpPr>
          <p:spPr>
            <a:xfrm>
              <a:off x="6636956" y="3408875"/>
              <a:ext cx="137160" cy="137160"/>
            </a:xfrm>
            <a:prstGeom prst="ellipse">
              <a:avLst/>
            </a:prstGeom>
            <a:solidFill>
              <a:srgbClr val="0078D7"/>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grpSp>
      <p:grpSp>
        <p:nvGrpSpPr>
          <p:cNvPr id="146" name="Group 145">
            <a:extLst>
              <a:ext uri="{FF2B5EF4-FFF2-40B4-BE49-F238E27FC236}">
                <a16:creationId xmlns:a16="http://schemas.microsoft.com/office/drawing/2014/main" id="{368AE9FA-20DF-9541-906C-4703439AD377}"/>
              </a:ext>
            </a:extLst>
          </p:cNvPr>
          <p:cNvGrpSpPr/>
          <p:nvPr/>
        </p:nvGrpSpPr>
        <p:grpSpPr>
          <a:xfrm>
            <a:off x="7936949" y="4885900"/>
            <a:ext cx="66771" cy="66771"/>
            <a:chOff x="6614096" y="3386015"/>
            <a:chExt cx="182880" cy="182880"/>
          </a:xfrm>
        </p:grpSpPr>
        <p:sp>
          <p:nvSpPr>
            <p:cNvPr id="147" name="Oval 146">
              <a:extLst>
                <a:ext uri="{FF2B5EF4-FFF2-40B4-BE49-F238E27FC236}">
                  <a16:creationId xmlns:a16="http://schemas.microsoft.com/office/drawing/2014/main" id="{8848E60B-AEA8-4E43-AEE5-046BDAF4E0E9}"/>
                </a:ext>
              </a:extLst>
            </p:cNvPr>
            <p:cNvSpPr/>
            <p:nvPr/>
          </p:nvSpPr>
          <p:spPr>
            <a:xfrm>
              <a:off x="6614096" y="3386015"/>
              <a:ext cx="182880" cy="182880"/>
            </a:xfrm>
            <a:prstGeom prst="ellipse">
              <a:avLst/>
            </a:prstGeom>
            <a:solidFill>
              <a:srgbClr val="F2F2F2"/>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sp>
          <p:nvSpPr>
            <p:cNvPr id="148" name="Oval 147">
              <a:extLst>
                <a:ext uri="{FF2B5EF4-FFF2-40B4-BE49-F238E27FC236}">
                  <a16:creationId xmlns:a16="http://schemas.microsoft.com/office/drawing/2014/main" id="{2F6D5F06-3734-2947-9DAD-E2C6AD873D17}"/>
                </a:ext>
              </a:extLst>
            </p:cNvPr>
            <p:cNvSpPr/>
            <p:nvPr/>
          </p:nvSpPr>
          <p:spPr>
            <a:xfrm>
              <a:off x="6636956" y="3408875"/>
              <a:ext cx="137160" cy="137160"/>
            </a:xfrm>
            <a:prstGeom prst="ellipse">
              <a:avLst/>
            </a:prstGeom>
            <a:solidFill>
              <a:srgbClr val="D78200"/>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grpSp>
    </p:spTree>
    <p:extLst>
      <p:ext uri="{BB962C8B-B14F-4D97-AF65-F5344CB8AC3E}">
        <p14:creationId xmlns:p14="http://schemas.microsoft.com/office/powerpoint/2010/main" val="130290964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43"/>
                                        </p:tgtEl>
                                        <p:attrNameLst>
                                          <p:attrName>ppt_w</p:attrName>
                                        </p:attrNameLst>
                                      </p:cBhvr>
                                      <p:tavLst>
                                        <p:tav tm="0">
                                          <p:val>
                                            <p:strVal val="ppt_w"/>
                                          </p:val>
                                        </p:tav>
                                        <p:tav tm="100000">
                                          <p:val>
                                            <p:fltVal val="0"/>
                                          </p:val>
                                        </p:tav>
                                      </p:tavLst>
                                    </p:anim>
                                    <p:anim calcmode="lin" valueType="num">
                                      <p:cBhvr>
                                        <p:cTn id="7" dur="500"/>
                                        <p:tgtEl>
                                          <p:spTgt spid="43"/>
                                        </p:tgtEl>
                                        <p:attrNameLst>
                                          <p:attrName>ppt_h</p:attrName>
                                        </p:attrNameLst>
                                      </p:cBhvr>
                                      <p:tavLst>
                                        <p:tav tm="0">
                                          <p:val>
                                            <p:strVal val="ppt_h"/>
                                          </p:val>
                                        </p:tav>
                                        <p:tav tm="100000">
                                          <p:val>
                                            <p:fltVal val="0"/>
                                          </p:val>
                                        </p:tav>
                                      </p:tavLst>
                                    </p:anim>
                                    <p:animEffect transition="out" filter="fade">
                                      <p:cBhvr>
                                        <p:cTn id="8" dur="500"/>
                                        <p:tgtEl>
                                          <p:spTgt spid="43"/>
                                        </p:tgtEl>
                                      </p:cBhvr>
                                    </p:animEffect>
                                    <p:set>
                                      <p:cBhvr>
                                        <p:cTn id="9" dur="1" fill="hold">
                                          <p:stCondLst>
                                            <p:cond delay="499"/>
                                          </p:stCondLst>
                                        </p:cTn>
                                        <p:tgtEl>
                                          <p:spTgt spid="43"/>
                                        </p:tgtEl>
                                        <p:attrNameLst>
                                          <p:attrName>style.visibility</p:attrName>
                                        </p:attrNameLst>
                                      </p:cBhvr>
                                      <p:to>
                                        <p:strVal val="hidden"/>
                                      </p:to>
                                    </p:set>
                                  </p:childTnLst>
                                </p:cTn>
                              </p:par>
                              <p:par>
                                <p:cTn id="10" presetID="53" presetClass="exit" presetSubtype="32" fill="hold" nodeType="withEffect">
                                  <p:stCondLst>
                                    <p:cond delay="0"/>
                                  </p:stCondLst>
                                  <p:childTnLst>
                                    <p:anim calcmode="lin" valueType="num">
                                      <p:cBhvr>
                                        <p:cTn id="11" dur="500"/>
                                        <p:tgtEl>
                                          <p:spTgt spid="49"/>
                                        </p:tgtEl>
                                        <p:attrNameLst>
                                          <p:attrName>ppt_w</p:attrName>
                                        </p:attrNameLst>
                                      </p:cBhvr>
                                      <p:tavLst>
                                        <p:tav tm="0">
                                          <p:val>
                                            <p:strVal val="ppt_w"/>
                                          </p:val>
                                        </p:tav>
                                        <p:tav tm="100000">
                                          <p:val>
                                            <p:fltVal val="0"/>
                                          </p:val>
                                        </p:tav>
                                      </p:tavLst>
                                    </p:anim>
                                    <p:anim calcmode="lin" valueType="num">
                                      <p:cBhvr>
                                        <p:cTn id="12" dur="500"/>
                                        <p:tgtEl>
                                          <p:spTgt spid="49"/>
                                        </p:tgtEl>
                                        <p:attrNameLst>
                                          <p:attrName>ppt_h</p:attrName>
                                        </p:attrNameLst>
                                      </p:cBhvr>
                                      <p:tavLst>
                                        <p:tav tm="0">
                                          <p:val>
                                            <p:strVal val="ppt_h"/>
                                          </p:val>
                                        </p:tav>
                                        <p:tav tm="100000">
                                          <p:val>
                                            <p:fltVal val="0"/>
                                          </p:val>
                                        </p:tav>
                                      </p:tavLst>
                                    </p:anim>
                                    <p:animEffect transition="out" filter="fade">
                                      <p:cBhvr>
                                        <p:cTn id="13" dur="500"/>
                                        <p:tgtEl>
                                          <p:spTgt spid="49"/>
                                        </p:tgtEl>
                                      </p:cBhvr>
                                    </p:animEffect>
                                    <p:set>
                                      <p:cBhvr>
                                        <p:cTn id="14" dur="1" fill="hold">
                                          <p:stCondLst>
                                            <p:cond delay="499"/>
                                          </p:stCondLst>
                                        </p:cTn>
                                        <p:tgtEl>
                                          <p:spTgt spid="49"/>
                                        </p:tgtEl>
                                        <p:attrNameLst>
                                          <p:attrName>style.visibility</p:attrName>
                                        </p:attrNameLst>
                                      </p:cBhvr>
                                      <p:to>
                                        <p:strVal val="hidden"/>
                                      </p:to>
                                    </p:set>
                                  </p:childTnLst>
                                </p:cTn>
                              </p:par>
                              <p:par>
                                <p:cTn id="15" presetID="53" presetClass="exit" presetSubtype="32" fill="hold" nodeType="withEffect">
                                  <p:stCondLst>
                                    <p:cond delay="250"/>
                                  </p:stCondLst>
                                  <p:childTnLst>
                                    <p:anim calcmode="lin" valueType="num">
                                      <p:cBhvr>
                                        <p:cTn id="16" dur="500"/>
                                        <p:tgtEl>
                                          <p:spTgt spid="46"/>
                                        </p:tgtEl>
                                        <p:attrNameLst>
                                          <p:attrName>ppt_w</p:attrName>
                                        </p:attrNameLst>
                                      </p:cBhvr>
                                      <p:tavLst>
                                        <p:tav tm="0">
                                          <p:val>
                                            <p:strVal val="ppt_w"/>
                                          </p:val>
                                        </p:tav>
                                        <p:tav tm="100000">
                                          <p:val>
                                            <p:fltVal val="0"/>
                                          </p:val>
                                        </p:tav>
                                      </p:tavLst>
                                    </p:anim>
                                    <p:anim calcmode="lin" valueType="num">
                                      <p:cBhvr>
                                        <p:cTn id="17" dur="500"/>
                                        <p:tgtEl>
                                          <p:spTgt spid="46"/>
                                        </p:tgtEl>
                                        <p:attrNameLst>
                                          <p:attrName>ppt_h</p:attrName>
                                        </p:attrNameLst>
                                      </p:cBhvr>
                                      <p:tavLst>
                                        <p:tav tm="0">
                                          <p:val>
                                            <p:strVal val="ppt_h"/>
                                          </p:val>
                                        </p:tav>
                                        <p:tav tm="100000">
                                          <p:val>
                                            <p:fltVal val="0"/>
                                          </p:val>
                                        </p:tav>
                                      </p:tavLst>
                                    </p:anim>
                                    <p:animEffect transition="out" filter="fade">
                                      <p:cBhvr>
                                        <p:cTn id="18" dur="500"/>
                                        <p:tgtEl>
                                          <p:spTgt spid="46"/>
                                        </p:tgtEl>
                                      </p:cBhvr>
                                    </p:animEffect>
                                    <p:set>
                                      <p:cBhvr>
                                        <p:cTn id="19" dur="1" fill="hold">
                                          <p:stCondLst>
                                            <p:cond delay="499"/>
                                          </p:stCondLst>
                                        </p:cTn>
                                        <p:tgtEl>
                                          <p:spTgt spid="46"/>
                                        </p:tgtEl>
                                        <p:attrNameLst>
                                          <p:attrName>style.visibility</p:attrName>
                                        </p:attrNameLst>
                                      </p:cBhvr>
                                      <p:to>
                                        <p:strVal val="hidden"/>
                                      </p:to>
                                    </p:set>
                                  </p:childTnLst>
                                </p:cTn>
                              </p:par>
                              <p:par>
                                <p:cTn id="20" presetID="53" presetClass="exit" presetSubtype="32" fill="hold" nodeType="withEffect">
                                  <p:stCondLst>
                                    <p:cond delay="250"/>
                                  </p:stCondLst>
                                  <p:childTnLst>
                                    <p:anim calcmode="lin" valueType="num">
                                      <p:cBhvr>
                                        <p:cTn id="21" dur="500"/>
                                        <p:tgtEl>
                                          <p:spTgt spid="53"/>
                                        </p:tgtEl>
                                        <p:attrNameLst>
                                          <p:attrName>ppt_w</p:attrName>
                                        </p:attrNameLst>
                                      </p:cBhvr>
                                      <p:tavLst>
                                        <p:tav tm="0">
                                          <p:val>
                                            <p:strVal val="ppt_w"/>
                                          </p:val>
                                        </p:tav>
                                        <p:tav tm="100000">
                                          <p:val>
                                            <p:fltVal val="0"/>
                                          </p:val>
                                        </p:tav>
                                      </p:tavLst>
                                    </p:anim>
                                    <p:anim calcmode="lin" valueType="num">
                                      <p:cBhvr>
                                        <p:cTn id="22" dur="500"/>
                                        <p:tgtEl>
                                          <p:spTgt spid="53"/>
                                        </p:tgtEl>
                                        <p:attrNameLst>
                                          <p:attrName>ppt_h</p:attrName>
                                        </p:attrNameLst>
                                      </p:cBhvr>
                                      <p:tavLst>
                                        <p:tav tm="0">
                                          <p:val>
                                            <p:strVal val="ppt_h"/>
                                          </p:val>
                                        </p:tav>
                                        <p:tav tm="100000">
                                          <p:val>
                                            <p:fltVal val="0"/>
                                          </p:val>
                                        </p:tav>
                                      </p:tavLst>
                                    </p:anim>
                                    <p:animEffect transition="out" filter="fade">
                                      <p:cBhvr>
                                        <p:cTn id="23" dur="500"/>
                                        <p:tgtEl>
                                          <p:spTgt spid="53"/>
                                        </p:tgtEl>
                                      </p:cBhvr>
                                    </p:animEffect>
                                    <p:set>
                                      <p:cBhvr>
                                        <p:cTn id="24" dur="1" fill="hold">
                                          <p:stCondLst>
                                            <p:cond delay="499"/>
                                          </p:stCondLst>
                                        </p:cTn>
                                        <p:tgtEl>
                                          <p:spTgt spid="53"/>
                                        </p:tgtEl>
                                        <p:attrNameLst>
                                          <p:attrName>style.visibility</p:attrName>
                                        </p:attrNameLst>
                                      </p:cBhvr>
                                      <p:to>
                                        <p:strVal val="hidden"/>
                                      </p:to>
                                    </p:set>
                                  </p:childTnLst>
                                </p:cTn>
                              </p:par>
                              <p:par>
                                <p:cTn id="25" presetID="53" presetClass="exit" presetSubtype="32" fill="hold" nodeType="withEffect">
                                  <p:stCondLst>
                                    <p:cond delay="500"/>
                                  </p:stCondLst>
                                  <p:childTnLst>
                                    <p:anim calcmode="lin" valueType="num">
                                      <p:cBhvr>
                                        <p:cTn id="26" dur="500"/>
                                        <p:tgtEl>
                                          <p:spTgt spid="56"/>
                                        </p:tgtEl>
                                        <p:attrNameLst>
                                          <p:attrName>ppt_w</p:attrName>
                                        </p:attrNameLst>
                                      </p:cBhvr>
                                      <p:tavLst>
                                        <p:tav tm="0">
                                          <p:val>
                                            <p:strVal val="ppt_w"/>
                                          </p:val>
                                        </p:tav>
                                        <p:tav tm="100000">
                                          <p:val>
                                            <p:fltVal val="0"/>
                                          </p:val>
                                        </p:tav>
                                      </p:tavLst>
                                    </p:anim>
                                    <p:anim calcmode="lin" valueType="num">
                                      <p:cBhvr>
                                        <p:cTn id="27" dur="500"/>
                                        <p:tgtEl>
                                          <p:spTgt spid="56"/>
                                        </p:tgtEl>
                                        <p:attrNameLst>
                                          <p:attrName>ppt_h</p:attrName>
                                        </p:attrNameLst>
                                      </p:cBhvr>
                                      <p:tavLst>
                                        <p:tav tm="0">
                                          <p:val>
                                            <p:strVal val="ppt_h"/>
                                          </p:val>
                                        </p:tav>
                                        <p:tav tm="100000">
                                          <p:val>
                                            <p:fltVal val="0"/>
                                          </p:val>
                                        </p:tav>
                                      </p:tavLst>
                                    </p:anim>
                                    <p:animEffect transition="out" filter="fade">
                                      <p:cBhvr>
                                        <p:cTn id="28" dur="500"/>
                                        <p:tgtEl>
                                          <p:spTgt spid="56"/>
                                        </p:tgtEl>
                                      </p:cBhvr>
                                    </p:animEffect>
                                    <p:set>
                                      <p:cBhvr>
                                        <p:cTn id="29" dur="1" fill="hold">
                                          <p:stCondLst>
                                            <p:cond delay="499"/>
                                          </p:stCondLst>
                                        </p:cTn>
                                        <p:tgtEl>
                                          <p:spTgt spid="56"/>
                                        </p:tgtEl>
                                        <p:attrNameLst>
                                          <p:attrName>style.visibility</p:attrName>
                                        </p:attrNameLst>
                                      </p:cBhvr>
                                      <p:to>
                                        <p:strVal val="hidden"/>
                                      </p:to>
                                    </p:set>
                                  </p:childTnLst>
                                </p:cTn>
                              </p:par>
                              <p:par>
                                <p:cTn id="30" presetID="53" presetClass="exit" presetSubtype="32" fill="hold" nodeType="withEffect">
                                  <p:stCondLst>
                                    <p:cond delay="250"/>
                                  </p:stCondLst>
                                  <p:childTnLst>
                                    <p:anim calcmode="lin" valueType="num">
                                      <p:cBhvr>
                                        <p:cTn id="31" dur="500"/>
                                        <p:tgtEl>
                                          <p:spTgt spid="59"/>
                                        </p:tgtEl>
                                        <p:attrNameLst>
                                          <p:attrName>ppt_w</p:attrName>
                                        </p:attrNameLst>
                                      </p:cBhvr>
                                      <p:tavLst>
                                        <p:tav tm="0">
                                          <p:val>
                                            <p:strVal val="ppt_w"/>
                                          </p:val>
                                        </p:tav>
                                        <p:tav tm="100000">
                                          <p:val>
                                            <p:fltVal val="0"/>
                                          </p:val>
                                        </p:tav>
                                      </p:tavLst>
                                    </p:anim>
                                    <p:anim calcmode="lin" valueType="num">
                                      <p:cBhvr>
                                        <p:cTn id="32" dur="500"/>
                                        <p:tgtEl>
                                          <p:spTgt spid="59"/>
                                        </p:tgtEl>
                                        <p:attrNameLst>
                                          <p:attrName>ppt_h</p:attrName>
                                        </p:attrNameLst>
                                      </p:cBhvr>
                                      <p:tavLst>
                                        <p:tav tm="0">
                                          <p:val>
                                            <p:strVal val="ppt_h"/>
                                          </p:val>
                                        </p:tav>
                                        <p:tav tm="100000">
                                          <p:val>
                                            <p:fltVal val="0"/>
                                          </p:val>
                                        </p:tav>
                                      </p:tavLst>
                                    </p:anim>
                                    <p:animEffect transition="out" filter="fade">
                                      <p:cBhvr>
                                        <p:cTn id="33" dur="500"/>
                                        <p:tgtEl>
                                          <p:spTgt spid="59"/>
                                        </p:tgtEl>
                                      </p:cBhvr>
                                    </p:animEffect>
                                    <p:set>
                                      <p:cBhvr>
                                        <p:cTn id="34" dur="1" fill="hold">
                                          <p:stCondLst>
                                            <p:cond delay="499"/>
                                          </p:stCondLst>
                                        </p:cTn>
                                        <p:tgtEl>
                                          <p:spTgt spid="59"/>
                                        </p:tgtEl>
                                        <p:attrNameLst>
                                          <p:attrName>style.visibility</p:attrName>
                                        </p:attrNameLst>
                                      </p:cBhvr>
                                      <p:to>
                                        <p:strVal val="hidden"/>
                                      </p:to>
                                    </p:set>
                                  </p:childTnLst>
                                </p:cTn>
                              </p:par>
                            </p:childTnLst>
                          </p:cTn>
                        </p:par>
                        <p:par>
                          <p:cTn id="35" fill="hold">
                            <p:stCondLst>
                              <p:cond delay="1000"/>
                            </p:stCondLst>
                            <p:childTnLst>
                              <p:par>
                                <p:cTn id="36" presetID="53" presetClass="entr" presetSubtype="16" fill="hold" nodeType="afterEffect">
                                  <p:stCondLst>
                                    <p:cond delay="0"/>
                                  </p:stCondLst>
                                  <p:childTnLst>
                                    <p:set>
                                      <p:cBhvr>
                                        <p:cTn id="37" dur="1" fill="hold">
                                          <p:stCondLst>
                                            <p:cond delay="0"/>
                                          </p:stCondLst>
                                        </p:cTn>
                                        <p:tgtEl>
                                          <p:spTgt spid="102"/>
                                        </p:tgtEl>
                                        <p:attrNameLst>
                                          <p:attrName>style.visibility</p:attrName>
                                        </p:attrNameLst>
                                      </p:cBhvr>
                                      <p:to>
                                        <p:strVal val="visible"/>
                                      </p:to>
                                    </p:set>
                                    <p:anim calcmode="lin" valueType="num">
                                      <p:cBhvr>
                                        <p:cTn id="38" dur="500" fill="hold"/>
                                        <p:tgtEl>
                                          <p:spTgt spid="102"/>
                                        </p:tgtEl>
                                        <p:attrNameLst>
                                          <p:attrName>ppt_w</p:attrName>
                                        </p:attrNameLst>
                                      </p:cBhvr>
                                      <p:tavLst>
                                        <p:tav tm="0">
                                          <p:val>
                                            <p:fltVal val="0"/>
                                          </p:val>
                                        </p:tav>
                                        <p:tav tm="100000">
                                          <p:val>
                                            <p:strVal val="#ppt_w"/>
                                          </p:val>
                                        </p:tav>
                                      </p:tavLst>
                                    </p:anim>
                                    <p:anim calcmode="lin" valueType="num">
                                      <p:cBhvr>
                                        <p:cTn id="39" dur="500" fill="hold"/>
                                        <p:tgtEl>
                                          <p:spTgt spid="102"/>
                                        </p:tgtEl>
                                        <p:attrNameLst>
                                          <p:attrName>ppt_h</p:attrName>
                                        </p:attrNameLst>
                                      </p:cBhvr>
                                      <p:tavLst>
                                        <p:tav tm="0">
                                          <p:val>
                                            <p:fltVal val="0"/>
                                          </p:val>
                                        </p:tav>
                                        <p:tav tm="100000">
                                          <p:val>
                                            <p:strVal val="#ppt_h"/>
                                          </p:val>
                                        </p:tav>
                                      </p:tavLst>
                                    </p:anim>
                                    <p:animEffect transition="in" filter="fade">
                                      <p:cBhvr>
                                        <p:cTn id="40" dur="500"/>
                                        <p:tgtEl>
                                          <p:spTgt spid="102"/>
                                        </p:tgtEl>
                                      </p:cBhvr>
                                    </p:animEffect>
                                  </p:childTnLst>
                                </p:cTn>
                              </p:par>
                              <p:par>
                                <p:cTn id="41" presetID="53" presetClass="entr" presetSubtype="16" fill="hold" nodeType="withEffect">
                                  <p:stCondLst>
                                    <p:cond delay="0"/>
                                  </p:stCondLst>
                                  <p:childTnLst>
                                    <p:set>
                                      <p:cBhvr>
                                        <p:cTn id="42" dur="1" fill="hold">
                                          <p:stCondLst>
                                            <p:cond delay="0"/>
                                          </p:stCondLst>
                                        </p:cTn>
                                        <p:tgtEl>
                                          <p:spTgt spid="111"/>
                                        </p:tgtEl>
                                        <p:attrNameLst>
                                          <p:attrName>style.visibility</p:attrName>
                                        </p:attrNameLst>
                                      </p:cBhvr>
                                      <p:to>
                                        <p:strVal val="visible"/>
                                      </p:to>
                                    </p:set>
                                    <p:anim calcmode="lin" valueType="num">
                                      <p:cBhvr>
                                        <p:cTn id="43" dur="500" fill="hold"/>
                                        <p:tgtEl>
                                          <p:spTgt spid="111"/>
                                        </p:tgtEl>
                                        <p:attrNameLst>
                                          <p:attrName>ppt_w</p:attrName>
                                        </p:attrNameLst>
                                      </p:cBhvr>
                                      <p:tavLst>
                                        <p:tav tm="0">
                                          <p:val>
                                            <p:fltVal val="0"/>
                                          </p:val>
                                        </p:tav>
                                        <p:tav tm="100000">
                                          <p:val>
                                            <p:strVal val="#ppt_w"/>
                                          </p:val>
                                        </p:tav>
                                      </p:tavLst>
                                    </p:anim>
                                    <p:anim calcmode="lin" valueType="num">
                                      <p:cBhvr>
                                        <p:cTn id="44" dur="500" fill="hold"/>
                                        <p:tgtEl>
                                          <p:spTgt spid="111"/>
                                        </p:tgtEl>
                                        <p:attrNameLst>
                                          <p:attrName>ppt_h</p:attrName>
                                        </p:attrNameLst>
                                      </p:cBhvr>
                                      <p:tavLst>
                                        <p:tav tm="0">
                                          <p:val>
                                            <p:fltVal val="0"/>
                                          </p:val>
                                        </p:tav>
                                        <p:tav tm="100000">
                                          <p:val>
                                            <p:strVal val="#ppt_h"/>
                                          </p:val>
                                        </p:tav>
                                      </p:tavLst>
                                    </p:anim>
                                    <p:animEffect transition="in" filter="fade">
                                      <p:cBhvr>
                                        <p:cTn id="45" dur="500"/>
                                        <p:tgtEl>
                                          <p:spTgt spid="111"/>
                                        </p:tgtEl>
                                      </p:cBhvr>
                                    </p:animEffect>
                                  </p:childTnLst>
                                </p:cTn>
                              </p:par>
                              <p:par>
                                <p:cTn id="46" presetID="53" presetClass="entr" presetSubtype="16" fill="hold" nodeType="withEffect">
                                  <p:stCondLst>
                                    <p:cond delay="0"/>
                                  </p:stCondLst>
                                  <p:childTnLst>
                                    <p:set>
                                      <p:cBhvr>
                                        <p:cTn id="47" dur="1" fill="hold">
                                          <p:stCondLst>
                                            <p:cond delay="0"/>
                                          </p:stCondLst>
                                        </p:cTn>
                                        <p:tgtEl>
                                          <p:spTgt spid="108"/>
                                        </p:tgtEl>
                                        <p:attrNameLst>
                                          <p:attrName>style.visibility</p:attrName>
                                        </p:attrNameLst>
                                      </p:cBhvr>
                                      <p:to>
                                        <p:strVal val="visible"/>
                                      </p:to>
                                    </p:set>
                                    <p:anim calcmode="lin" valueType="num">
                                      <p:cBhvr>
                                        <p:cTn id="48" dur="500" fill="hold"/>
                                        <p:tgtEl>
                                          <p:spTgt spid="108"/>
                                        </p:tgtEl>
                                        <p:attrNameLst>
                                          <p:attrName>ppt_w</p:attrName>
                                        </p:attrNameLst>
                                      </p:cBhvr>
                                      <p:tavLst>
                                        <p:tav tm="0">
                                          <p:val>
                                            <p:fltVal val="0"/>
                                          </p:val>
                                        </p:tav>
                                        <p:tav tm="100000">
                                          <p:val>
                                            <p:strVal val="#ppt_w"/>
                                          </p:val>
                                        </p:tav>
                                      </p:tavLst>
                                    </p:anim>
                                    <p:anim calcmode="lin" valueType="num">
                                      <p:cBhvr>
                                        <p:cTn id="49" dur="500" fill="hold"/>
                                        <p:tgtEl>
                                          <p:spTgt spid="108"/>
                                        </p:tgtEl>
                                        <p:attrNameLst>
                                          <p:attrName>ppt_h</p:attrName>
                                        </p:attrNameLst>
                                      </p:cBhvr>
                                      <p:tavLst>
                                        <p:tav tm="0">
                                          <p:val>
                                            <p:fltVal val="0"/>
                                          </p:val>
                                        </p:tav>
                                        <p:tav tm="100000">
                                          <p:val>
                                            <p:strVal val="#ppt_h"/>
                                          </p:val>
                                        </p:tav>
                                      </p:tavLst>
                                    </p:anim>
                                    <p:animEffect transition="in" filter="fade">
                                      <p:cBhvr>
                                        <p:cTn id="50" dur="500"/>
                                        <p:tgtEl>
                                          <p:spTgt spid="108"/>
                                        </p:tgtEl>
                                      </p:cBhvr>
                                    </p:animEffect>
                                  </p:childTnLst>
                                </p:cTn>
                              </p:par>
                              <p:par>
                                <p:cTn id="51" presetID="53" presetClass="entr" presetSubtype="16" fill="hold" nodeType="withEffect">
                                  <p:stCondLst>
                                    <p:cond delay="250"/>
                                  </p:stCondLst>
                                  <p:childTnLst>
                                    <p:set>
                                      <p:cBhvr>
                                        <p:cTn id="52" dur="1" fill="hold">
                                          <p:stCondLst>
                                            <p:cond delay="0"/>
                                          </p:stCondLst>
                                        </p:cTn>
                                        <p:tgtEl>
                                          <p:spTgt spid="105"/>
                                        </p:tgtEl>
                                        <p:attrNameLst>
                                          <p:attrName>style.visibility</p:attrName>
                                        </p:attrNameLst>
                                      </p:cBhvr>
                                      <p:to>
                                        <p:strVal val="visible"/>
                                      </p:to>
                                    </p:set>
                                    <p:anim calcmode="lin" valueType="num">
                                      <p:cBhvr>
                                        <p:cTn id="53" dur="500" fill="hold"/>
                                        <p:tgtEl>
                                          <p:spTgt spid="105"/>
                                        </p:tgtEl>
                                        <p:attrNameLst>
                                          <p:attrName>ppt_w</p:attrName>
                                        </p:attrNameLst>
                                      </p:cBhvr>
                                      <p:tavLst>
                                        <p:tav tm="0">
                                          <p:val>
                                            <p:fltVal val="0"/>
                                          </p:val>
                                        </p:tav>
                                        <p:tav tm="100000">
                                          <p:val>
                                            <p:strVal val="#ppt_w"/>
                                          </p:val>
                                        </p:tav>
                                      </p:tavLst>
                                    </p:anim>
                                    <p:anim calcmode="lin" valueType="num">
                                      <p:cBhvr>
                                        <p:cTn id="54" dur="500" fill="hold"/>
                                        <p:tgtEl>
                                          <p:spTgt spid="105"/>
                                        </p:tgtEl>
                                        <p:attrNameLst>
                                          <p:attrName>ppt_h</p:attrName>
                                        </p:attrNameLst>
                                      </p:cBhvr>
                                      <p:tavLst>
                                        <p:tav tm="0">
                                          <p:val>
                                            <p:fltVal val="0"/>
                                          </p:val>
                                        </p:tav>
                                        <p:tav tm="100000">
                                          <p:val>
                                            <p:strVal val="#ppt_h"/>
                                          </p:val>
                                        </p:tav>
                                      </p:tavLst>
                                    </p:anim>
                                    <p:animEffect transition="in" filter="fade">
                                      <p:cBhvr>
                                        <p:cTn id="55" dur="500"/>
                                        <p:tgtEl>
                                          <p:spTgt spid="105"/>
                                        </p:tgtEl>
                                      </p:cBhvr>
                                    </p:animEffect>
                                  </p:childTnLst>
                                </p:cTn>
                              </p:par>
                              <p:par>
                                <p:cTn id="56" presetID="53" presetClass="entr" presetSubtype="16" fill="hold" nodeType="withEffect">
                                  <p:stCondLst>
                                    <p:cond delay="250"/>
                                  </p:stCondLst>
                                  <p:childTnLst>
                                    <p:set>
                                      <p:cBhvr>
                                        <p:cTn id="57" dur="1" fill="hold">
                                          <p:stCondLst>
                                            <p:cond delay="0"/>
                                          </p:stCondLst>
                                        </p:cTn>
                                        <p:tgtEl>
                                          <p:spTgt spid="81"/>
                                        </p:tgtEl>
                                        <p:attrNameLst>
                                          <p:attrName>style.visibility</p:attrName>
                                        </p:attrNameLst>
                                      </p:cBhvr>
                                      <p:to>
                                        <p:strVal val="visible"/>
                                      </p:to>
                                    </p:set>
                                    <p:anim calcmode="lin" valueType="num">
                                      <p:cBhvr>
                                        <p:cTn id="58" dur="500" fill="hold"/>
                                        <p:tgtEl>
                                          <p:spTgt spid="81"/>
                                        </p:tgtEl>
                                        <p:attrNameLst>
                                          <p:attrName>ppt_w</p:attrName>
                                        </p:attrNameLst>
                                      </p:cBhvr>
                                      <p:tavLst>
                                        <p:tav tm="0">
                                          <p:val>
                                            <p:fltVal val="0"/>
                                          </p:val>
                                        </p:tav>
                                        <p:tav tm="100000">
                                          <p:val>
                                            <p:strVal val="#ppt_w"/>
                                          </p:val>
                                        </p:tav>
                                      </p:tavLst>
                                    </p:anim>
                                    <p:anim calcmode="lin" valueType="num">
                                      <p:cBhvr>
                                        <p:cTn id="59" dur="500" fill="hold"/>
                                        <p:tgtEl>
                                          <p:spTgt spid="81"/>
                                        </p:tgtEl>
                                        <p:attrNameLst>
                                          <p:attrName>ppt_h</p:attrName>
                                        </p:attrNameLst>
                                      </p:cBhvr>
                                      <p:tavLst>
                                        <p:tav tm="0">
                                          <p:val>
                                            <p:fltVal val="0"/>
                                          </p:val>
                                        </p:tav>
                                        <p:tav tm="100000">
                                          <p:val>
                                            <p:strVal val="#ppt_h"/>
                                          </p:val>
                                        </p:tav>
                                      </p:tavLst>
                                    </p:anim>
                                    <p:animEffect transition="in" filter="fade">
                                      <p:cBhvr>
                                        <p:cTn id="60" dur="500"/>
                                        <p:tgtEl>
                                          <p:spTgt spid="81"/>
                                        </p:tgtEl>
                                      </p:cBhvr>
                                    </p:animEffect>
                                  </p:childTnLst>
                                </p:cTn>
                              </p:par>
                              <p:par>
                                <p:cTn id="61" presetID="53" presetClass="entr" presetSubtype="16" fill="hold" nodeType="withEffect">
                                  <p:stCondLst>
                                    <p:cond delay="250"/>
                                  </p:stCondLst>
                                  <p:childTnLst>
                                    <p:set>
                                      <p:cBhvr>
                                        <p:cTn id="62" dur="1" fill="hold">
                                          <p:stCondLst>
                                            <p:cond delay="0"/>
                                          </p:stCondLst>
                                        </p:cTn>
                                        <p:tgtEl>
                                          <p:spTgt spid="96"/>
                                        </p:tgtEl>
                                        <p:attrNameLst>
                                          <p:attrName>style.visibility</p:attrName>
                                        </p:attrNameLst>
                                      </p:cBhvr>
                                      <p:to>
                                        <p:strVal val="visible"/>
                                      </p:to>
                                    </p:set>
                                    <p:anim calcmode="lin" valueType="num">
                                      <p:cBhvr>
                                        <p:cTn id="63" dur="500" fill="hold"/>
                                        <p:tgtEl>
                                          <p:spTgt spid="96"/>
                                        </p:tgtEl>
                                        <p:attrNameLst>
                                          <p:attrName>ppt_w</p:attrName>
                                        </p:attrNameLst>
                                      </p:cBhvr>
                                      <p:tavLst>
                                        <p:tav tm="0">
                                          <p:val>
                                            <p:fltVal val="0"/>
                                          </p:val>
                                        </p:tav>
                                        <p:tav tm="100000">
                                          <p:val>
                                            <p:strVal val="#ppt_w"/>
                                          </p:val>
                                        </p:tav>
                                      </p:tavLst>
                                    </p:anim>
                                    <p:anim calcmode="lin" valueType="num">
                                      <p:cBhvr>
                                        <p:cTn id="64" dur="500" fill="hold"/>
                                        <p:tgtEl>
                                          <p:spTgt spid="96"/>
                                        </p:tgtEl>
                                        <p:attrNameLst>
                                          <p:attrName>ppt_h</p:attrName>
                                        </p:attrNameLst>
                                      </p:cBhvr>
                                      <p:tavLst>
                                        <p:tav tm="0">
                                          <p:val>
                                            <p:fltVal val="0"/>
                                          </p:val>
                                        </p:tav>
                                        <p:tav tm="100000">
                                          <p:val>
                                            <p:strVal val="#ppt_h"/>
                                          </p:val>
                                        </p:tav>
                                      </p:tavLst>
                                    </p:anim>
                                    <p:animEffect transition="in" filter="fade">
                                      <p:cBhvr>
                                        <p:cTn id="65" dur="500"/>
                                        <p:tgtEl>
                                          <p:spTgt spid="96"/>
                                        </p:tgtEl>
                                      </p:cBhvr>
                                    </p:animEffect>
                                  </p:childTnLst>
                                </p:cTn>
                              </p:par>
                              <p:par>
                                <p:cTn id="66" presetID="53" presetClass="entr" presetSubtype="16" fill="hold" nodeType="withEffect">
                                  <p:stCondLst>
                                    <p:cond delay="0"/>
                                  </p:stCondLst>
                                  <p:childTnLst>
                                    <p:set>
                                      <p:cBhvr>
                                        <p:cTn id="67" dur="1" fill="hold">
                                          <p:stCondLst>
                                            <p:cond delay="0"/>
                                          </p:stCondLst>
                                        </p:cTn>
                                        <p:tgtEl>
                                          <p:spTgt spid="117"/>
                                        </p:tgtEl>
                                        <p:attrNameLst>
                                          <p:attrName>style.visibility</p:attrName>
                                        </p:attrNameLst>
                                      </p:cBhvr>
                                      <p:to>
                                        <p:strVal val="visible"/>
                                      </p:to>
                                    </p:set>
                                    <p:anim calcmode="lin" valueType="num">
                                      <p:cBhvr>
                                        <p:cTn id="68" dur="500" fill="hold"/>
                                        <p:tgtEl>
                                          <p:spTgt spid="117"/>
                                        </p:tgtEl>
                                        <p:attrNameLst>
                                          <p:attrName>ppt_w</p:attrName>
                                        </p:attrNameLst>
                                      </p:cBhvr>
                                      <p:tavLst>
                                        <p:tav tm="0">
                                          <p:val>
                                            <p:fltVal val="0"/>
                                          </p:val>
                                        </p:tav>
                                        <p:tav tm="100000">
                                          <p:val>
                                            <p:strVal val="#ppt_w"/>
                                          </p:val>
                                        </p:tav>
                                      </p:tavLst>
                                    </p:anim>
                                    <p:anim calcmode="lin" valueType="num">
                                      <p:cBhvr>
                                        <p:cTn id="69" dur="500" fill="hold"/>
                                        <p:tgtEl>
                                          <p:spTgt spid="117"/>
                                        </p:tgtEl>
                                        <p:attrNameLst>
                                          <p:attrName>ppt_h</p:attrName>
                                        </p:attrNameLst>
                                      </p:cBhvr>
                                      <p:tavLst>
                                        <p:tav tm="0">
                                          <p:val>
                                            <p:fltVal val="0"/>
                                          </p:val>
                                        </p:tav>
                                        <p:tav tm="100000">
                                          <p:val>
                                            <p:strVal val="#ppt_h"/>
                                          </p:val>
                                        </p:tav>
                                      </p:tavLst>
                                    </p:anim>
                                    <p:animEffect transition="in" filter="fade">
                                      <p:cBhvr>
                                        <p:cTn id="70" dur="500"/>
                                        <p:tgtEl>
                                          <p:spTgt spid="117"/>
                                        </p:tgtEl>
                                      </p:cBhvr>
                                    </p:animEffect>
                                  </p:childTnLst>
                                </p:cTn>
                              </p:par>
                              <p:par>
                                <p:cTn id="71" presetID="53" presetClass="entr" presetSubtype="16" fill="hold" nodeType="withEffect">
                                  <p:stCondLst>
                                    <p:cond delay="0"/>
                                  </p:stCondLst>
                                  <p:childTnLst>
                                    <p:set>
                                      <p:cBhvr>
                                        <p:cTn id="72" dur="1" fill="hold">
                                          <p:stCondLst>
                                            <p:cond delay="0"/>
                                          </p:stCondLst>
                                        </p:cTn>
                                        <p:tgtEl>
                                          <p:spTgt spid="63"/>
                                        </p:tgtEl>
                                        <p:attrNameLst>
                                          <p:attrName>style.visibility</p:attrName>
                                        </p:attrNameLst>
                                      </p:cBhvr>
                                      <p:to>
                                        <p:strVal val="visible"/>
                                      </p:to>
                                    </p:set>
                                    <p:anim calcmode="lin" valueType="num">
                                      <p:cBhvr>
                                        <p:cTn id="73" dur="500" fill="hold"/>
                                        <p:tgtEl>
                                          <p:spTgt spid="63"/>
                                        </p:tgtEl>
                                        <p:attrNameLst>
                                          <p:attrName>ppt_w</p:attrName>
                                        </p:attrNameLst>
                                      </p:cBhvr>
                                      <p:tavLst>
                                        <p:tav tm="0">
                                          <p:val>
                                            <p:fltVal val="0"/>
                                          </p:val>
                                        </p:tav>
                                        <p:tav tm="100000">
                                          <p:val>
                                            <p:strVal val="#ppt_w"/>
                                          </p:val>
                                        </p:tav>
                                      </p:tavLst>
                                    </p:anim>
                                    <p:anim calcmode="lin" valueType="num">
                                      <p:cBhvr>
                                        <p:cTn id="74" dur="500" fill="hold"/>
                                        <p:tgtEl>
                                          <p:spTgt spid="63"/>
                                        </p:tgtEl>
                                        <p:attrNameLst>
                                          <p:attrName>ppt_h</p:attrName>
                                        </p:attrNameLst>
                                      </p:cBhvr>
                                      <p:tavLst>
                                        <p:tav tm="0">
                                          <p:val>
                                            <p:fltVal val="0"/>
                                          </p:val>
                                        </p:tav>
                                        <p:tav tm="100000">
                                          <p:val>
                                            <p:strVal val="#ppt_h"/>
                                          </p:val>
                                        </p:tav>
                                      </p:tavLst>
                                    </p:anim>
                                    <p:animEffect transition="in" filter="fade">
                                      <p:cBhvr>
                                        <p:cTn id="75" dur="500"/>
                                        <p:tgtEl>
                                          <p:spTgt spid="63"/>
                                        </p:tgtEl>
                                      </p:cBhvr>
                                    </p:animEffect>
                                  </p:childTnLst>
                                </p:cTn>
                              </p:par>
                              <p:par>
                                <p:cTn id="76" presetID="53" presetClass="entr" presetSubtype="16"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nodeType="withEffect">
                                  <p:stCondLst>
                                    <p:cond delay="0"/>
                                  </p:stCondLst>
                                  <p:childTnLst>
                                    <p:set>
                                      <p:cBhvr>
                                        <p:cTn id="82" dur="1" fill="hold">
                                          <p:stCondLst>
                                            <p:cond delay="0"/>
                                          </p:stCondLst>
                                        </p:cTn>
                                        <p:tgtEl>
                                          <p:spTgt spid="87"/>
                                        </p:tgtEl>
                                        <p:attrNameLst>
                                          <p:attrName>style.visibility</p:attrName>
                                        </p:attrNameLst>
                                      </p:cBhvr>
                                      <p:to>
                                        <p:strVal val="visible"/>
                                      </p:to>
                                    </p:set>
                                    <p:anim calcmode="lin" valueType="num">
                                      <p:cBhvr>
                                        <p:cTn id="83" dur="500" fill="hold"/>
                                        <p:tgtEl>
                                          <p:spTgt spid="87"/>
                                        </p:tgtEl>
                                        <p:attrNameLst>
                                          <p:attrName>ppt_w</p:attrName>
                                        </p:attrNameLst>
                                      </p:cBhvr>
                                      <p:tavLst>
                                        <p:tav tm="0">
                                          <p:val>
                                            <p:fltVal val="0"/>
                                          </p:val>
                                        </p:tav>
                                        <p:tav tm="100000">
                                          <p:val>
                                            <p:strVal val="#ppt_w"/>
                                          </p:val>
                                        </p:tav>
                                      </p:tavLst>
                                    </p:anim>
                                    <p:anim calcmode="lin" valueType="num">
                                      <p:cBhvr>
                                        <p:cTn id="84" dur="500" fill="hold"/>
                                        <p:tgtEl>
                                          <p:spTgt spid="87"/>
                                        </p:tgtEl>
                                        <p:attrNameLst>
                                          <p:attrName>ppt_h</p:attrName>
                                        </p:attrNameLst>
                                      </p:cBhvr>
                                      <p:tavLst>
                                        <p:tav tm="0">
                                          <p:val>
                                            <p:fltVal val="0"/>
                                          </p:val>
                                        </p:tav>
                                        <p:tav tm="100000">
                                          <p:val>
                                            <p:strVal val="#ppt_h"/>
                                          </p:val>
                                        </p:tav>
                                      </p:tavLst>
                                    </p:anim>
                                    <p:animEffect transition="in" filter="fade">
                                      <p:cBhvr>
                                        <p:cTn id="85" dur="500"/>
                                        <p:tgtEl>
                                          <p:spTgt spid="87"/>
                                        </p:tgtEl>
                                      </p:cBhvr>
                                    </p:animEffect>
                                  </p:childTnLst>
                                </p:cTn>
                              </p:par>
                              <p:par>
                                <p:cTn id="86" presetID="53" presetClass="entr" presetSubtype="16" fill="hold" nodeType="withEffect">
                                  <p:stCondLst>
                                    <p:cond delay="500"/>
                                  </p:stCondLst>
                                  <p:childTnLst>
                                    <p:set>
                                      <p:cBhvr>
                                        <p:cTn id="87" dur="1" fill="hold">
                                          <p:stCondLst>
                                            <p:cond delay="0"/>
                                          </p:stCondLst>
                                        </p:cTn>
                                        <p:tgtEl>
                                          <p:spTgt spid="99"/>
                                        </p:tgtEl>
                                        <p:attrNameLst>
                                          <p:attrName>style.visibility</p:attrName>
                                        </p:attrNameLst>
                                      </p:cBhvr>
                                      <p:to>
                                        <p:strVal val="visible"/>
                                      </p:to>
                                    </p:set>
                                    <p:anim calcmode="lin" valueType="num">
                                      <p:cBhvr>
                                        <p:cTn id="88" dur="500" fill="hold"/>
                                        <p:tgtEl>
                                          <p:spTgt spid="99"/>
                                        </p:tgtEl>
                                        <p:attrNameLst>
                                          <p:attrName>ppt_w</p:attrName>
                                        </p:attrNameLst>
                                      </p:cBhvr>
                                      <p:tavLst>
                                        <p:tav tm="0">
                                          <p:val>
                                            <p:fltVal val="0"/>
                                          </p:val>
                                        </p:tav>
                                        <p:tav tm="100000">
                                          <p:val>
                                            <p:strVal val="#ppt_w"/>
                                          </p:val>
                                        </p:tav>
                                      </p:tavLst>
                                    </p:anim>
                                    <p:anim calcmode="lin" valueType="num">
                                      <p:cBhvr>
                                        <p:cTn id="89" dur="500" fill="hold"/>
                                        <p:tgtEl>
                                          <p:spTgt spid="99"/>
                                        </p:tgtEl>
                                        <p:attrNameLst>
                                          <p:attrName>ppt_h</p:attrName>
                                        </p:attrNameLst>
                                      </p:cBhvr>
                                      <p:tavLst>
                                        <p:tav tm="0">
                                          <p:val>
                                            <p:fltVal val="0"/>
                                          </p:val>
                                        </p:tav>
                                        <p:tav tm="100000">
                                          <p:val>
                                            <p:strVal val="#ppt_h"/>
                                          </p:val>
                                        </p:tav>
                                      </p:tavLst>
                                    </p:anim>
                                    <p:animEffect transition="in" filter="fade">
                                      <p:cBhvr>
                                        <p:cTn id="90" dur="500"/>
                                        <p:tgtEl>
                                          <p:spTgt spid="99"/>
                                        </p:tgtEl>
                                      </p:cBhvr>
                                    </p:animEffect>
                                  </p:childTnLst>
                                </p:cTn>
                              </p:par>
                              <p:par>
                                <p:cTn id="91" presetID="53" presetClass="entr" presetSubtype="16" fill="hold" nodeType="withEffect">
                                  <p:stCondLst>
                                    <p:cond delay="500"/>
                                  </p:stCondLst>
                                  <p:childTnLst>
                                    <p:set>
                                      <p:cBhvr>
                                        <p:cTn id="92" dur="1" fill="hold">
                                          <p:stCondLst>
                                            <p:cond delay="0"/>
                                          </p:stCondLst>
                                        </p:cTn>
                                        <p:tgtEl>
                                          <p:spTgt spid="90"/>
                                        </p:tgtEl>
                                        <p:attrNameLst>
                                          <p:attrName>style.visibility</p:attrName>
                                        </p:attrNameLst>
                                      </p:cBhvr>
                                      <p:to>
                                        <p:strVal val="visible"/>
                                      </p:to>
                                    </p:set>
                                    <p:anim calcmode="lin" valueType="num">
                                      <p:cBhvr>
                                        <p:cTn id="93" dur="500" fill="hold"/>
                                        <p:tgtEl>
                                          <p:spTgt spid="90"/>
                                        </p:tgtEl>
                                        <p:attrNameLst>
                                          <p:attrName>ppt_w</p:attrName>
                                        </p:attrNameLst>
                                      </p:cBhvr>
                                      <p:tavLst>
                                        <p:tav tm="0">
                                          <p:val>
                                            <p:fltVal val="0"/>
                                          </p:val>
                                        </p:tav>
                                        <p:tav tm="100000">
                                          <p:val>
                                            <p:strVal val="#ppt_w"/>
                                          </p:val>
                                        </p:tav>
                                      </p:tavLst>
                                    </p:anim>
                                    <p:anim calcmode="lin" valueType="num">
                                      <p:cBhvr>
                                        <p:cTn id="94" dur="500" fill="hold"/>
                                        <p:tgtEl>
                                          <p:spTgt spid="90"/>
                                        </p:tgtEl>
                                        <p:attrNameLst>
                                          <p:attrName>ppt_h</p:attrName>
                                        </p:attrNameLst>
                                      </p:cBhvr>
                                      <p:tavLst>
                                        <p:tav tm="0">
                                          <p:val>
                                            <p:fltVal val="0"/>
                                          </p:val>
                                        </p:tav>
                                        <p:tav tm="100000">
                                          <p:val>
                                            <p:strVal val="#ppt_h"/>
                                          </p:val>
                                        </p:tav>
                                      </p:tavLst>
                                    </p:anim>
                                    <p:animEffect transition="in" filter="fade">
                                      <p:cBhvr>
                                        <p:cTn id="95" dur="500"/>
                                        <p:tgtEl>
                                          <p:spTgt spid="90"/>
                                        </p:tgtEl>
                                      </p:cBhvr>
                                    </p:animEffect>
                                  </p:childTnLst>
                                </p:cTn>
                              </p:par>
                              <p:par>
                                <p:cTn id="96" presetID="53" presetClass="entr" presetSubtype="16" fill="hold" nodeType="withEffect">
                                  <p:stCondLst>
                                    <p:cond delay="500"/>
                                  </p:stCondLst>
                                  <p:childTnLst>
                                    <p:set>
                                      <p:cBhvr>
                                        <p:cTn id="97" dur="1" fill="hold">
                                          <p:stCondLst>
                                            <p:cond delay="0"/>
                                          </p:stCondLst>
                                        </p:cTn>
                                        <p:tgtEl>
                                          <p:spTgt spid="114"/>
                                        </p:tgtEl>
                                        <p:attrNameLst>
                                          <p:attrName>style.visibility</p:attrName>
                                        </p:attrNameLst>
                                      </p:cBhvr>
                                      <p:to>
                                        <p:strVal val="visible"/>
                                      </p:to>
                                    </p:set>
                                    <p:anim calcmode="lin" valueType="num">
                                      <p:cBhvr>
                                        <p:cTn id="98" dur="500" fill="hold"/>
                                        <p:tgtEl>
                                          <p:spTgt spid="114"/>
                                        </p:tgtEl>
                                        <p:attrNameLst>
                                          <p:attrName>ppt_w</p:attrName>
                                        </p:attrNameLst>
                                      </p:cBhvr>
                                      <p:tavLst>
                                        <p:tav tm="0">
                                          <p:val>
                                            <p:fltVal val="0"/>
                                          </p:val>
                                        </p:tav>
                                        <p:tav tm="100000">
                                          <p:val>
                                            <p:strVal val="#ppt_w"/>
                                          </p:val>
                                        </p:tav>
                                      </p:tavLst>
                                    </p:anim>
                                    <p:anim calcmode="lin" valueType="num">
                                      <p:cBhvr>
                                        <p:cTn id="99" dur="500" fill="hold"/>
                                        <p:tgtEl>
                                          <p:spTgt spid="114"/>
                                        </p:tgtEl>
                                        <p:attrNameLst>
                                          <p:attrName>ppt_h</p:attrName>
                                        </p:attrNameLst>
                                      </p:cBhvr>
                                      <p:tavLst>
                                        <p:tav tm="0">
                                          <p:val>
                                            <p:fltVal val="0"/>
                                          </p:val>
                                        </p:tav>
                                        <p:tav tm="100000">
                                          <p:val>
                                            <p:strVal val="#ppt_h"/>
                                          </p:val>
                                        </p:tav>
                                      </p:tavLst>
                                    </p:anim>
                                    <p:animEffect transition="in" filter="fade">
                                      <p:cBhvr>
                                        <p:cTn id="100" dur="500"/>
                                        <p:tgtEl>
                                          <p:spTgt spid="114"/>
                                        </p:tgtEl>
                                      </p:cBhvr>
                                    </p:animEffect>
                                  </p:childTnLst>
                                </p:cTn>
                              </p:par>
                              <p:par>
                                <p:cTn id="101" presetID="53" presetClass="entr" presetSubtype="16" fill="hold" nodeType="withEffect">
                                  <p:stCondLst>
                                    <p:cond delay="75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par>
                                <p:cTn id="106" presetID="53" presetClass="entr" presetSubtype="16" fill="hold" nodeType="withEffect">
                                  <p:stCondLst>
                                    <p:cond delay="750"/>
                                  </p:stCondLst>
                                  <p:childTnLst>
                                    <p:set>
                                      <p:cBhvr>
                                        <p:cTn id="107" dur="1" fill="hold">
                                          <p:stCondLst>
                                            <p:cond delay="0"/>
                                          </p:stCondLst>
                                        </p:cTn>
                                        <p:tgtEl>
                                          <p:spTgt spid="78"/>
                                        </p:tgtEl>
                                        <p:attrNameLst>
                                          <p:attrName>style.visibility</p:attrName>
                                        </p:attrNameLst>
                                      </p:cBhvr>
                                      <p:to>
                                        <p:strVal val="visible"/>
                                      </p:to>
                                    </p:set>
                                    <p:anim calcmode="lin" valueType="num">
                                      <p:cBhvr>
                                        <p:cTn id="108" dur="500" fill="hold"/>
                                        <p:tgtEl>
                                          <p:spTgt spid="78"/>
                                        </p:tgtEl>
                                        <p:attrNameLst>
                                          <p:attrName>ppt_w</p:attrName>
                                        </p:attrNameLst>
                                      </p:cBhvr>
                                      <p:tavLst>
                                        <p:tav tm="0">
                                          <p:val>
                                            <p:fltVal val="0"/>
                                          </p:val>
                                        </p:tav>
                                        <p:tav tm="100000">
                                          <p:val>
                                            <p:strVal val="#ppt_w"/>
                                          </p:val>
                                        </p:tav>
                                      </p:tavLst>
                                    </p:anim>
                                    <p:anim calcmode="lin" valueType="num">
                                      <p:cBhvr>
                                        <p:cTn id="109" dur="500" fill="hold"/>
                                        <p:tgtEl>
                                          <p:spTgt spid="78"/>
                                        </p:tgtEl>
                                        <p:attrNameLst>
                                          <p:attrName>ppt_h</p:attrName>
                                        </p:attrNameLst>
                                      </p:cBhvr>
                                      <p:tavLst>
                                        <p:tav tm="0">
                                          <p:val>
                                            <p:fltVal val="0"/>
                                          </p:val>
                                        </p:tav>
                                        <p:tav tm="100000">
                                          <p:val>
                                            <p:strVal val="#ppt_h"/>
                                          </p:val>
                                        </p:tav>
                                      </p:tavLst>
                                    </p:anim>
                                    <p:animEffect transition="in" filter="fade">
                                      <p:cBhvr>
                                        <p:cTn id="110" dur="500"/>
                                        <p:tgtEl>
                                          <p:spTgt spid="78"/>
                                        </p:tgtEl>
                                      </p:cBhvr>
                                    </p:animEffect>
                                  </p:childTnLst>
                                </p:cTn>
                              </p:par>
                              <p:par>
                                <p:cTn id="111" presetID="53" presetClass="entr" presetSubtype="16" fill="hold" nodeType="withEffect">
                                  <p:stCondLst>
                                    <p:cond delay="750"/>
                                  </p:stCondLst>
                                  <p:childTnLst>
                                    <p:set>
                                      <p:cBhvr>
                                        <p:cTn id="112" dur="1" fill="hold">
                                          <p:stCondLst>
                                            <p:cond delay="0"/>
                                          </p:stCondLst>
                                        </p:cTn>
                                        <p:tgtEl>
                                          <p:spTgt spid="93"/>
                                        </p:tgtEl>
                                        <p:attrNameLst>
                                          <p:attrName>style.visibility</p:attrName>
                                        </p:attrNameLst>
                                      </p:cBhvr>
                                      <p:to>
                                        <p:strVal val="visible"/>
                                      </p:to>
                                    </p:set>
                                    <p:anim calcmode="lin" valueType="num">
                                      <p:cBhvr>
                                        <p:cTn id="113" dur="500" fill="hold"/>
                                        <p:tgtEl>
                                          <p:spTgt spid="93"/>
                                        </p:tgtEl>
                                        <p:attrNameLst>
                                          <p:attrName>ppt_w</p:attrName>
                                        </p:attrNameLst>
                                      </p:cBhvr>
                                      <p:tavLst>
                                        <p:tav tm="0">
                                          <p:val>
                                            <p:fltVal val="0"/>
                                          </p:val>
                                        </p:tav>
                                        <p:tav tm="100000">
                                          <p:val>
                                            <p:strVal val="#ppt_w"/>
                                          </p:val>
                                        </p:tav>
                                      </p:tavLst>
                                    </p:anim>
                                    <p:anim calcmode="lin" valueType="num">
                                      <p:cBhvr>
                                        <p:cTn id="114" dur="500" fill="hold"/>
                                        <p:tgtEl>
                                          <p:spTgt spid="93"/>
                                        </p:tgtEl>
                                        <p:attrNameLst>
                                          <p:attrName>ppt_h</p:attrName>
                                        </p:attrNameLst>
                                      </p:cBhvr>
                                      <p:tavLst>
                                        <p:tav tm="0">
                                          <p:val>
                                            <p:fltVal val="0"/>
                                          </p:val>
                                        </p:tav>
                                        <p:tav tm="100000">
                                          <p:val>
                                            <p:strVal val="#ppt_h"/>
                                          </p:val>
                                        </p:tav>
                                      </p:tavLst>
                                    </p:anim>
                                    <p:animEffect transition="in" filter="fade">
                                      <p:cBhvr>
                                        <p:cTn id="115" dur="500"/>
                                        <p:tgtEl>
                                          <p:spTgt spid="93"/>
                                        </p:tgtEl>
                                      </p:cBhvr>
                                    </p:animEffect>
                                  </p:childTnLst>
                                </p:cTn>
                              </p:par>
                              <p:par>
                                <p:cTn id="116" presetID="53" presetClass="entr" presetSubtype="16" fill="hold" nodeType="withEffect">
                                  <p:stCondLst>
                                    <p:cond delay="750"/>
                                  </p:stCondLst>
                                  <p:childTnLst>
                                    <p:set>
                                      <p:cBhvr>
                                        <p:cTn id="117" dur="1" fill="hold">
                                          <p:stCondLst>
                                            <p:cond delay="0"/>
                                          </p:stCondLst>
                                        </p:cTn>
                                        <p:tgtEl>
                                          <p:spTgt spid="120"/>
                                        </p:tgtEl>
                                        <p:attrNameLst>
                                          <p:attrName>style.visibility</p:attrName>
                                        </p:attrNameLst>
                                      </p:cBhvr>
                                      <p:to>
                                        <p:strVal val="visible"/>
                                      </p:to>
                                    </p:set>
                                    <p:anim calcmode="lin" valueType="num">
                                      <p:cBhvr>
                                        <p:cTn id="118" dur="500" fill="hold"/>
                                        <p:tgtEl>
                                          <p:spTgt spid="120"/>
                                        </p:tgtEl>
                                        <p:attrNameLst>
                                          <p:attrName>ppt_w</p:attrName>
                                        </p:attrNameLst>
                                      </p:cBhvr>
                                      <p:tavLst>
                                        <p:tav tm="0">
                                          <p:val>
                                            <p:fltVal val="0"/>
                                          </p:val>
                                        </p:tav>
                                        <p:tav tm="100000">
                                          <p:val>
                                            <p:strVal val="#ppt_w"/>
                                          </p:val>
                                        </p:tav>
                                      </p:tavLst>
                                    </p:anim>
                                    <p:anim calcmode="lin" valueType="num">
                                      <p:cBhvr>
                                        <p:cTn id="119" dur="500" fill="hold"/>
                                        <p:tgtEl>
                                          <p:spTgt spid="120"/>
                                        </p:tgtEl>
                                        <p:attrNameLst>
                                          <p:attrName>ppt_h</p:attrName>
                                        </p:attrNameLst>
                                      </p:cBhvr>
                                      <p:tavLst>
                                        <p:tav tm="0">
                                          <p:val>
                                            <p:fltVal val="0"/>
                                          </p:val>
                                        </p:tav>
                                        <p:tav tm="100000">
                                          <p:val>
                                            <p:strVal val="#ppt_h"/>
                                          </p:val>
                                        </p:tav>
                                      </p:tavLst>
                                    </p:anim>
                                    <p:animEffect transition="in" filter="fade">
                                      <p:cBhvr>
                                        <p:cTn id="120" dur="500"/>
                                        <p:tgtEl>
                                          <p:spTgt spid="120"/>
                                        </p:tgtEl>
                                      </p:cBhvr>
                                    </p:animEffect>
                                  </p:childTnLst>
                                </p:cTn>
                              </p:par>
                              <p:par>
                                <p:cTn id="121" presetID="53" presetClass="entr" presetSubtype="16" fill="hold" nodeType="withEffect">
                                  <p:stCondLst>
                                    <p:cond delay="250"/>
                                  </p:stCondLst>
                                  <p:childTnLst>
                                    <p:set>
                                      <p:cBhvr>
                                        <p:cTn id="122" dur="1" fill="hold">
                                          <p:stCondLst>
                                            <p:cond delay="0"/>
                                          </p:stCondLst>
                                        </p:cTn>
                                        <p:tgtEl>
                                          <p:spTgt spid="69"/>
                                        </p:tgtEl>
                                        <p:attrNameLst>
                                          <p:attrName>style.visibility</p:attrName>
                                        </p:attrNameLst>
                                      </p:cBhvr>
                                      <p:to>
                                        <p:strVal val="visible"/>
                                      </p:to>
                                    </p:set>
                                    <p:anim calcmode="lin" valueType="num">
                                      <p:cBhvr>
                                        <p:cTn id="123" dur="500" fill="hold"/>
                                        <p:tgtEl>
                                          <p:spTgt spid="69"/>
                                        </p:tgtEl>
                                        <p:attrNameLst>
                                          <p:attrName>ppt_w</p:attrName>
                                        </p:attrNameLst>
                                      </p:cBhvr>
                                      <p:tavLst>
                                        <p:tav tm="0">
                                          <p:val>
                                            <p:fltVal val="0"/>
                                          </p:val>
                                        </p:tav>
                                        <p:tav tm="100000">
                                          <p:val>
                                            <p:strVal val="#ppt_w"/>
                                          </p:val>
                                        </p:tav>
                                      </p:tavLst>
                                    </p:anim>
                                    <p:anim calcmode="lin" valueType="num">
                                      <p:cBhvr>
                                        <p:cTn id="124" dur="500" fill="hold"/>
                                        <p:tgtEl>
                                          <p:spTgt spid="69"/>
                                        </p:tgtEl>
                                        <p:attrNameLst>
                                          <p:attrName>ppt_h</p:attrName>
                                        </p:attrNameLst>
                                      </p:cBhvr>
                                      <p:tavLst>
                                        <p:tav tm="0">
                                          <p:val>
                                            <p:fltVal val="0"/>
                                          </p:val>
                                        </p:tav>
                                        <p:tav tm="100000">
                                          <p:val>
                                            <p:strVal val="#ppt_h"/>
                                          </p:val>
                                        </p:tav>
                                      </p:tavLst>
                                    </p:anim>
                                    <p:animEffect transition="in" filter="fade">
                                      <p:cBhvr>
                                        <p:cTn id="125" dur="500"/>
                                        <p:tgtEl>
                                          <p:spTgt spid="69"/>
                                        </p:tgtEl>
                                      </p:cBhvr>
                                    </p:animEffect>
                                  </p:childTnLst>
                                </p:cTn>
                              </p:par>
                              <p:par>
                                <p:cTn id="126" presetID="53" presetClass="entr" presetSubtype="16" fill="hold" nodeType="withEffect">
                                  <p:stCondLst>
                                    <p:cond delay="250"/>
                                  </p:stCondLst>
                                  <p:childTnLst>
                                    <p:set>
                                      <p:cBhvr>
                                        <p:cTn id="127" dur="1" fill="hold">
                                          <p:stCondLst>
                                            <p:cond delay="0"/>
                                          </p:stCondLst>
                                        </p:cTn>
                                        <p:tgtEl>
                                          <p:spTgt spid="75"/>
                                        </p:tgtEl>
                                        <p:attrNameLst>
                                          <p:attrName>style.visibility</p:attrName>
                                        </p:attrNameLst>
                                      </p:cBhvr>
                                      <p:to>
                                        <p:strVal val="visible"/>
                                      </p:to>
                                    </p:set>
                                    <p:anim calcmode="lin" valueType="num">
                                      <p:cBhvr>
                                        <p:cTn id="128" dur="500" fill="hold"/>
                                        <p:tgtEl>
                                          <p:spTgt spid="75"/>
                                        </p:tgtEl>
                                        <p:attrNameLst>
                                          <p:attrName>ppt_w</p:attrName>
                                        </p:attrNameLst>
                                      </p:cBhvr>
                                      <p:tavLst>
                                        <p:tav tm="0">
                                          <p:val>
                                            <p:fltVal val="0"/>
                                          </p:val>
                                        </p:tav>
                                        <p:tav tm="100000">
                                          <p:val>
                                            <p:strVal val="#ppt_w"/>
                                          </p:val>
                                        </p:tav>
                                      </p:tavLst>
                                    </p:anim>
                                    <p:anim calcmode="lin" valueType="num">
                                      <p:cBhvr>
                                        <p:cTn id="129" dur="500" fill="hold"/>
                                        <p:tgtEl>
                                          <p:spTgt spid="75"/>
                                        </p:tgtEl>
                                        <p:attrNameLst>
                                          <p:attrName>ppt_h</p:attrName>
                                        </p:attrNameLst>
                                      </p:cBhvr>
                                      <p:tavLst>
                                        <p:tav tm="0">
                                          <p:val>
                                            <p:fltVal val="0"/>
                                          </p:val>
                                        </p:tav>
                                        <p:tav tm="100000">
                                          <p:val>
                                            <p:strVal val="#ppt_h"/>
                                          </p:val>
                                        </p:tav>
                                      </p:tavLst>
                                    </p:anim>
                                    <p:animEffect transition="in" filter="fade">
                                      <p:cBhvr>
                                        <p:cTn id="130" dur="500"/>
                                        <p:tgtEl>
                                          <p:spTgt spid="75"/>
                                        </p:tgtEl>
                                      </p:cBhvr>
                                    </p:animEffect>
                                  </p:childTnLst>
                                </p:cTn>
                              </p:par>
                              <p:par>
                                <p:cTn id="131" presetID="53" presetClass="entr" presetSubtype="16" fill="hold" nodeType="withEffect">
                                  <p:stCondLst>
                                    <p:cond delay="250"/>
                                  </p:stCondLst>
                                  <p:childTnLst>
                                    <p:set>
                                      <p:cBhvr>
                                        <p:cTn id="132" dur="1" fill="hold">
                                          <p:stCondLst>
                                            <p:cond delay="0"/>
                                          </p:stCondLst>
                                        </p:cTn>
                                        <p:tgtEl>
                                          <p:spTgt spid="84"/>
                                        </p:tgtEl>
                                        <p:attrNameLst>
                                          <p:attrName>style.visibility</p:attrName>
                                        </p:attrNameLst>
                                      </p:cBhvr>
                                      <p:to>
                                        <p:strVal val="visible"/>
                                      </p:to>
                                    </p:set>
                                    <p:anim calcmode="lin" valueType="num">
                                      <p:cBhvr>
                                        <p:cTn id="133" dur="500" fill="hold"/>
                                        <p:tgtEl>
                                          <p:spTgt spid="84"/>
                                        </p:tgtEl>
                                        <p:attrNameLst>
                                          <p:attrName>ppt_w</p:attrName>
                                        </p:attrNameLst>
                                      </p:cBhvr>
                                      <p:tavLst>
                                        <p:tav tm="0">
                                          <p:val>
                                            <p:fltVal val="0"/>
                                          </p:val>
                                        </p:tav>
                                        <p:tav tm="100000">
                                          <p:val>
                                            <p:strVal val="#ppt_w"/>
                                          </p:val>
                                        </p:tav>
                                      </p:tavLst>
                                    </p:anim>
                                    <p:anim calcmode="lin" valueType="num">
                                      <p:cBhvr>
                                        <p:cTn id="134" dur="500" fill="hold"/>
                                        <p:tgtEl>
                                          <p:spTgt spid="84"/>
                                        </p:tgtEl>
                                        <p:attrNameLst>
                                          <p:attrName>ppt_h</p:attrName>
                                        </p:attrNameLst>
                                      </p:cBhvr>
                                      <p:tavLst>
                                        <p:tav tm="0">
                                          <p:val>
                                            <p:fltVal val="0"/>
                                          </p:val>
                                        </p:tav>
                                        <p:tav tm="100000">
                                          <p:val>
                                            <p:strVal val="#ppt_h"/>
                                          </p:val>
                                        </p:tav>
                                      </p:tavLst>
                                    </p:anim>
                                    <p:animEffect transition="in" filter="fade">
                                      <p:cBhvr>
                                        <p:cTn id="135" dur="500"/>
                                        <p:tgtEl>
                                          <p:spTgt spid="84"/>
                                        </p:tgtEl>
                                      </p:cBhvr>
                                    </p:animEffect>
                                  </p:childTnLst>
                                </p:cTn>
                              </p:par>
                              <p:par>
                                <p:cTn id="136" presetID="53" presetClass="entr" presetSubtype="16" fill="hold" nodeType="withEffect">
                                  <p:stCondLst>
                                    <p:cond delay="0"/>
                                  </p:stCondLst>
                                  <p:childTnLst>
                                    <p:set>
                                      <p:cBhvr>
                                        <p:cTn id="137" dur="1" fill="hold">
                                          <p:stCondLst>
                                            <p:cond delay="0"/>
                                          </p:stCondLst>
                                        </p:cTn>
                                        <p:tgtEl>
                                          <p:spTgt spid="123"/>
                                        </p:tgtEl>
                                        <p:attrNameLst>
                                          <p:attrName>style.visibility</p:attrName>
                                        </p:attrNameLst>
                                      </p:cBhvr>
                                      <p:to>
                                        <p:strVal val="visible"/>
                                      </p:to>
                                    </p:set>
                                    <p:anim calcmode="lin" valueType="num">
                                      <p:cBhvr>
                                        <p:cTn id="138" dur="500" fill="hold"/>
                                        <p:tgtEl>
                                          <p:spTgt spid="123"/>
                                        </p:tgtEl>
                                        <p:attrNameLst>
                                          <p:attrName>ppt_w</p:attrName>
                                        </p:attrNameLst>
                                      </p:cBhvr>
                                      <p:tavLst>
                                        <p:tav tm="0">
                                          <p:val>
                                            <p:fltVal val="0"/>
                                          </p:val>
                                        </p:tav>
                                        <p:tav tm="100000">
                                          <p:val>
                                            <p:strVal val="#ppt_w"/>
                                          </p:val>
                                        </p:tav>
                                      </p:tavLst>
                                    </p:anim>
                                    <p:anim calcmode="lin" valueType="num">
                                      <p:cBhvr>
                                        <p:cTn id="139" dur="500" fill="hold"/>
                                        <p:tgtEl>
                                          <p:spTgt spid="123"/>
                                        </p:tgtEl>
                                        <p:attrNameLst>
                                          <p:attrName>ppt_h</p:attrName>
                                        </p:attrNameLst>
                                      </p:cBhvr>
                                      <p:tavLst>
                                        <p:tav tm="0">
                                          <p:val>
                                            <p:fltVal val="0"/>
                                          </p:val>
                                        </p:tav>
                                        <p:tav tm="100000">
                                          <p:val>
                                            <p:strVal val="#ppt_h"/>
                                          </p:val>
                                        </p:tav>
                                      </p:tavLst>
                                    </p:anim>
                                    <p:animEffect transition="in" filter="fade">
                                      <p:cBhvr>
                                        <p:cTn id="140" dur="500"/>
                                        <p:tgtEl>
                                          <p:spTgt spid="123"/>
                                        </p:tgtEl>
                                      </p:cBhvr>
                                    </p:animEffect>
                                  </p:childTnLst>
                                </p:cTn>
                              </p:par>
                              <p:par>
                                <p:cTn id="141" presetID="53" presetClass="entr" presetSubtype="16" fill="hold" nodeType="withEffect">
                                  <p:stCondLst>
                                    <p:cond delay="50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par>
                                <p:cTn id="146" presetID="53" presetClass="entr" presetSubtype="16" fill="hold" nodeType="withEffect">
                                  <p:stCondLst>
                                    <p:cond delay="500"/>
                                  </p:stCondLst>
                                  <p:childTnLst>
                                    <p:set>
                                      <p:cBhvr>
                                        <p:cTn id="147" dur="1" fill="hold">
                                          <p:stCondLst>
                                            <p:cond delay="0"/>
                                          </p:stCondLst>
                                        </p:cTn>
                                        <p:tgtEl>
                                          <p:spTgt spid="140"/>
                                        </p:tgtEl>
                                        <p:attrNameLst>
                                          <p:attrName>style.visibility</p:attrName>
                                        </p:attrNameLst>
                                      </p:cBhvr>
                                      <p:to>
                                        <p:strVal val="visible"/>
                                      </p:to>
                                    </p:set>
                                    <p:anim calcmode="lin" valueType="num">
                                      <p:cBhvr>
                                        <p:cTn id="148" dur="500" fill="hold"/>
                                        <p:tgtEl>
                                          <p:spTgt spid="140"/>
                                        </p:tgtEl>
                                        <p:attrNameLst>
                                          <p:attrName>ppt_w</p:attrName>
                                        </p:attrNameLst>
                                      </p:cBhvr>
                                      <p:tavLst>
                                        <p:tav tm="0">
                                          <p:val>
                                            <p:fltVal val="0"/>
                                          </p:val>
                                        </p:tav>
                                        <p:tav tm="100000">
                                          <p:val>
                                            <p:strVal val="#ppt_w"/>
                                          </p:val>
                                        </p:tav>
                                      </p:tavLst>
                                    </p:anim>
                                    <p:anim calcmode="lin" valueType="num">
                                      <p:cBhvr>
                                        <p:cTn id="149" dur="500" fill="hold"/>
                                        <p:tgtEl>
                                          <p:spTgt spid="140"/>
                                        </p:tgtEl>
                                        <p:attrNameLst>
                                          <p:attrName>ppt_h</p:attrName>
                                        </p:attrNameLst>
                                      </p:cBhvr>
                                      <p:tavLst>
                                        <p:tav tm="0">
                                          <p:val>
                                            <p:fltVal val="0"/>
                                          </p:val>
                                        </p:tav>
                                        <p:tav tm="100000">
                                          <p:val>
                                            <p:strVal val="#ppt_h"/>
                                          </p:val>
                                        </p:tav>
                                      </p:tavLst>
                                    </p:anim>
                                    <p:animEffect transition="in" filter="fade">
                                      <p:cBhvr>
                                        <p:cTn id="150" dur="500"/>
                                        <p:tgtEl>
                                          <p:spTgt spid="140"/>
                                        </p:tgtEl>
                                      </p:cBhvr>
                                    </p:animEffect>
                                  </p:childTnLst>
                                </p:cTn>
                              </p:par>
                              <p:par>
                                <p:cTn id="151" presetID="53" presetClass="entr" presetSubtype="16" fill="hold" nodeType="withEffect">
                                  <p:stCondLst>
                                    <p:cond delay="250"/>
                                  </p:stCondLst>
                                  <p:childTnLst>
                                    <p:set>
                                      <p:cBhvr>
                                        <p:cTn id="152" dur="1" fill="hold">
                                          <p:stCondLst>
                                            <p:cond delay="0"/>
                                          </p:stCondLst>
                                        </p:cTn>
                                        <p:tgtEl>
                                          <p:spTgt spid="143"/>
                                        </p:tgtEl>
                                        <p:attrNameLst>
                                          <p:attrName>style.visibility</p:attrName>
                                        </p:attrNameLst>
                                      </p:cBhvr>
                                      <p:to>
                                        <p:strVal val="visible"/>
                                      </p:to>
                                    </p:set>
                                    <p:anim calcmode="lin" valueType="num">
                                      <p:cBhvr>
                                        <p:cTn id="153" dur="500" fill="hold"/>
                                        <p:tgtEl>
                                          <p:spTgt spid="143"/>
                                        </p:tgtEl>
                                        <p:attrNameLst>
                                          <p:attrName>ppt_w</p:attrName>
                                        </p:attrNameLst>
                                      </p:cBhvr>
                                      <p:tavLst>
                                        <p:tav tm="0">
                                          <p:val>
                                            <p:fltVal val="0"/>
                                          </p:val>
                                        </p:tav>
                                        <p:tav tm="100000">
                                          <p:val>
                                            <p:strVal val="#ppt_w"/>
                                          </p:val>
                                        </p:tav>
                                      </p:tavLst>
                                    </p:anim>
                                    <p:anim calcmode="lin" valueType="num">
                                      <p:cBhvr>
                                        <p:cTn id="154" dur="500" fill="hold"/>
                                        <p:tgtEl>
                                          <p:spTgt spid="143"/>
                                        </p:tgtEl>
                                        <p:attrNameLst>
                                          <p:attrName>ppt_h</p:attrName>
                                        </p:attrNameLst>
                                      </p:cBhvr>
                                      <p:tavLst>
                                        <p:tav tm="0">
                                          <p:val>
                                            <p:fltVal val="0"/>
                                          </p:val>
                                        </p:tav>
                                        <p:tav tm="100000">
                                          <p:val>
                                            <p:strVal val="#ppt_h"/>
                                          </p:val>
                                        </p:tav>
                                      </p:tavLst>
                                    </p:anim>
                                    <p:animEffect transition="in" filter="fade">
                                      <p:cBhvr>
                                        <p:cTn id="155" dur="500"/>
                                        <p:tgtEl>
                                          <p:spTgt spid="143"/>
                                        </p:tgtEl>
                                      </p:cBhvr>
                                    </p:animEffect>
                                  </p:childTnLst>
                                </p:cTn>
                              </p:par>
                              <p:par>
                                <p:cTn id="156" presetID="53" presetClass="entr" presetSubtype="16" fill="hold" nodeType="withEffect">
                                  <p:stCondLst>
                                    <p:cond delay="250"/>
                                  </p:stCondLst>
                                  <p:childTnLst>
                                    <p:set>
                                      <p:cBhvr>
                                        <p:cTn id="157" dur="1" fill="hold">
                                          <p:stCondLst>
                                            <p:cond delay="0"/>
                                          </p:stCondLst>
                                        </p:cTn>
                                        <p:tgtEl>
                                          <p:spTgt spid="146"/>
                                        </p:tgtEl>
                                        <p:attrNameLst>
                                          <p:attrName>style.visibility</p:attrName>
                                        </p:attrNameLst>
                                      </p:cBhvr>
                                      <p:to>
                                        <p:strVal val="visible"/>
                                      </p:to>
                                    </p:set>
                                    <p:anim calcmode="lin" valueType="num">
                                      <p:cBhvr>
                                        <p:cTn id="158" dur="500" fill="hold"/>
                                        <p:tgtEl>
                                          <p:spTgt spid="146"/>
                                        </p:tgtEl>
                                        <p:attrNameLst>
                                          <p:attrName>ppt_w</p:attrName>
                                        </p:attrNameLst>
                                      </p:cBhvr>
                                      <p:tavLst>
                                        <p:tav tm="0">
                                          <p:val>
                                            <p:fltVal val="0"/>
                                          </p:val>
                                        </p:tav>
                                        <p:tav tm="100000">
                                          <p:val>
                                            <p:strVal val="#ppt_w"/>
                                          </p:val>
                                        </p:tav>
                                      </p:tavLst>
                                    </p:anim>
                                    <p:anim calcmode="lin" valueType="num">
                                      <p:cBhvr>
                                        <p:cTn id="159" dur="500" fill="hold"/>
                                        <p:tgtEl>
                                          <p:spTgt spid="146"/>
                                        </p:tgtEl>
                                        <p:attrNameLst>
                                          <p:attrName>ppt_h</p:attrName>
                                        </p:attrNameLst>
                                      </p:cBhvr>
                                      <p:tavLst>
                                        <p:tav tm="0">
                                          <p:val>
                                            <p:fltVal val="0"/>
                                          </p:val>
                                        </p:tav>
                                        <p:tav tm="100000">
                                          <p:val>
                                            <p:strVal val="#ppt_h"/>
                                          </p:val>
                                        </p:tav>
                                      </p:tavLst>
                                    </p:anim>
                                    <p:animEffect transition="in" filter="fade">
                                      <p:cBhvr>
                                        <p:cTn id="160"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72C71B-5440-AB40-8DEC-225F72C70110}"/>
              </a:ext>
            </a:extLst>
          </p:cNvPr>
          <p:cNvSpPr>
            <a:spLocks noGrp="1"/>
          </p:cNvSpPr>
          <p:nvPr>
            <p:ph type="title"/>
          </p:nvPr>
        </p:nvSpPr>
        <p:spPr/>
        <p:txBody>
          <a:bodyPr/>
          <a:lstStyle/>
          <a:p>
            <a:r>
              <a:rPr lang="en-US" dirty="0"/>
              <a:t>Summary of Kubernetes</a:t>
            </a:r>
          </a:p>
        </p:txBody>
      </p:sp>
      <p:sp>
        <p:nvSpPr>
          <p:cNvPr id="5" name="Text Placeholder 4">
            <a:extLst>
              <a:ext uri="{FF2B5EF4-FFF2-40B4-BE49-F238E27FC236}">
                <a16:creationId xmlns:a16="http://schemas.microsoft.com/office/drawing/2014/main" id="{DD00BFB0-07D8-104C-B754-A6300F3ACBDE}"/>
              </a:ext>
            </a:extLst>
          </p:cNvPr>
          <p:cNvSpPr>
            <a:spLocks noGrp="1"/>
          </p:cNvSpPr>
          <p:nvPr>
            <p:ph type="body" idx="1"/>
          </p:nvPr>
        </p:nvSpPr>
        <p:spPr/>
        <p:txBody>
          <a:bodyPr/>
          <a:lstStyle/>
          <a:p>
            <a:r>
              <a:rPr lang="en-US" dirty="0"/>
              <a:t>Container orchestrator – makes containers available, reliable, scale-able, and discoverable to other containers</a:t>
            </a:r>
          </a:p>
          <a:p>
            <a:r>
              <a:rPr lang="en-US" dirty="0"/>
              <a:t>Requires significant operations investments</a:t>
            </a:r>
          </a:p>
          <a:p>
            <a:r>
              <a:rPr lang="en-US" dirty="0"/>
              <a:t>Cloud agnostic – runs in Azure, on-prem, other clouds</a:t>
            </a:r>
          </a:p>
        </p:txBody>
      </p:sp>
    </p:spTree>
    <p:extLst>
      <p:ext uri="{BB962C8B-B14F-4D97-AF65-F5344CB8AC3E}">
        <p14:creationId xmlns:p14="http://schemas.microsoft.com/office/powerpoint/2010/main" val="3232243240"/>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DDC90B-91A6-1C42-B402-347F45FE3588}"/>
              </a:ext>
            </a:extLst>
          </p:cNvPr>
          <p:cNvSpPr>
            <a:spLocks noGrp="1"/>
          </p:cNvSpPr>
          <p:nvPr>
            <p:ph type="title"/>
          </p:nvPr>
        </p:nvSpPr>
        <p:spPr/>
        <p:txBody>
          <a:bodyPr/>
          <a:lstStyle/>
          <a:p>
            <a:r>
              <a:rPr lang="en-US" dirty="0"/>
              <a:t>Azure App Services</a:t>
            </a:r>
          </a:p>
        </p:txBody>
      </p:sp>
      <p:sp>
        <p:nvSpPr>
          <p:cNvPr id="5" name="Text Placeholder 4">
            <a:extLst>
              <a:ext uri="{FF2B5EF4-FFF2-40B4-BE49-F238E27FC236}">
                <a16:creationId xmlns:a16="http://schemas.microsoft.com/office/drawing/2014/main" id="{A15486D4-8D7F-294C-8C76-13B4B30DF82C}"/>
              </a:ext>
            </a:extLst>
          </p:cNvPr>
          <p:cNvSpPr>
            <a:spLocks noGrp="1"/>
          </p:cNvSpPr>
          <p:nvPr>
            <p:ph type="body" idx="1"/>
          </p:nvPr>
        </p:nvSpPr>
        <p:spPr/>
        <p:txBody>
          <a:bodyPr/>
          <a:lstStyle/>
          <a:p>
            <a:r>
              <a:rPr lang="en-US" dirty="0"/>
              <a:t>A fully managed “website orchestrator” as a service</a:t>
            </a:r>
          </a:p>
          <a:p>
            <a:r>
              <a:rPr lang="en-US" dirty="0"/>
              <a:t>Can run either code or containers</a:t>
            </a:r>
          </a:p>
          <a:p>
            <a:r>
              <a:rPr lang="en-US" dirty="0"/>
              <a:t>Comes with many features specific for web / API workloads</a:t>
            </a:r>
          </a:p>
          <a:p>
            <a:pPr lvl="1"/>
            <a:r>
              <a:rPr lang="en-US" dirty="0"/>
              <a:t>Custom domains and certificates</a:t>
            </a:r>
          </a:p>
          <a:p>
            <a:pPr lvl="1"/>
            <a:r>
              <a:rPr lang="en-US" dirty="0"/>
              <a:t>Slots and traffic routing</a:t>
            </a:r>
          </a:p>
          <a:p>
            <a:pPr lvl="1"/>
            <a:r>
              <a:rPr lang="en-US" dirty="0"/>
              <a:t>Authentication (AAD, Google, Microsoft Account, etc.)</a:t>
            </a:r>
          </a:p>
          <a:p>
            <a:r>
              <a:rPr lang="en-US" dirty="0"/>
              <a:t>Focused specifically on Web and API workloads</a:t>
            </a:r>
          </a:p>
          <a:p>
            <a:endParaRPr lang="en-US" dirty="0"/>
          </a:p>
        </p:txBody>
      </p:sp>
    </p:spTree>
    <p:extLst>
      <p:ext uri="{BB962C8B-B14F-4D97-AF65-F5344CB8AC3E}">
        <p14:creationId xmlns:p14="http://schemas.microsoft.com/office/powerpoint/2010/main" val="1433823398"/>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9DA901A-E356-4401-9BFE-E35E7EB5FB5C}"/>
              </a:ext>
            </a:extLst>
          </p:cNvPr>
          <p:cNvSpPr/>
          <p:nvPr/>
        </p:nvSpPr>
        <p:spPr bwMode="auto">
          <a:xfrm>
            <a:off x="6211783" y="925183"/>
            <a:ext cx="2718356" cy="3875417"/>
          </a:xfrm>
          <a:prstGeom prst="rect">
            <a:avLst/>
          </a:prstGeom>
          <a:solidFill>
            <a:schemeClr val="tx2">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defTabSz="699354"/>
            <a:endParaRPr lang="en-US" sz="1500" err="1">
              <a:gradFill>
                <a:gsLst>
                  <a:gs pos="0">
                    <a:srgbClr val="FFFFFF"/>
                  </a:gs>
                  <a:gs pos="100000">
                    <a:srgbClr val="FFFFFF"/>
                  </a:gs>
                </a:gsLst>
                <a:lin ang="5400000" scaled="0"/>
              </a:gradFill>
              <a:ea typeface="Segoe UI" pitchFamily="34" charset="0"/>
              <a:cs typeface="Segoe UI" pitchFamily="34" charset="0"/>
            </a:endParaRPr>
          </a:p>
        </p:txBody>
      </p:sp>
      <p:sp>
        <p:nvSpPr>
          <p:cNvPr id="14" name="Rectangle 13">
            <a:extLst>
              <a:ext uri="{FF2B5EF4-FFF2-40B4-BE49-F238E27FC236}">
                <a16:creationId xmlns:a16="http://schemas.microsoft.com/office/drawing/2014/main" id="{82FD8320-C8F8-4D2F-856F-700CA42D727B}"/>
              </a:ext>
            </a:extLst>
          </p:cNvPr>
          <p:cNvSpPr/>
          <p:nvPr/>
        </p:nvSpPr>
        <p:spPr bwMode="auto">
          <a:xfrm>
            <a:off x="3269308" y="925183"/>
            <a:ext cx="2718356" cy="3875417"/>
          </a:xfrm>
          <a:prstGeom prst="rect">
            <a:avLst/>
          </a:prstGeom>
          <a:solidFill>
            <a:schemeClr val="tx2">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defTabSz="699354"/>
            <a:endParaRPr lang="en-US" sz="1500" err="1">
              <a:gradFill>
                <a:gsLst>
                  <a:gs pos="0">
                    <a:srgbClr val="FFFFFF"/>
                  </a:gs>
                  <a:gs pos="100000">
                    <a:srgbClr val="FFFFFF"/>
                  </a:gs>
                </a:gsLst>
                <a:lin ang="5400000" scaled="0"/>
              </a:gradFill>
              <a:ea typeface="Segoe UI" pitchFamily="34" charset="0"/>
              <a:cs typeface="Segoe UI" pitchFamily="34" charset="0"/>
            </a:endParaRPr>
          </a:p>
        </p:txBody>
      </p:sp>
      <p:sp>
        <p:nvSpPr>
          <p:cNvPr id="13" name="Rectangle 12">
            <a:extLst>
              <a:ext uri="{FF2B5EF4-FFF2-40B4-BE49-F238E27FC236}">
                <a16:creationId xmlns:a16="http://schemas.microsoft.com/office/drawing/2014/main" id="{9CE6A013-4B11-478C-BC49-E5C30C8A49FB}"/>
              </a:ext>
            </a:extLst>
          </p:cNvPr>
          <p:cNvSpPr/>
          <p:nvPr/>
        </p:nvSpPr>
        <p:spPr bwMode="auto">
          <a:xfrm>
            <a:off x="326835" y="925183"/>
            <a:ext cx="2718356" cy="3875417"/>
          </a:xfrm>
          <a:prstGeom prst="rect">
            <a:avLst/>
          </a:prstGeom>
          <a:solidFill>
            <a:schemeClr val="tx2">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defTabSz="699354"/>
            <a:endParaRPr lang="en-US" sz="1500" err="1">
              <a:gradFill>
                <a:gsLst>
                  <a:gs pos="0">
                    <a:srgbClr val="FFFFFF"/>
                  </a:gs>
                  <a:gs pos="100000">
                    <a:srgbClr val="FFFFFF"/>
                  </a:gs>
                </a:gsLst>
                <a:lin ang="5400000" scaled="0"/>
              </a:gradFill>
              <a:ea typeface="Segoe UI" pitchFamily="34" charset="0"/>
              <a:cs typeface="Segoe UI" pitchFamily="34" charset="0"/>
            </a:endParaRPr>
          </a:p>
        </p:txBody>
      </p:sp>
      <p:sp>
        <p:nvSpPr>
          <p:cNvPr id="7" name="Text Placeholder 6">
            <a:extLst>
              <a:ext uri="{FF2B5EF4-FFF2-40B4-BE49-F238E27FC236}">
                <a16:creationId xmlns:a16="http://schemas.microsoft.com/office/drawing/2014/main" id="{8C142447-1FCD-4EC4-B96E-9A3E9406B2F5}"/>
              </a:ext>
            </a:extLst>
          </p:cNvPr>
          <p:cNvSpPr>
            <a:spLocks noGrp="1"/>
          </p:cNvSpPr>
          <p:nvPr>
            <p:ph type="body" sz="quarter" idx="16"/>
          </p:nvPr>
        </p:nvSpPr>
        <p:spPr>
          <a:xfrm>
            <a:off x="382874" y="1080326"/>
            <a:ext cx="2606278" cy="346249"/>
          </a:xfrm>
        </p:spPr>
        <p:txBody>
          <a:bodyPr/>
          <a:lstStyle/>
          <a:p>
            <a:r>
              <a:rPr lang="en-US" sz="2250">
                <a:latin typeface="Segoe UI Light" panose="020B0502040204020203" pitchFamily="34" charset="0"/>
                <a:cs typeface="Segoe UI Light" panose="020B0502040204020203" pitchFamily="34" charset="0"/>
              </a:rPr>
              <a:t>Containers</a:t>
            </a:r>
          </a:p>
        </p:txBody>
      </p:sp>
      <p:sp>
        <p:nvSpPr>
          <p:cNvPr id="8" name="Text Placeholder 7">
            <a:extLst>
              <a:ext uri="{FF2B5EF4-FFF2-40B4-BE49-F238E27FC236}">
                <a16:creationId xmlns:a16="http://schemas.microsoft.com/office/drawing/2014/main" id="{1A46161F-7B15-4775-BE7D-0FC171142B7B}"/>
              </a:ext>
            </a:extLst>
          </p:cNvPr>
          <p:cNvSpPr>
            <a:spLocks noGrp="1"/>
          </p:cNvSpPr>
          <p:nvPr>
            <p:ph type="body" sz="quarter" idx="17"/>
          </p:nvPr>
        </p:nvSpPr>
        <p:spPr>
          <a:xfrm>
            <a:off x="3325348" y="1080326"/>
            <a:ext cx="2606278" cy="346249"/>
          </a:xfrm>
        </p:spPr>
        <p:txBody>
          <a:bodyPr/>
          <a:lstStyle/>
          <a:p>
            <a:r>
              <a:rPr lang="en-US" sz="2250">
                <a:latin typeface="Segoe UI Light" panose="020B0502040204020203" pitchFamily="34" charset="0"/>
                <a:cs typeface="Segoe UI Light" panose="020B0502040204020203" pitchFamily="34" charset="0"/>
              </a:rPr>
              <a:t>Kubernetes</a:t>
            </a:r>
          </a:p>
        </p:txBody>
      </p:sp>
      <p:sp>
        <p:nvSpPr>
          <p:cNvPr id="9" name="Text Placeholder 8">
            <a:extLst>
              <a:ext uri="{FF2B5EF4-FFF2-40B4-BE49-F238E27FC236}">
                <a16:creationId xmlns:a16="http://schemas.microsoft.com/office/drawing/2014/main" id="{E44A23F4-3555-4609-BC4F-17B28388709E}"/>
              </a:ext>
            </a:extLst>
          </p:cNvPr>
          <p:cNvSpPr>
            <a:spLocks noGrp="1"/>
          </p:cNvSpPr>
          <p:nvPr>
            <p:ph type="body" sz="quarter" idx="18"/>
          </p:nvPr>
        </p:nvSpPr>
        <p:spPr>
          <a:xfrm>
            <a:off x="6267822" y="1080326"/>
            <a:ext cx="2606278" cy="346249"/>
          </a:xfrm>
        </p:spPr>
        <p:txBody>
          <a:bodyPr/>
          <a:lstStyle/>
          <a:p>
            <a:r>
              <a:rPr lang="en-US" sz="2250">
                <a:latin typeface="Segoe UI Light" panose="020B0502040204020203" pitchFamily="34" charset="0"/>
                <a:cs typeface="Segoe UI Light" panose="020B0502040204020203" pitchFamily="34" charset="0"/>
              </a:rPr>
              <a:t>Serverless</a:t>
            </a:r>
          </a:p>
        </p:txBody>
      </p:sp>
      <p:sp>
        <p:nvSpPr>
          <p:cNvPr id="5" name="Title 4">
            <a:extLst>
              <a:ext uri="{FF2B5EF4-FFF2-40B4-BE49-F238E27FC236}">
                <a16:creationId xmlns:a16="http://schemas.microsoft.com/office/drawing/2014/main" id="{6519BAAD-EAE5-4FC0-B25C-41823BEE3726}"/>
              </a:ext>
            </a:extLst>
          </p:cNvPr>
          <p:cNvSpPr>
            <a:spLocks noGrp="1"/>
          </p:cNvSpPr>
          <p:nvPr>
            <p:ph type="title"/>
          </p:nvPr>
        </p:nvSpPr>
        <p:spPr>
          <a:xfrm>
            <a:off x="440055" y="121960"/>
            <a:ext cx="8263890" cy="737426"/>
          </a:xfrm>
        </p:spPr>
        <p:txBody>
          <a:bodyPr/>
          <a:lstStyle/>
          <a:p>
            <a:r>
              <a:rPr lang="en-US"/>
              <a:t>Key Components of Cloud Native</a:t>
            </a:r>
          </a:p>
        </p:txBody>
      </p:sp>
      <p:sp>
        <p:nvSpPr>
          <p:cNvPr id="16" name="TextBox 15">
            <a:extLst>
              <a:ext uri="{FF2B5EF4-FFF2-40B4-BE49-F238E27FC236}">
                <a16:creationId xmlns:a16="http://schemas.microsoft.com/office/drawing/2014/main" id="{780498F2-8B85-463E-89A4-DCBF18E4DC88}"/>
              </a:ext>
            </a:extLst>
          </p:cNvPr>
          <p:cNvSpPr txBox="1"/>
          <p:nvPr/>
        </p:nvSpPr>
        <p:spPr>
          <a:xfrm>
            <a:off x="492839" y="1868454"/>
            <a:ext cx="2496313" cy="692497"/>
          </a:xfrm>
          <a:prstGeom prst="rect">
            <a:avLst/>
          </a:prstGeom>
          <a:noFill/>
        </p:spPr>
        <p:txBody>
          <a:bodyPr wrap="square" lIns="0" tIns="0" rIns="0" bIns="0" rtlCol="0">
            <a:spAutoFit/>
          </a:bodyPr>
          <a:lstStyle/>
          <a:p>
            <a:pPr algn="l"/>
            <a:r>
              <a:rPr lang="en-US" sz="1500" dirty="0">
                <a:gradFill>
                  <a:gsLst>
                    <a:gs pos="2917">
                      <a:schemeClr val="tx1"/>
                    </a:gs>
                    <a:gs pos="30000">
                      <a:schemeClr val="tx1"/>
                    </a:gs>
                  </a:gsLst>
                  <a:lin ang="5400000" scaled="0"/>
                </a:gradFill>
                <a:cs typeface="Segoe UI Light" panose="020B0502040204020203" pitchFamily="34" charset="0"/>
              </a:rPr>
              <a:t>Tool to </a:t>
            </a:r>
            <a:r>
              <a:rPr lang="en-US" sz="1500" b="1" dirty="0">
                <a:gradFill>
                  <a:gsLst>
                    <a:gs pos="2917">
                      <a:schemeClr val="tx1"/>
                    </a:gs>
                    <a:gs pos="30000">
                      <a:schemeClr val="tx1"/>
                    </a:gs>
                  </a:gsLst>
                  <a:lin ang="5400000" scaled="0"/>
                </a:gradFill>
                <a:latin typeface="+mj-lt"/>
                <a:cs typeface="Segoe UI Light" panose="020B0502040204020203" pitchFamily="34" charset="0"/>
              </a:rPr>
              <a:t>package</a:t>
            </a:r>
            <a:r>
              <a:rPr lang="en-US" sz="1500" dirty="0">
                <a:gradFill>
                  <a:gsLst>
                    <a:gs pos="2917">
                      <a:schemeClr val="tx1"/>
                    </a:gs>
                    <a:gs pos="30000">
                      <a:schemeClr val="tx1"/>
                    </a:gs>
                  </a:gsLst>
                  <a:lin ang="5400000" scaled="0"/>
                </a:gradFill>
                <a:cs typeface="Segoe UI Light" panose="020B0502040204020203" pitchFamily="34" charset="0"/>
              </a:rPr>
              <a:t> your app, run it </a:t>
            </a:r>
            <a:r>
              <a:rPr lang="en-US" sz="1500" b="1" dirty="0">
                <a:gradFill>
                  <a:gsLst>
                    <a:gs pos="2917">
                      <a:schemeClr val="tx1"/>
                    </a:gs>
                    <a:gs pos="30000">
                      <a:schemeClr val="tx1"/>
                    </a:gs>
                  </a:gsLst>
                  <a:lin ang="5400000" scaled="0"/>
                </a:gradFill>
                <a:latin typeface="+mj-lt"/>
                <a:cs typeface="Segoe UI Light" panose="020B0502040204020203" pitchFamily="34" charset="0"/>
              </a:rPr>
              <a:t>portably</a:t>
            </a:r>
            <a:r>
              <a:rPr lang="en-US" sz="1500" dirty="0">
                <a:gradFill>
                  <a:gsLst>
                    <a:gs pos="2917">
                      <a:schemeClr val="tx1"/>
                    </a:gs>
                    <a:gs pos="30000">
                      <a:schemeClr val="tx1"/>
                    </a:gs>
                  </a:gsLst>
                  <a:lin ang="5400000" scaled="0"/>
                </a:gradFill>
                <a:cs typeface="Segoe UI Light" panose="020B0502040204020203" pitchFamily="34" charset="0"/>
              </a:rPr>
              <a:t> on different hosts in a </a:t>
            </a:r>
            <a:r>
              <a:rPr lang="en-US" sz="1500" dirty="0">
                <a:gradFill>
                  <a:gsLst>
                    <a:gs pos="2917">
                      <a:schemeClr val="tx1"/>
                    </a:gs>
                    <a:gs pos="30000">
                      <a:schemeClr val="tx1"/>
                    </a:gs>
                  </a:gsLst>
                  <a:lin ang="5400000" scaled="0"/>
                </a:gradFill>
                <a:latin typeface="+mj-lt"/>
                <a:cs typeface="Segoe UI Light" panose="020B0502040204020203" pitchFamily="34" charset="0"/>
              </a:rPr>
              <a:t>consistent</a:t>
            </a:r>
            <a:r>
              <a:rPr lang="en-US" sz="1500" dirty="0">
                <a:gradFill>
                  <a:gsLst>
                    <a:gs pos="2917">
                      <a:schemeClr val="tx1"/>
                    </a:gs>
                    <a:gs pos="30000">
                      <a:schemeClr val="tx1"/>
                    </a:gs>
                  </a:gsLst>
                  <a:lin ang="5400000" scaled="0"/>
                </a:gradFill>
                <a:cs typeface="Segoe UI Light" panose="020B0502040204020203" pitchFamily="34" charset="0"/>
              </a:rPr>
              <a:t> way</a:t>
            </a:r>
          </a:p>
        </p:txBody>
      </p:sp>
      <p:sp>
        <p:nvSpPr>
          <p:cNvPr id="17" name="TextBox 16">
            <a:extLst>
              <a:ext uri="{FF2B5EF4-FFF2-40B4-BE49-F238E27FC236}">
                <a16:creationId xmlns:a16="http://schemas.microsoft.com/office/drawing/2014/main" id="{A00A42A1-9A80-48A4-8F34-8ADAE0837804}"/>
              </a:ext>
            </a:extLst>
          </p:cNvPr>
          <p:cNvSpPr txBox="1"/>
          <p:nvPr/>
        </p:nvSpPr>
        <p:spPr>
          <a:xfrm>
            <a:off x="3379964" y="1868454"/>
            <a:ext cx="2496313" cy="1846659"/>
          </a:xfrm>
          <a:prstGeom prst="rect">
            <a:avLst/>
          </a:prstGeom>
          <a:noFill/>
        </p:spPr>
        <p:txBody>
          <a:bodyPr wrap="square" lIns="0" tIns="0" rIns="0" bIns="0" rtlCol="0">
            <a:spAutoFit/>
          </a:bodyPr>
          <a:lstStyle/>
          <a:p>
            <a:pPr algn="l"/>
            <a:r>
              <a:rPr lang="en-US" sz="1500" dirty="0">
                <a:gradFill>
                  <a:gsLst>
                    <a:gs pos="2917">
                      <a:schemeClr val="tx1"/>
                    </a:gs>
                    <a:gs pos="30000">
                      <a:schemeClr val="tx1"/>
                    </a:gs>
                  </a:gsLst>
                  <a:lin ang="5400000" scaled="0"/>
                </a:gradFill>
                <a:cs typeface="Segoe UI Light" panose="020B0502040204020203" pitchFamily="34" charset="0"/>
              </a:rPr>
              <a:t>Platform to </a:t>
            </a:r>
            <a:r>
              <a:rPr lang="en-US" sz="1500" b="1" dirty="0">
                <a:gradFill>
                  <a:gsLst>
                    <a:gs pos="2917">
                      <a:schemeClr val="tx1"/>
                    </a:gs>
                    <a:gs pos="30000">
                      <a:schemeClr val="tx1"/>
                    </a:gs>
                  </a:gsLst>
                  <a:lin ang="5400000" scaled="0"/>
                </a:gradFill>
                <a:latin typeface="+mj-lt"/>
                <a:cs typeface="Segoe UI Light" panose="020B0502040204020203" pitchFamily="34" charset="0"/>
              </a:rPr>
              <a:t>manage</a:t>
            </a:r>
            <a:r>
              <a:rPr lang="en-US" sz="1500" dirty="0">
                <a:gradFill>
                  <a:gsLst>
                    <a:gs pos="2917">
                      <a:schemeClr val="tx1"/>
                    </a:gs>
                    <a:gs pos="30000">
                      <a:schemeClr val="tx1"/>
                    </a:gs>
                  </a:gsLst>
                  <a:lin ang="5400000" scaled="0"/>
                </a:gradFill>
                <a:cs typeface="Segoe UI Light" panose="020B0502040204020203" pitchFamily="34" charset="0"/>
              </a:rPr>
              <a:t> and </a:t>
            </a:r>
            <a:r>
              <a:rPr lang="en-US" sz="1500" b="1" dirty="0">
                <a:gradFill>
                  <a:gsLst>
                    <a:gs pos="2917">
                      <a:schemeClr val="tx1"/>
                    </a:gs>
                    <a:gs pos="30000">
                      <a:schemeClr val="tx1"/>
                    </a:gs>
                  </a:gsLst>
                  <a:lin ang="5400000" scaled="0"/>
                </a:gradFill>
                <a:latin typeface="+mj-lt"/>
                <a:cs typeface="Segoe UI Light" panose="020B0502040204020203" pitchFamily="34" charset="0"/>
              </a:rPr>
              <a:t>scale</a:t>
            </a:r>
            <a:r>
              <a:rPr lang="en-US" sz="1500" dirty="0">
                <a:gradFill>
                  <a:gsLst>
                    <a:gs pos="2917">
                      <a:schemeClr val="tx1"/>
                    </a:gs>
                    <a:gs pos="30000">
                      <a:schemeClr val="tx1"/>
                    </a:gs>
                  </a:gsLst>
                  <a:lin ang="5400000" scaled="0"/>
                </a:gradFill>
                <a:cs typeface="Segoe UI Light" panose="020B0502040204020203" pitchFamily="34" charset="0"/>
              </a:rPr>
              <a:t> your app </a:t>
            </a:r>
            <a:r>
              <a:rPr lang="en-US" sz="1500" b="1" dirty="0">
                <a:gradFill>
                  <a:gsLst>
                    <a:gs pos="2917">
                      <a:schemeClr val="tx1"/>
                    </a:gs>
                    <a:gs pos="30000">
                      <a:schemeClr val="tx1"/>
                    </a:gs>
                  </a:gsLst>
                  <a:lin ang="5400000" scaled="0"/>
                </a:gradFill>
                <a:latin typeface="+mj-lt"/>
                <a:cs typeface="Segoe UI Light" panose="020B0502040204020203" pitchFamily="34" charset="0"/>
              </a:rPr>
              <a:t>reliably</a:t>
            </a:r>
            <a:r>
              <a:rPr lang="en-US" sz="1500" dirty="0">
                <a:gradFill>
                  <a:gsLst>
                    <a:gs pos="2917">
                      <a:schemeClr val="tx1"/>
                    </a:gs>
                    <a:gs pos="30000">
                      <a:schemeClr val="tx1"/>
                    </a:gs>
                  </a:gsLst>
                  <a:lin ang="5400000" scaled="0"/>
                </a:gradFill>
                <a:cs typeface="Segoe UI Light" panose="020B0502040204020203" pitchFamily="34" charset="0"/>
              </a:rPr>
              <a:t> (made up of containers) that may span many physical and virtual machines.</a:t>
            </a:r>
          </a:p>
          <a:p>
            <a:pPr algn="l"/>
            <a:endParaRPr lang="en-US" sz="1500" dirty="0">
              <a:gradFill>
                <a:gsLst>
                  <a:gs pos="2917">
                    <a:schemeClr val="tx1"/>
                  </a:gs>
                  <a:gs pos="30000">
                    <a:schemeClr val="tx1"/>
                  </a:gs>
                </a:gsLst>
                <a:lin ang="5400000" scaled="0"/>
              </a:gradFill>
              <a:cs typeface="Segoe UI Light" panose="020B0502040204020203" pitchFamily="34" charset="0"/>
            </a:endParaRPr>
          </a:p>
          <a:p>
            <a:pPr algn="l"/>
            <a:r>
              <a:rPr lang="en-US" sz="1500" dirty="0">
                <a:gradFill>
                  <a:gsLst>
                    <a:gs pos="2917">
                      <a:schemeClr val="tx1"/>
                    </a:gs>
                    <a:gs pos="30000">
                      <a:schemeClr val="tx1"/>
                    </a:gs>
                  </a:gsLst>
                  <a:lin ang="5400000" scaled="0"/>
                </a:gradFill>
                <a:cs typeface="Segoe UI Light" panose="020B0502040204020203" pitchFamily="34" charset="0"/>
              </a:rPr>
              <a:t>A tool for </a:t>
            </a:r>
            <a:r>
              <a:rPr lang="en-US" sz="1500" b="1" dirty="0">
                <a:gradFill>
                  <a:gsLst>
                    <a:gs pos="2917">
                      <a:schemeClr val="tx1"/>
                    </a:gs>
                    <a:gs pos="30000">
                      <a:schemeClr val="tx1"/>
                    </a:gs>
                  </a:gsLst>
                  <a:lin ang="5400000" scaled="0"/>
                </a:gradFill>
                <a:latin typeface="+mj-lt"/>
                <a:cs typeface="Segoe UI Light" panose="020B0502040204020203" pitchFamily="34" charset="0"/>
              </a:rPr>
              <a:t>operations</a:t>
            </a:r>
            <a:r>
              <a:rPr lang="en-US" sz="1500" dirty="0">
                <a:gradFill>
                  <a:gsLst>
                    <a:gs pos="2917">
                      <a:schemeClr val="tx1"/>
                    </a:gs>
                    <a:gs pos="30000">
                      <a:schemeClr val="tx1"/>
                    </a:gs>
                  </a:gsLst>
                  <a:lin ang="5400000" scaled="0"/>
                </a:gradFill>
                <a:cs typeface="Segoe UI Light" panose="020B0502040204020203" pitchFamily="34" charset="0"/>
              </a:rPr>
              <a:t>, not development</a:t>
            </a:r>
          </a:p>
        </p:txBody>
      </p:sp>
      <p:sp>
        <p:nvSpPr>
          <p:cNvPr id="18" name="TextBox 17">
            <a:extLst>
              <a:ext uri="{FF2B5EF4-FFF2-40B4-BE49-F238E27FC236}">
                <a16:creationId xmlns:a16="http://schemas.microsoft.com/office/drawing/2014/main" id="{605225E0-FE44-423B-B77A-748E45A341C9}"/>
              </a:ext>
            </a:extLst>
          </p:cNvPr>
          <p:cNvSpPr txBox="1"/>
          <p:nvPr/>
        </p:nvSpPr>
        <p:spPr>
          <a:xfrm>
            <a:off x="6322803" y="1868453"/>
            <a:ext cx="2496313" cy="1615827"/>
          </a:xfrm>
          <a:prstGeom prst="rect">
            <a:avLst/>
          </a:prstGeom>
          <a:noFill/>
        </p:spPr>
        <p:txBody>
          <a:bodyPr wrap="square" lIns="0" tIns="0" rIns="0" bIns="0" rtlCol="0">
            <a:spAutoFit/>
          </a:bodyPr>
          <a:lstStyle/>
          <a:p>
            <a:pPr algn="l"/>
            <a:r>
              <a:rPr lang="en-US" sz="1500" dirty="0">
                <a:gradFill>
                  <a:gsLst>
                    <a:gs pos="2917">
                      <a:schemeClr val="tx1"/>
                    </a:gs>
                    <a:gs pos="30000">
                      <a:schemeClr val="tx1"/>
                    </a:gs>
                  </a:gsLst>
                  <a:lin ang="5400000" scaled="0"/>
                </a:gradFill>
                <a:cs typeface="Segoe UI Light" panose="020B0502040204020203" pitchFamily="34" charset="0"/>
              </a:rPr>
              <a:t>Platform for running and scaling apps where almost all of the operations tasks are </a:t>
            </a:r>
            <a:r>
              <a:rPr lang="en-US" sz="1500" b="1" dirty="0">
                <a:gradFill>
                  <a:gsLst>
                    <a:gs pos="2917">
                      <a:schemeClr val="tx1"/>
                    </a:gs>
                    <a:gs pos="30000">
                      <a:schemeClr val="tx1"/>
                    </a:gs>
                  </a:gsLst>
                  <a:lin ang="5400000" scaled="0"/>
                </a:gradFill>
                <a:latin typeface="+mj-lt"/>
                <a:cs typeface="Segoe UI Light" panose="020B0502040204020203" pitchFamily="34" charset="0"/>
              </a:rPr>
              <a:t>managed</a:t>
            </a:r>
            <a:r>
              <a:rPr lang="en-US" sz="1500" dirty="0">
                <a:gradFill>
                  <a:gsLst>
                    <a:gs pos="2917">
                      <a:schemeClr val="tx1"/>
                    </a:gs>
                    <a:gs pos="30000">
                      <a:schemeClr val="tx1"/>
                    </a:gs>
                  </a:gsLst>
                  <a:lin ang="5400000" scaled="0"/>
                </a:gradFill>
                <a:cs typeface="Segoe UI Light" panose="020B0502040204020203" pitchFamily="34" charset="0"/>
              </a:rPr>
              <a:t> by the cloud provider.  Optimized to let </a:t>
            </a:r>
            <a:r>
              <a:rPr lang="en-US" sz="1500" b="1" dirty="0">
                <a:gradFill>
                  <a:gsLst>
                    <a:gs pos="2917">
                      <a:schemeClr val="tx1"/>
                    </a:gs>
                    <a:gs pos="30000">
                      <a:schemeClr val="tx1"/>
                    </a:gs>
                  </a:gsLst>
                  <a:lin ang="5400000" scaled="0"/>
                </a:gradFill>
                <a:latin typeface="+mj-lt"/>
                <a:cs typeface="Segoe UI Light" panose="020B0502040204020203" pitchFamily="34" charset="0"/>
              </a:rPr>
              <a:t>developers</a:t>
            </a:r>
            <a:r>
              <a:rPr lang="en-US" sz="1500" dirty="0">
                <a:gradFill>
                  <a:gsLst>
                    <a:gs pos="2917">
                      <a:schemeClr val="tx1"/>
                    </a:gs>
                    <a:gs pos="30000">
                      <a:schemeClr val="tx1"/>
                    </a:gs>
                  </a:gsLst>
                  <a:lin ang="5400000" scaled="0"/>
                </a:gradFill>
                <a:cs typeface="Segoe UI Light" panose="020B0502040204020203" pitchFamily="34" charset="0"/>
              </a:rPr>
              <a:t> focus on </a:t>
            </a:r>
            <a:r>
              <a:rPr lang="en-US" sz="1500" dirty="0">
                <a:gradFill>
                  <a:gsLst>
                    <a:gs pos="2917">
                      <a:schemeClr val="tx1"/>
                    </a:gs>
                    <a:gs pos="30000">
                      <a:schemeClr val="tx1"/>
                    </a:gs>
                  </a:gsLst>
                  <a:lin ang="5400000" scaled="0"/>
                </a:gradFill>
                <a:latin typeface="+mj-lt"/>
                <a:cs typeface="Segoe UI Light" panose="020B0502040204020203" pitchFamily="34" charset="0"/>
              </a:rPr>
              <a:t>code</a:t>
            </a:r>
            <a:r>
              <a:rPr lang="en-US" sz="1500" dirty="0">
                <a:gradFill>
                  <a:gsLst>
                    <a:gs pos="2917">
                      <a:schemeClr val="tx1"/>
                    </a:gs>
                    <a:gs pos="30000">
                      <a:schemeClr val="tx1"/>
                    </a:gs>
                  </a:gsLst>
                  <a:lin ang="5400000" scaled="0"/>
                </a:gradFill>
                <a:cs typeface="Segoe UI Light" panose="020B0502040204020203" pitchFamily="34" charset="0"/>
              </a:rPr>
              <a:t> and business value.</a:t>
            </a:r>
          </a:p>
        </p:txBody>
      </p:sp>
    </p:spTree>
    <p:extLst>
      <p:ext uri="{BB962C8B-B14F-4D97-AF65-F5344CB8AC3E}">
        <p14:creationId xmlns:p14="http://schemas.microsoft.com/office/powerpoint/2010/main" val="1245655991"/>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1E495-D27E-4E10-B26F-F61A46F8AA0D}"/>
              </a:ext>
            </a:extLst>
          </p:cNvPr>
          <p:cNvSpPr>
            <a:spLocks noGrp="1"/>
          </p:cNvSpPr>
          <p:nvPr>
            <p:ph type="title"/>
          </p:nvPr>
        </p:nvSpPr>
        <p:spPr>
          <a:xfrm>
            <a:off x="1039528" y="201405"/>
            <a:ext cx="7789762" cy="572700"/>
          </a:xfrm>
        </p:spPr>
        <p:txBody>
          <a:bodyPr/>
          <a:lstStyle/>
          <a:p>
            <a:r>
              <a:rPr lang="en-US" sz="2400" dirty="0">
                <a:solidFill>
                  <a:schemeClr val="tx1"/>
                </a:solidFill>
              </a:rPr>
              <a:t>Azure Functions</a:t>
            </a:r>
          </a:p>
        </p:txBody>
      </p:sp>
      <p:sp>
        <p:nvSpPr>
          <p:cNvPr id="3" name="Text Placeholder 2">
            <a:extLst>
              <a:ext uri="{FF2B5EF4-FFF2-40B4-BE49-F238E27FC236}">
                <a16:creationId xmlns:a16="http://schemas.microsoft.com/office/drawing/2014/main" id="{10F88617-353A-4519-AE34-57C154626AE5}"/>
              </a:ext>
            </a:extLst>
          </p:cNvPr>
          <p:cNvSpPr>
            <a:spLocks noGrp="1"/>
          </p:cNvSpPr>
          <p:nvPr>
            <p:ph sz="quarter" idx="10"/>
          </p:nvPr>
        </p:nvSpPr>
        <p:spPr>
          <a:xfrm>
            <a:off x="310531" y="965324"/>
            <a:ext cx="8518759" cy="3852198"/>
          </a:xfrm>
        </p:spPr>
        <p:txBody>
          <a:bodyPr/>
          <a:lstStyle/>
          <a:p>
            <a:pPr>
              <a:spcAft>
                <a:spcPts val="900"/>
              </a:spcAft>
            </a:pPr>
            <a:r>
              <a:rPr lang="en-US" sz="1650" dirty="0"/>
              <a:t>Deploy code, the rest is managed for you</a:t>
            </a:r>
          </a:p>
          <a:p>
            <a:pPr>
              <a:spcAft>
                <a:spcPts val="900"/>
              </a:spcAft>
            </a:pPr>
            <a:r>
              <a:rPr lang="en-US" sz="1650" dirty="0"/>
              <a:t>C#, PowerShell, JavaScript, Java, and Python</a:t>
            </a:r>
          </a:p>
          <a:p>
            <a:pPr>
              <a:spcAft>
                <a:spcPts val="900"/>
              </a:spcAft>
            </a:pPr>
            <a:r>
              <a:rPr lang="en-US" sz="1650" dirty="0"/>
              <a:t>Rich tooling and local debugging</a:t>
            </a:r>
          </a:p>
          <a:p>
            <a:pPr lvl="1">
              <a:spcAft>
                <a:spcPts val="900"/>
              </a:spcAft>
            </a:pPr>
            <a:r>
              <a:rPr lang="en-US" sz="1650" dirty="0"/>
              <a:t>Visual Studio, VS Code, and more</a:t>
            </a:r>
          </a:p>
          <a:p>
            <a:pPr>
              <a:spcAft>
                <a:spcPts val="900"/>
              </a:spcAft>
            </a:pPr>
            <a:r>
              <a:rPr lang="en-US" sz="1650" dirty="0"/>
              <a:t>Observability and monitoring</a:t>
            </a:r>
          </a:p>
          <a:p>
            <a:pPr>
              <a:spcAft>
                <a:spcPts val="900"/>
              </a:spcAft>
            </a:pPr>
            <a:r>
              <a:rPr lang="en-US" sz="1650" dirty="0"/>
              <a:t>Trigger on dozens of event sources</a:t>
            </a:r>
          </a:p>
          <a:p>
            <a:pPr lvl="1">
              <a:spcAft>
                <a:spcPts val="900"/>
              </a:spcAft>
            </a:pPr>
            <a:r>
              <a:rPr lang="en-US" sz="1650" dirty="0"/>
              <a:t>HTTP</a:t>
            </a:r>
          </a:p>
          <a:p>
            <a:pPr lvl="1">
              <a:spcAft>
                <a:spcPts val="900"/>
              </a:spcAft>
            </a:pPr>
            <a:r>
              <a:rPr lang="en-US" sz="1650" dirty="0"/>
              <a:t>Queues</a:t>
            </a:r>
          </a:p>
          <a:p>
            <a:pPr lvl="1">
              <a:spcAft>
                <a:spcPts val="900"/>
              </a:spcAft>
            </a:pPr>
            <a:r>
              <a:rPr lang="en-US" sz="1650" dirty="0"/>
              <a:t>Event Hub</a:t>
            </a:r>
          </a:p>
          <a:p>
            <a:pPr lvl="1">
              <a:spcAft>
                <a:spcPts val="900"/>
              </a:spcAft>
            </a:pPr>
            <a:r>
              <a:rPr lang="en-US" sz="1650" dirty="0"/>
              <a:t>IoT Hub</a:t>
            </a:r>
          </a:p>
        </p:txBody>
      </p:sp>
      <p:sp>
        <p:nvSpPr>
          <p:cNvPr id="7" name="Rectangle 6">
            <a:extLst>
              <a:ext uri="{FF2B5EF4-FFF2-40B4-BE49-F238E27FC236}">
                <a16:creationId xmlns:a16="http://schemas.microsoft.com/office/drawing/2014/main" id="{3CFCBB3A-9D0F-4BCF-AC3F-81D1FE4DD7A5}"/>
              </a:ext>
            </a:extLst>
          </p:cNvPr>
          <p:cNvSpPr/>
          <p:nvPr/>
        </p:nvSpPr>
        <p:spPr bwMode="auto">
          <a:xfrm>
            <a:off x="4641852" y="1096"/>
            <a:ext cx="4606607" cy="5142041"/>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134444" tIns="107555" rIns="134444" bIns="107555" numCol="1" spcCol="0" rtlCol="0" fromWordArt="0" anchor="t" anchorCtr="0" forceAA="0" compatLnSpc="1">
            <a:prstTxWarp prst="textNoShape">
              <a:avLst/>
            </a:prstTxWarp>
            <a:noAutofit/>
          </a:bodyPr>
          <a:lstStyle/>
          <a:p>
            <a:pPr algn="ctr" defTabSz="685445" eaLnBrk="1" hangingPunct="1">
              <a:lnSpc>
                <a:spcPct val="90000"/>
              </a:lnSpc>
              <a:defRPr/>
            </a:pPr>
            <a:endParaRPr lang="en-US" sz="1765"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pic>
        <p:nvPicPr>
          <p:cNvPr id="11" name="Picture 10">
            <a:extLst>
              <a:ext uri="{FF2B5EF4-FFF2-40B4-BE49-F238E27FC236}">
                <a16:creationId xmlns:a16="http://schemas.microsoft.com/office/drawing/2014/main" id="{DF08AAD6-C579-3C48-BB53-97D4A3E2B5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752" y="135045"/>
            <a:ext cx="764776" cy="705420"/>
          </a:xfrm>
          <a:prstGeom prst="rect">
            <a:avLst/>
          </a:prstGeom>
        </p:spPr>
      </p:pic>
      <p:pic>
        <p:nvPicPr>
          <p:cNvPr id="5" name="Picture 4">
            <a:extLst>
              <a:ext uri="{FF2B5EF4-FFF2-40B4-BE49-F238E27FC236}">
                <a16:creationId xmlns:a16="http://schemas.microsoft.com/office/drawing/2014/main" id="{9F61961B-183D-5544-888F-FBD1F994A621}"/>
              </a:ext>
            </a:extLst>
          </p:cNvPr>
          <p:cNvPicPr>
            <a:picLocks noChangeAspect="1"/>
          </p:cNvPicPr>
          <p:nvPr/>
        </p:nvPicPr>
        <p:blipFill>
          <a:blip r:embed="rId4"/>
          <a:stretch>
            <a:fillRect/>
          </a:stretch>
        </p:blipFill>
        <p:spPr>
          <a:xfrm>
            <a:off x="4641852" y="1082917"/>
            <a:ext cx="5373327" cy="3095260"/>
          </a:xfrm>
          <a:prstGeom prst="rect">
            <a:avLst/>
          </a:prstGeom>
        </p:spPr>
      </p:pic>
    </p:spTree>
    <p:extLst>
      <p:ext uri="{BB962C8B-B14F-4D97-AF65-F5344CB8AC3E}">
        <p14:creationId xmlns:p14="http://schemas.microsoft.com/office/powerpoint/2010/main" val="2324147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CB42966-BBD3-4B00-931F-375E8FA32834}"/>
              </a:ext>
            </a:extLst>
          </p:cNvPr>
          <p:cNvSpPr>
            <a:spLocks noGrp="1"/>
          </p:cNvSpPr>
          <p:nvPr>
            <p:ph type="title"/>
          </p:nvPr>
        </p:nvSpPr>
        <p:spPr>
          <a:xfrm>
            <a:off x="4920617" y="1139330"/>
            <a:ext cx="3687602" cy="415499"/>
          </a:xfrm>
        </p:spPr>
        <p:txBody>
          <a:bodyPr/>
          <a:lstStyle/>
          <a:p>
            <a:r>
              <a:rPr lang="en-US"/>
              <a:t>Cloud Native</a:t>
            </a:r>
          </a:p>
        </p:txBody>
      </p:sp>
      <p:pic>
        <p:nvPicPr>
          <p:cNvPr id="10" name="Picture 9" descr="A picture containing table, indoor, wooden, sitting&#10;&#10;Description automatically generated">
            <a:extLst>
              <a:ext uri="{FF2B5EF4-FFF2-40B4-BE49-F238E27FC236}">
                <a16:creationId xmlns:a16="http://schemas.microsoft.com/office/drawing/2014/main" id="{D41DA36C-CDB7-4B14-B085-D2E81ED52B69}"/>
              </a:ext>
            </a:extLst>
          </p:cNvPr>
          <p:cNvPicPr>
            <a:picLocks noChangeAspect="1"/>
          </p:cNvPicPr>
          <p:nvPr/>
        </p:nvPicPr>
        <p:blipFill rotWithShape="1">
          <a:blip r:embed="rId2"/>
          <a:srcRect l="28889" r="16370"/>
          <a:stretch/>
        </p:blipFill>
        <p:spPr>
          <a:xfrm>
            <a:off x="0" y="0"/>
            <a:ext cx="4223385" cy="5143500"/>
          </a:xfrm>
          <a:prstGeom prst="rect">
            <a:avLst/>
          </a:prstGeom>
        </p:spPr>
      </p:pic>
      <p:sp>
        <p:nvSpPr>
          <p:cNvPr id="8" name="Rectangle 7">
            <a:extLst>
              <a:ext uri="{FF2B5EF4-FFF2-40B4-BE49-F238E27FC236}">
                <a16:creationId xmlns:a16="http://schemas.microsoft.com/office/drawing/2014/main" id="{A20CA2B5-5E22-184F-8F81-E246545F58F9}"/>
              </a:ext>
            </a:extLst>
          </p:cNvPr>
          <p:cNvSpPr/>
          <p:nvPr/>
        </p:nvSpPr>
        <p:spPr bwMode="auto">
          <a:xfrm>
            <a:off x="0" y="0"/>
            <a:ext cx="4223385" cy="51435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defTabSz="699354"/>
            <a:endParaRPr lang="en-US" sz="1500"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991775472"/>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410B38D-D055-994D-852E-B3F5538FC8B4}"/>
              </a:ext>
            </a:extLst>
          </p:cNvPr>
          <p:cNvSpPr>
            <a:spLocks noGrp="1"/>
          </p:cNvSpPr>
          <p:nvPr>
            <p:ph type="body" sz="quarter" idx="10"/>
          </p:nvPr>
        </p:nvSpPr>
        <p:spPr>
          <a:xfrm>
            <a:off x="438150" y="1261802"/>
            <a:ext cx="3753143" cy="1675844"/>
          </a:xfrm>
        </p:spPr>
        <p:txBody>
          <a:bodyPr/>
          <a:lstStyle/>
          <a:p>
            <a:r>
              <a:rPr lang="en-US" dirty="0"/>
              <a:t>Fully serverless offering in Azure that includes</a:t>
            </a:r>
          </a:p>
          <a:p>
            <a:pPr marL="342900" indent="-342900">
              <a:buAutoNum type="arabicPeriod"/>
            </a:pPr>
            <a:r>
              <a:rPr lang="en-US" dirty="0"/>
              <a:t>Event driven programming model</a:t>
            </a:r>
          </a:p>
          <a:p>
            <a:pPr marL="342900" indent="-342900">
              <a:buAutoNum type="arabicPeriod"/>
            </a:pPr>
            <a:r>
              <a:rPr lang="en-US" dirty="0"/>
              <a:t>Serverless scale, pricing, and management</a:t>
            </a:r>
          </a:p>
          <a:p>
            <a:endParaRPr lang="en-US" dirty="0"/>
          </a:p>
        </p:txBody>
      </p:sp>
      <p:sp>
        <p:nvSpPr>
          <p:cNvPr id="4" name="Title 3">
            <a:extLst>
              <a:ext uri="{FF2B5EF4-FFF2-40B4-BE49-F238E27FC236}">
                <a16:creationId xmlns:a16="http://schemas.microsoft.com/office/drawing/2014/main" id="{2FE5DB29-C9F8-2C41-8176-1F2BD48D8E21}"/>
              </a:ext>
            </a:extLst>
          </p:cNvPr>
          <p:cNvSpPr>
            <a:spLocks noGrp="1"/>
          </p:cNvSpPr>
          <p:nvPr>
            <p:ph type="title"/>
          </p:nvPr>
        </p:nvSpPr>
        <p:spPr>
          <a:xfrm>
            <a:off x="438150" y="389128"/>
            <a:ext cx="3945007" cy="415499"/>
          </a:xfrm>
        </p:spPr>
        <p:txBody>
          <a:bodyPr/>
          <a:lstStyle/>
          <a:p>
            <a:r>
              <a:rPr lang="en-US" dirty="0"/>
              <a:t>Azure Functions</a:t>
            </a:r>
          </a:p>
        </p:txBody>
      </p:sp>
      <p:sp>
        <p:nvSpPr>
          <p:cNvPr id="40" name="Rectangle 39">
            <a:extLst>
              <a:ext uri="{FF2B5EF4-FFF2-40B4-BE49-F238E27FC236}">
                <a16:creationId xmlns:a16="http://schemas.microsoft.com/office/drawing/2014/main" id="{BAE601E7-CC0C-244B-8547-31F2E779E651}"/>
              </a:ext>
            </a:extLst>
          </p:cNvPr>
          <p:cNvSpPr/>
          <p:nvPr/>
        </p:nvSpPr>
        <p:spPr bwMode="auto">
          <a:xfrm>
            <a:off x="4666422" y="1729408"/>
            <a:ext cx="3648666" cy="2972369"/>
          </a:xfrm>
          <a:prstGeom prst="rect">
            <a:avLst/>
          </a:prstGeom>
          <a:noFill/>
          <a:ln w="12700" cap="flat" cmpd="sng" algn="ctr">
            <a:solidFill>
              <a:schemeClr val="accent5">
                <a:lumMod val="40000"/>
                <a:lumOff val="60000"/>
              </a:schemeClr>
            </a:solidFill>
            <a:prstDash val="solid"/>
          </a:ln>
          <a:effectLst/>
        </p:spPr>
        <p:txBody>
          <a:bodyPr rot="0" spcFirstLastPara="0" vertOverflow="overflow" horzOverflow="overflow" vert="horz" wrap="square" lIns="0" tIns="135000" rIns="0" bIns="0" numCol="1" spcCol="0" rtlCol="0" fromWordArt="0" anchor="t" anchorCtr="0" forceAA="0" compatLnSpc="1">
            <a:prstTxWarp prst="textNoShape">
              <a:avLst/>
            </a:prstTxWarp>
            <a:noAutofit/>
          </a:bodyPr>
          <a:lstStyle/>
          <a:p>
            <a:pPr algn="ctr" defTabSz="699422">
              <a:lnSpc>
                <a:spcPct val="90000"/>
              </a:lnSpc>
              <a:defRPr/>
            </a:pPr>
            <a:endParaRPr lang="en-US" sz="1350" kern="0" dirty="0">
              <a:solidFill>
                <a:srgbClr val="000000"/>
              </a:solidFill>
              <a:latin typeface="Segoe UI Semibold"/>
            </a:endParaRPr>
          </a:p>
        </p:txBody>
      </p:sp>
      <p:sp>
        <p:nvSpPr>
          <p:cNvPr id="41" name="Rectangle 40">
            <a:extLst>
              <a:ext uri="{FF2B5EF4-FFF2-40B4-BE49-F238E27FC236}">
                <a16:creationId xmlns:a16="http://schemas.microsoft.com/office/drawing/2014/main" id="{B101E358-69A2-F548-BC5A-384A3B174A0B}"/>
              </a:ext>
            </a:extLst>
          </p:cNvPr>
          <p:cNvSpPr/>
          <p:nvPr/>
        </p:nvSpPr>
        <p:spPr>
          <a:xfrm>
            <a:off x="6043761" y="598121"/>
            <a:ext cx="374057" cy="341632"/>
          </a:xfrm>
          <a:prstGeom prst="rect">
            <a:avLst/>
          </a:prstGeom>
        </p:spPr>
        <p:txBody>
          <a:bodyPr wrap="square">
            <a:spAutoFit/>
          </a:bodyPr>
          <a:lstStyle/>
          <a:p>
            <a:pPr marL="0" lvl="1" algn="ctr" defTabSz="699448">
              <a:lnSpc>
                <a:spcPct val="90000"/>
              </a:lnSpc>
              <a:defRPr/>
            </a:pPr>
            <a:r>
              <a:rPr lang="en-US" sz="900" kern="0" dirty="0">
                <a:solidFill>
                  <a:srgbClr val="000000"/>
                </a:solidFill>
              </a:rPr>
              <a:t>App</a:t>
            </a:r>
          </a:p>
        </p:txBody>
      </p:sp>
      <p:sp>
        <p:nvSpPr>
          <p:cNvPr id="42" name="Rectangle: Rounded Corners 498">
            <a:extLst>
              <a:ext uri="{FF2B5EF4-FFF2-40B4-BE49-F238E27FC236}">
                <a16:creationId xmlns:a16="http://schemas.microsoft.com/office/drawing/2014/main" id="{F8E8E211-F647-6B40-9B85-D4160A42ED9D}"/>
              </a:ext>
            </a:extLst>
          </p:cNvPr>
          <p:cNvSpPr/>
          <p:nvPr/>
        </p:nvSpPr>
        <p:spPr>
          <a:xfrm>
            <a:off x="5976538" y="787849"/>
            <a:ext cx="513204" cy="513204"/>
          </a:xfrm>
          <a:prstGeom prst="roundRect">
            <a:avLst/>
          </a:prstGeom>
          <a:solidFill>
            <a:schemeClr val="bg1"/>
          </a:solidFill>
          <a:ln w="12700" cap="flat" cmpd="sng" algn="ctr">
            <a:solidFill>
              <a:srgbClr val="000000"/>
            </a:solidFill>
            <a:prstDash val="dash"/>
            <a:miter lim="800000"/>
          </a:ln>
          <a:effectLst/>
        </p:spPr>
        <p:txBody>
          <a:bodyPr rtlCol="0" anchor="ctr"/>
          <a:lstStyle/>
          <a:p>
            <a:pPr algn="ctr" defTabSz="699448">
              <a:defRPr/>
            </a:pPr>
            <a:endParaRPr lang="en-US" kern="0">
              <a:solidFill>
                <a:srgbClr val="000000"/>
              </a:solidFill>
            </a:endParaRPr>
          </a:p>
        </p:txBody>
      </p:sp>
      <p:grpSp>
        <p:nvGrpSpPr>
          <p:cNvPr id="43" name="Group 42">
            <a:extLst>
              <a:ext uri="{FF2B5EF4-FFF2-40B4-BE49-F238E27FC236}">
                <a16:creationId xmlns:a16="http://schemas.microsoft.com/office/drawing/2014/main" id="{B8D8C765-B1A0-BA4B-A102-D9F29DD967CF}"/>
              </a:ext>
            </a:extLst>
          </p:cNvPr>
          <p:cNvGrpSpPr/>
          <p:nvPr/>
        </p:nvGrpSpPr>
        <p:grpSpPr>
          <a:xfrm>
            <a:off x="6157319" y="883900"/>
            <a:ext cx="150047" cy="150047"/>
            <a:chOff x="6614096" y="3386015"/>
            <a:chExt cx="182880" cy="182880"/>
          </a:xfrm>
        </p:grpSpPr>
        <p:sp>
          <p:nvSpPr>
            <p:cNvPr id="44" name="Oval 43">
              <a:extLst>
                <a:ext uri="{FF2B5EF4-FFF2-40B4-BE49-F238E27FC236}">
                  <a16:creationId xmlns:a16="http://schemas.microsoft.com/office/drawing/2014/main" id="{A6E485BD-D2B2-A14A-BE4A-3A790EB054EA}"/>
                </a:ext>
              </a:extLst>
            </p:cNvPr>
            <p:cNvSpPr/>
            <p:nvPr/>
          </p:nvSpPr>
          <p:spPr>
            <a:xfrm>
              <a:off x="6614096" y="3386015"/>
              <a:ext cx="182880" cy="182880"/>
            </a:xfrm>
            <a:prstGeom prst="ellipse">
              <a:avLst/>
            </a:prstGeom>
            <a:solidFill>
              <a:srgbClr val="F2F2F2"/>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sp>
          <p:nvSpPr>
            <p:cNvPr id="45" name="Oval 44">
              <a:extLst>
                <a:ext uri="{FF2B5EF4-FFF2-40B4-BE49-F238E27FC236}">
                  <a16:creationId xmlns:a16="http://schemas.microsoft.com/office/drawing/2014/main" id="{AD5B0D4F-DAD7-0E43-A2A8-B4A7EA1275FF}"/>
                </a:ext>
              </a:extLst>
            </p:cNvPr>
            <p:cNvSpPr/>
            <p:nvPr/>
          </p:nvSpPr>
          <p:spPr>
            <a:xfrm>
              <a:off x="6636956" y="3408875"/>
              <a:ext cx="137160" cy="137160"/>
            </a:xfrm>
            <a:prstGeom prst="ellipse">
              <a:avLst/>
            </a:prstGeom>
            <a:solidFill>
              <a:srgbClr val="89C402"/>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grpSp>
      <p:grpSp>
        <p:nvGrpSpPr>
          <p:cNvPr id="46" name="Group 45">
            <a:extLst>
              <a:ext uri="{FF2B5EF4-FFF2-40B4-BE49-F238E27FC236}">
                <a16:creationId xmlns:a16="http://schemas.microsoft.com/office/drawing/2014/main" id="{4CB525A6-7D94-1D46-B75C-A4F75C90AC3A}"/>
              </a:ext>
            </a:extLst>
          </p:cNvPr>
          <p:cNvGrpSpPr/>
          <p:nvPr/>
        </p:nvGrpSpPr>
        <p:grpSpPr>
          <a:xfrm>
            <a:off x="6047352" y="1042515"/>
            <a:ext cx="150047" cy="150047"/>
            <a:chOff x="6614096" y="3386015"/>
            <a:chExt cx="182880" cy="182880"/>
          </a:xfrm>
        </p:grpSpPr>
        <p:sp>
          <p:nvSpPr>
            <p:cNvPr id="47" name="Oval 46">
              <a:extLst>
                <a:ext uri="{FF2B5EF4-FFF2-40B4-BE49-F238E27FC236}">
                  <a16:creationId xmlns:a16="http://schemas.microsoft.com/office/drawing/2014/main" id="{985B813B-A4B1-C644-A7CC-01566ACAC335}"/>
                </a:ext>
              </a:extLst>
            </p:cNvPr>
            <p:cNvSpPr/>
            <p:nvPr/>
          </p:nvSpPr>
          <p:spPr>
            <a:xfrm>
              <a:off x="6614096" y="3386015"/>
              <a:ext cx="182880" cy="182880"/>
            </a:xfrm>
            <a:prstGeom prst="ellipse">
              <a:avLst/>
            </a:prstGeom>
            <a:solidFill>
              <a:srgbClr val="F2F2F2"/>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sp>
          <p:nvSpPr>
            <p:cNvPr id="48" name="Oval 47">
              <a:extLst>
                <a:ext uri="{FF2B5EF4-FFF2-40B4-BE49-F238E27FC236}">
                  <a16:creationId xmlns:a16="http://schemas.microsoft.com/office/drawing/2014/main" id="{489223F2-8C7C-1C43-9AF9-2FA0168C034F}"/>
                </a:ext>
              </a:extLst>
            </p:cNvPr>
            <p:cNvSpPr/>
            <p:nvPr/>
          </p:nvSpPr>
          <p:spPr>
            <a:xfrm>
              <a:off x="6636956" y="3408875"/>
              <a:ext cx="137160" cy="137160"/>
            </a:xfrm>
            <a:prstGeom prst="ellipse">
              <a:avLst/>
            </a:prstGeom>
            <a:solidFill>
              <a:srgbClr val="B1D6F2"/>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grpSp>
      <p:grpSp>
        <p:nvGrpSpPr>
          <p:cNvPr id="49" name="Group 48">
            <a:extLst>
              <a:ext uri="{FF2B5EF4-FFF2-40B4-BE49-F238E27FC236}">
                <a16:creationId xmlns:a16="http://schemas.microsoft.com/office/drawing/2014/main" id="{B3290BE9-4BF0-904A-A0D6-5767EDE17900}"/>
              </a:ext>
            </a:extLst>
          </p:cNvPr>
          <p:cNvGrpSpPr/>
          <p:nvPr/>
        </p:nvGrpSpPr>
        <p:grpSpPr>
          <a:xfrm>
            <a:off x="6267286" y="1042515"/>
            <a:ext cx="150047" cy="150047"/>
            <a:chOff x="6614096" y="3386015"/>
            <a:chExt cx="182880" cy="182880"/>
          </a:xfrm>
        </p:grpSpPr>
        <p:sp>
          <p:nvSpPr>
            <p:cNvPr id="50" name="Oval 49">
              <a:extLst>
                <a:ext uri="{FF2B5EF4-FFF2-40B4-BE49-F238E27FC236}">
                  <a16:creationId xmlns:a16="http://schemas.microsoft.com/office/drawing/2014/main" id="{CB79DF7E-2596-D241-8FAC-8F1908D4B4FE}"/>
                </a:ext>
              </a:extLst>
            </p:cNvPr>
            <p:cNvSpPr/>
            <p:nvPr/>
          </p:nvSpPr>
          <p:spPr>
            <a:xfrm>
              <a:off x="6614096" y="3386015"/>
              <a:ext cx="182880" cy="182880"/>
            </a:xfrm>
            <a:prstGeom prst="ellipse">
              <a:avLst/>
            </a:prstGeom>
            <a:solidFill>
              <a:srgbClr val="F2F2F2"/>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sp>
          <p:nvSpPr>
            <p:cNvPr id="51" name="Oval 50">
              <a:extLst>
                <a:ext uri="{FF2B5EF4-FFF2-40B4-BE49-F238E27FC236}">
                  <a16:creationId xmlns:a16="http://schemas.microsoft.com/office/drawing/2014/main" id="{6B542524-3242-8245-B0B6-6A98B7BC8E29}"/>
                </a:ext>
              </a:extLst>
            </p:cNvPr>
            <p:cNvSpPr/>
            <p:nvPr/>
          </p:nvSpPr>
          <p:spPr>
            <a:xfrm>
              <a:off x="6636956" y="3408875"/>
              <a:ext cx="137160" cy="137160"/>
            </a:xfrm>
            <a:prstGeom prst="ellipse">
              <a:avLst/>
            </a:prstGeom>
            <a:solidFill>
              <a:srgbClr val="0078D7"/>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grpSp>
      <p:sp>
        <p:nvSpPr>
          <p:cNvPr id="52" name="Rectangle: Rounded Corners 512">
            <a:extLst>
              <a:ext uri="{FF2B5EF4-FFF2-40B4-BE49-F238E27FC236}">
                <a16:creationId xmlns:a16="http://schemas.microsoft.com/office/drawing/2014/main" id="{53723568-ADAD-6E40-BF8E-0EECF1330067}"/>
              </a:ext>
            </a:extLst>
          </p:cNvPr>
          <p:cNvSpPr/>
          <p:nvPr/>
        </p:nvSpPr>
        <p:spPr>
          <a:xfrm>
            <a:off x="6603254" y="792440"/>
            <a:ext cx="513204" cy="513204"/>
          </a:xfrm>
          <a:prstGeom prst="roundRect">
            <a:avLst/>
          </a:prstGeom>
          <a:solidFill>
            <a:schemeClr val="bg1"/>
          </a:solidFill>
          <a:ln w="12700" cap="flat" cmpd="sng" algn="ctr">
            <a:solidFill>
              <a:srgbClr val="000000"/>
            </a:solidFill>
            <a:prstDash val="dash"/>
            <a:miter lim="800000"/>
          </a:ln>
          <a:effectLst/>
        </p:spPr>
        <p:txBody>
          <a:bodyPr rtlCol="0" anchor="ctr"/>
          <a:lstStyle/>
          <a:p>
            <a:pPr algn="ctr" defTabSz="699448">
              <a:defRPr/>
            </a:pPr>
            <a:endParaRPr lang="en-US" kern="0">
              <a:solidFill>
                <a:srgbClr val="000000"/>
              </a:solidFill>
            </a:endParaRPr>
          </a:p>
        </p:txBody>
      </p:sp>
      <p:grpSp>
        <p:nvGrpSpPr>
          <p:cNvPr id="53" name="Group 52">
            <a:extLst>
              <a:ext uri="{FF2B5EF4-FFF2-40B4-BE49-F238E27FC236}">
                <a16:creationId xmlns:a16="http://schemas.microsoft.com/office/drawing/2014/main" id="{E003D5C0-E591-B44E-BD61-B81646682C34}"/>
              </a:ext>
            </a:extLst>
          </p:cNvPr>
          <p:cNvGrpSpPr/>
          <p:nvPr/>
        </p:nvGrpSpPr>
        <p:grpSpPr>
          <a:xfrm>
            <a:off x="6788798" y="889232"/>
            <a:ext cx="150047" cy="150047"/>
            <a:chOff x="6614096" y="3386015"/>
            <a:chExt cx="182880" cy="182880"/>
          </a:xfrm>
        </p:grpSpPr>
        <p:sp>
          <p:nvSpPr>
            <p:cNvPr id="54" name="Oval 53">
              <a:extLst>
                <a:ext uri="{FF2B5EF4-FFF2-40B4-BE49-F238E27FC236}">
                  <a16:creationId xmlns:a16="http://schemas.microsoft.com/office/drawing/2014/main" id="{E01CBAFF-8258-FD45-967A-36788AECFC7C}"/>
                </a:ext>
              </a:extLst>
            </p:cNvPr>
            <p:cNvSpPr/>
            <p:nvPr/>
          </p:nvSpPr>
          <p:spPr>
            <a:xfrm>
              <a:off x="6614096" y="3386015"/>
              <a:ext cx="182880" cy="182880"/>
            </a:xfrm>
            <a:prstGeom prst="ellipse">
              <a:avLst/>
            </a:prstGeom>
            <a:solidFill>
              <a:srgbClr val="F2F2F2"/>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sp>
          <p:nvSpPr>
            <p:cNvPr id="55" name="Oval 54">
              <a:extLst>
                <a:ext uri="{FF2B5EF4-FFF2-40B4-BE49-F238E27FC236}">
                  <a16:creationId xmlns:a16="http://schemas.microsoft.com/office/drawing/2014/main" id="{E28A75D3-452C-D54B-90B8-2B0FEB1D9195}"/>
                </a:ext>
              </a:extLst>
            </p:cNvPr>
            <p:cNvSpPr/>
            <p:nvPr/>
          </p:nvSpPr>
          <p:spPr>
            <a:xfrm>
              <a:off x="6636956" y="3408875"/>
              <a:ext cx="137160" cy="137160"/>
            </a:xfrm>
            <a:prstGeom prst="ellipse">
              <a:avLst/>
            </a:prstGeom>
            <a:solidFill>
              <a:srgbClr val="D78200"/>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grpSp>
      <p:grpSp>
        <p:nvGrpSpPr>
          <p:cNvPr id="56" name="Group 55">
            <a:extLst>
              <a:ext uri="{FF2B5EF4-FFF2-40B4-BE49-F238E27FC236}">
                <a16:creationId xmlns:a16="http://schemas.microsoft.com/office/drawing/2014/main" id="{4377FB82-F7E1-574D-A807-0A29CA013C7A}"/>
              </a:ext>
            </a:extLst>
          </p:cNvPr>
          <p:cNvGrpSpPr/>
          <p:nvPr/>
        </p:nvGrpSpPr>
        <p:grpSpPr>
          <a:xfrm>
            <a:off x="6678831" y="1047847"/>
            <a:ext cx="150047" cy="150047"/>
            <a:chOff x="6614096" y="3386015"/>
            <a:chExt cx="182880" cy="182880"/>
          </a:xfrm>
        </p:grpSpPr>
        <p:sp>
          <p:nvSpPr>
            <p:cNvPr id="57" name="Oval 56">
              <a:extLst>
                <a:ext uri="{FF2B5EF4-FFF2-40B4-BE49-F238E27FC236}">
                  <a16:creationId xmlns:a16="http://schemas.microsoft.com/office/drawing/2014/main" id="{E813067C-54B9-974E-AA18-876738AC19EB}"/>
                </a:ext>
              </a:extLst>
            </p:cNvPr>
            <p:cNvSpPr/>
            <p:nvPr/>
          </p:nvSpPr>
          <p:spPr>
            <a:xfrm>
              <a:off x="6614096" y="3386015"/>
              <a:ext cx="182880" cy="182880"/>
            </a:xfrm>
            <a:prstGeom prst="ellipse">
              <a:avLst/>
            </a:prstGeom>
            <a:solidFill>
              <a:srgbClr val="F2F2F2"/>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sp>
          <p:nvSpPr>
            <p:cNvPr id="58" name="Oval 57">
              <a:extLst>
                <a:ext uri="{FF2B5EF4-FFF2-40B4-BE49-F238E27FC236}">
                  <a16:creationId xmlns:a16="http://schemas.microsoft.com/office/drawing/2014/main" id="{988B5607-9E9C-B341-B34C-10B741378E16}"/>
                </a:ext>
              </a:extLst>
            </p:cNvPr>
            <p:cNvSpPr/>
            <p:nvPr/>
          </p:nvSpPr>
          <p:spPr>
            <a:xfrm>
              <a:off x="6636956" y="3408875"/>
              <a:ext cx="137160" cy="137160"/>
            </a:xfrm>
            <a:prstGeom prst="ellipse">
              <a:avLst/>
            </a:prstGeom>
            <a:solidFill>
              <a:srgbClr val="003157"/>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grpSp>
      <p:grpSp>
        <p:nvGrpSpPr>
          <p:cNvPr id="59" name="Group 58">
            <a:extLst>
              <a:ext uri="{FF2B5EF4-FFF2-40B4-BE49-F238E27FC236}">
                <a16:creationId xmlns:a16="http://schemas.microsoft.com/office/drawing/2014/main" id="{4C5B0864-063A-854D-8DAA-07040EE124B8}"/>
              </a:ext>
            </a:extLst>
          </p:cNvPr>
          <p:cNvGrpSpPr/>
          <p:nvPr/>
        </p:nvGrpSpPr>
        <p:grpSpPr>
          <a:xfrm>
            <a:off x="6898765" y="1047847"/>
            <a:ext cx="150047" cy="150047"/>
            <a:chOff x="6614096" y="3386015"/>
            <a:chExt cx="182880" cy="182880"/>
          </a:xfrm>
        </p:grpSpPr>
        <p:sp>
          <p:nvSpPr>
            <p:cNvPr id="60" name="Oval 59">
              <a:extLst>
                <a:ext uri="{FF2B5EF4-FFF2-40B4-BE49-F238E27FC236}">
                  <a16:creationId xmlns:a16="http://schemas.microsoft.com/office/drawing/2014/main" id="{BD7143FF-BF06-1445-8AF7-CE3583C880AE}"/>
                </a:ext>
              </a:extLst>
            </p:cNvPr>
            <p:cNvSpPr/>
            <p:nvPr/>
          </p:nvSpPr>
          <p:spPr>
            <a:xfrm>
              <a:off x="6614096" y="3386015"/>
              <a:ext cx="182880" cy="182880"/>
            </a:xfrm>
            <a:prstGeom prst="ellipse">
              <a:avLst/>
            </a:prstGeom>
            <a:solidFill>
              <a:srgbClr val="F2F2F2"/>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sp>
          <p:nvSpPr>
            <p:cNvPr id="61" name="Oval 60">
              <a:extLst>
                <a:ext uri="{FF2B5EF4-FFF2-40B4-BE49-F238E27FC236}">
                  <a16:creationId xmlns:a16="http://schemas.microsoft.com/office/drawing/2014/main" id="{847EE46A-A5B2-4F41-A38E-D5543128F9F7}"/>
                </a:ext>
              </a:extLst>
            </p:cNvPr>
            <p:cNvSpPr/>
            <p:nvPr/>
          </p:nvSpPr>
          <p:spPr>
            <a:xfrm>
              <a:off x="6636956" y="3408875"/>
              <a:ext cx="137160" cy="137160"/>
            </a:xfrm>
            <a:prstGeom prst="ellipse">
              <a:avLst/>
            </a:prstGeom>
            <a:solidFill>
              <a:srgbClr val="0078D7"/>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grpSp>
      <p:sp>
        <p:nvSpPr>
          <p:cNvPr id="62" name="Rectangle 61">
            <a:extLst>
              <a:ext uri="{FF2B5EF4-FFF2-40B4-BE49-F238E27FC236}">
                <a16:creationId xmlns:a16="http://schemas.microsoft.com/office/drawing/2014/main" id="{23DB2222-6F09-B54C-A91C-0EE03FB0431B}"/>
              </a:ext>
            </a:extLst>
          </p:cNvPr>
          <p:cNvSpPr/>
          <p:nvPr/>
        </p:nvSpPr>
        <p:spPr>
          <a:xfrm>
            <a:off x="6646835" y="596878"/>
            <a:ext cx="405669" cy="216982"/>
          </a:xfrm>
          <a:prstGeom prst="rect">
            <a:avLst/>
          </a:prstGeom>
        </p:spPr>
        <p:txBody>
          <a:bodyPr wrap="square">
            <a:spAutoFit/>
          </a:bodyPr>
          <a:lstStyle/>
          <a:p>
            <a:pPr marL="0" lvl="1" algn="ctr" defTabSz="699448">
              <a:lnSpc>
                <a:spcPct val="90000"/>
              </a:lnSpc>
              <a:defRPr/>
            </a:pPr>
            <a:r>
              <a:rPr lang="en-US" sz="900" kern="0" dirty="0">
                <a:solidFill>
                  <a:srgbClr val="000000"/>
                </a:solidFill>
              </a:rPr>
              <a:t>App</a:t>
            </a:r>
          </a:p>
        </p:txBody>
      </p:sp>
      <p:grpSp>
        <p:nvGrpSpPr>
          <p:cNvPr id="63" name="Group 62">
            <a:extLst>
              <a:ext uri="{FF2B5EF4-FFF2-40B4-BE49-F238E27FC236}">
                <a16:creationId xmlns:a16="http://schemas.microsoft.com/office/drawing/2014/main" id="{BF010881-EF4E-354D-8538-804C651D8CB9}"/>
              </a:ext>
            </a:extLst>
          </p:cNvPr>
          <p:cNvGrpSpPr/>
          <p:nvPr/>
        </p:nvGrpSpPr>
        <p:grpSpPr>
          <a:xfrm>
            <a:off x="5926490" y="3701723"/>
            <a:ext cx="66771" cy="66771"/>
            <a:chOff x="6614096" y="3386015"/>
            <a:chExt cx="182880" cy="182880"/>
          </a:xfrm>
        </p:grpSpPr>
        <p:sp>
          <p:nvSpPr>
            <p:cNvPr id="64" name="Oval 63">
              <a:extLst>
                <a:ext uri="{FF2B5EF4-FFF2-40B4-BE49-F238E27FC236}">
                  <a16:creationId xmlns:a16="http://schemas.microsoft.com/office/drawing/2014/main" id="{579C7853-5CA7-0447-B71F-F1F873628A28}"/>
                </a:ext>
              </a:extLst>
            </p:cNvPr>
            <p:cNvSpPr/>
            <p:nvPr/>
          </p:nvSpPr>
          <p:spPr>
            <a:xfrm>
              <a:off x="6614096" y="3386015"/>
              <a:ext cx="182880" cy="182880"/>
            </a:xfrm>
            <a:prstGeom prst="ellipse">
              <a:avLst/>
            </a:prstGeom>
            <a:solidFill>
              <a:srgbClr val="F2F2F2"/>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sp>
          <p:nvSpPr>
            <p:cNvPr id="65" name="Oval 64">
              <a:extLst>
                <a:ext uri="{FF2B5EF4-FFF2-40B4-BE49-F238E27FC236}">
                  <a16:creationId xmlns:a16="http://schemas.microsoft.com/office/drawing/2014/main" id="{4F3FE684-1432-A54F-B793-6FA7A072348C}"/>
                </a:ext>
              </a:extLst>
            </p:cNvPr>
            <p:cNvSpPr/>
            <p:nvPr/>
          </p:nvSpPr>
          <p:spPr>
            <a:xfrm>
              <a:off x="6636956" y="3408875"/>
              <a:ext cx="137160" cy="137160"/>
            </a:xfrm>
            <a:prstGeom prst="ellipse">
              <a:avLst/>
            </a:prstGeom>
            <a:solidFill>
              <a:srgbClr val="0078D7"/>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grpSp>
      <p:grpSp>
        <p:nvGrpSpPr>
          <p:cNvPr id="66" name="Group 65">
            <a:extLst>
              <a:ext uri="{FF2B5EF4-FFF2-40B4-BE49-F238E27FC236}">
                <a16:creationId xmlns:a16="http://schemas.microsoft.com/office/drawing/2014/main" id="{7A64CE88-8EB5-6842-82FC-9F3A29A1D478}"/>
              </a:ext>
            </a:extLst>
          </p:cNvPr>
          <p:cNvGrpSpPr/>
          <p:nvPr/>
        </p:nvGrpSpPr>
        <p:grpSpPr>
          <a:xfrm>
            <a:off x="7307693" y="2930382"/>
            <a:ext cx="66771" cy="66771"/>
            <a:chOff x="6614096" y="3386015"/>
            <a:chExt cx="182880" cy="182880"/>
          </a:xfrm>
        </p:grpSpPr>
        <p:sp>
          <p:nvSpPr>
            <p:cNvPr id="67" name="Oval 66">
              <a:extLst>
                <a:ext uri="{FF2B5EF4-FFF2-40B4-BE49-F238E27FC236}">
                  <a16:creationId xmlns:a16="http://schemas.microsoft.com/office/drawing/2014/main" id="{87CC37BC-F633-BE4B-9CAC-51EA93BE6AB8}"/>
                </a:ext>
              </a:extLst>
            </p:cNvPr>
            <p:cNvSpPr/>
            <p:nvPr/>
          </p:nvSpPr>
          <p:spPr>
            <a:xfrm>
              <a:off x="6614096" y="3386015"/>
              <a:ext cx="182880" cy="182880"/>
            </a:xfrm>
            <a:prstGeom prst="ellipse">
              <a:avLst/>
            </a:prstGeom>
            <a:solidFill>
              <a:srgbClr val="F2F2F2"/>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sp>
          <p:nvSpPr>
            <p:cNvPr id="68" name="Oval 67">
              <a:extLst>
                <a:ext uri="{FF2B5EF4-FFF2-40B4-BE49-F238E27FC236}">
                  <a16:creationId xmlns:a16="http://schemas.microsoft.com/office/drawing/2014/main" id="{599989FC-2C9A-6747-B0BF-4BEB71A736FF}"/>
                </a:ext>
              </a:extLst>
            </p:cNvPr>
            <p:cNvSpPr/>
            <p:nvPr/>
          </p:nvSpPr>
          <p:spPr>
            <a:xfrm>
              <a:off x="6636956" y="3408875"/>
              <a:ext cx="137160" cy="137160"/>
            </a:xfrm>
            <a:prstGeom prst="ellipse">
              <a:avLst/>
            </a:prstGeom>
            <a:solidFill>
              <a:srgbClr val="B1D6F2"/>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grpSp>
      <p:grpSp>
        <p:nvGrpSpPr>
          <p:cNvPr id="69" name="Group 68">
            <a:extLst>
              <a:ext uri="{FF2B5EF4-FFF2-40B4-BE49-F238E27FC236}">
                <a16:creationId xmlns:a16="http://schemas.microsoft.com/office/drawing/2014/main" id="{2F3C44A0-2782-6C4A-8E4E-8DF4D3F2DEB1}"/>
              </a:ext>
            </a:extLst>
          </p:cNvPr>
          <p:cNvGrpSpPr/>
          <p:nvPr/>
        </p:nvGrpSpPr>
        <p:grpSpPr>
          <a:xfrm>
            <a:off x="7730348" y="3479075"/>
            <a:ext cx="66771" cy="66771"/>
            <a:chOff x="6614096" y="3386015"/>
            <a:chExt cx="182880" cy="182880"/>
          </a:xfrm>
        </p:grpSpPr>
        <p:sp>
          <p:nvSpPr>
            <p:cNvPr id="70" name="Oval 69">
              <a:extLst>
                <a:ext uri="{FF2B5EF4-FFF2-40B4-BE49-F238E27FC236}">
                  <a16:creationId xmlns:a16="http://schemas.microsoft.com/office/drawing/2014/main" id="{E0F97FCF-8060-C848-B343-B6B3FE8C456C}"/>
                </a:ext>
              </a:extLst>
            </p:cNvPr>
            <p:cNvSpPr/>
            <p:nvPr/>
          </p:nvSpPr>
          <p:spPr>
            <a:xfrm>
              <a:off x="6614096" y="3386015"/>
              <a:ext cx="182880" cy="182880"/>
            </a:xfrm>
            <a:prstGeom prst="ellipse">
              <a:avLst/>
            </a:prstGeom>
            <a:solidFill>
              <a:srgbClr val="F2F2F2"/>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sp>
          <p:nvSpPr>
            <p:cNvPr id="71" name="Oval 70">
              <a:extLst>
                <a:ext uri="{FF2B5EF4-FFF2-40B4-BE49-F238E27FC236}">
                  <a16:creationId xmlns:a16="http://schemas.microsoft.com/office/drawing/2014/main" id="{A3774C74-7452-AF43-B254-521D55BD65DB}"/>
                </a:ext>
              </a:extLst>
            </p:cNvPr>
            <p:cNvSpPr/>
            <p:nvPr/>
          </p:nvSpPr>
          <p:spPr>
            <a:xfrm>
              <a:off x="6636956" y="3408875"/>
              <a:ext cx="137160" cy="137160"/>
            </a:xfrm>
            <a:prstGeom prst="ellipse">
              <a:avLst/>
            </a:prstGeom>
            <a:solidFill>
              <a:srgbClr val="D78200"/>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grpSp>
      <p:grpSp>
        <p:nvGrpSpPr>
          <p:cNvPr id="72" name="Group 71">
            <a:extLst>
              <a:ext uri="{FF2B5EF4-FFF2-40B4-BE49-F238E27FC236}">
                <a16:creationId xmlns:a16="http://schemas.microsoft.com/office/drawing/2014/main" id="{107F74B0-1494-084E-ADEE-3271D48B4051}"/>
              </a:ext>
            </a:extLst>
          </p:cNvPr>
          <p:cNvGrpSpPr/>
          <p:nvPr/>
        </p:nvGrpSpPr>
        <p:grpSpPr>
          <a:xfrm>
            <a:off x="7206480" y="2227703"/>
            <a:ext cx="66771" cy="66771"/>
            <a:chOff x="6614096" y="3386015"/>
            <a:chExt cx="182880" cy="182880"/>
          </a:xfrm>
        </p:grpSpPr>
        <p:sp>
          <p:nvSpPr>
            <p:cNvPr id="73" name="Oval 72">
              <a:extLst>
                <a:ext uri="{FF2B5EF4-FFF2-40B4-BE49-F238E27FC236}">
                  <a16:creationId xmlns:a16="http://schemas.microsoft.com/office/drawing/2014/main" id="{4A838876-8798-2E4C-B7B1-79D095907805}"/>
                </a:ext>
              </a:extLst>
            </p:cNvPr>
            <p:cNvSpPr/>
            <p:nvPr/>
          </p:nvSpPr>
          <p:spPr>
            <a:xfrm>
              <a:off x="6614096" y="3386015"/>
              <a:ext cx="182880" cy="182880"/>
            </a:xfrm>
            <a:prstGeom prst="ellipse">
              <a:avLst/>
            </a:prstGeom>
            <a:solidFill>
              <a:srgbClr val="F2F2F2"/>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sp>
          <p:nvSpPr>
            <p:cNvPr id="74" name="Oval 73">
              <a:extLst>
                <a:ext uri="{FF2B5EF4-FFF2-40B4-BE49-F238E27FC236}">
                  <a16:creationId xmlns:a16="http://schemas.microsoft.com/office/drawing/2014/main" id="{24C95055-F100-E940-962B-4DFFE2497D35}"/>
                </a:ext>
              </a:extLst>
            </p:cNvPr>
            <p:cNvSpPr/>
            <p:nvPr/>
          </p:nvSpPr>
          <p:spPr>
            <a:xfrm>
              <a:off x="6636956" y="3408875"/>
              <a:ext cx="137160" cy="137160"/>
            </a:xfrm>
            <a:prstGeom prst="ellipse">
              <a:avLst/>
            </a:prstGeom>
            <a:solidFill>
              <a:srgbClr val="003157"/>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grpSp>
      <p:grpSp>
        <p:nvGrpSpPr>
          <p:cNvPr id="75" name="Group 74">
            <a:extLst>
              <a:ext uri="{FF2B5EF4-FFF2-40B4-BE49-F238E27FC236}">
                <a16:creationId xmlns:a16="http://schemas.microsoft.com/office/drawing/2014/main" id="{01A2199D-6EC0-F341-A4CF-54FA4F68E6D9}"/>
              </a:ext>
            </a:extLst>
          </p:cNvPr>
          <p:cNvGrpSpPr/>
          <p:nvPr/>
        </p:nvGrpSpPr>
        <p:grpSpPr>
          <a:xfrm>
            <a:off x="6865140" y="2538846"/>
            <a:ext cx="66771" cy="66771"/>
            <a:chOff x="6614096" y="3386015"/>
            <a:chExt cx="182880" cy="182880"/>
          </a:xfrm>
        </p:grpSpPr>
        <p:sp>
          <p:nvSpPr>
            <p:cNvPr id="76" name="Oval 75">
              <a:extLst>
                <a:ext uri="{FF2B5EF4-FFF2-40B4-BE49-F238E27FC236}">
                  <a16:creationId xmlns:a16="http://schemas.microsoft.com/office/drawing/2014/main" id="{2FD5FB70-2F17-4B4A-A7D5-24DFA44F07D9}"/>
                </a:ext>
              </a:extLst>
            </p:cNvPr>
            <p:cNvSpPr/>
            <p:nvPr/>
          </p:nvSpPr>
          <p:spPr>
            <a:xfrm>
              <a:off x="6614096" y="3386015"/>
              <a:ext cx="182880" cy="182880"/>
            </a:xfrm>
            <a:prstGeom prst="ellipse">
              <a:avLst/>
            </a:prstGeom>
            <a:solidFill>
              <a:srgbClr val="F2F2F2"/>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sp>
          <p:nvSpPr>
            <p:cNvPr id="77" name="Oval 76">
              <a:extLst>
                <a:ext uri="{FF2B5EF4-FFF2-40B4-BE49-F238E27FC236}">
                  <a16:creationId xmlns:a16="http://schemas.microsoft.com/office/drawing/2014/main" id="{952AE748-004B-3A48-9DDB-175B17E01565}"/>
                </a:ext>
              </a:extLst>
            </p:cNvPr>
            <p:cNvSpPr/>
            <p:nvPr/>
          </p:nvSpPr>
          <p:spPr>
            <a:xfrm>
              <a:off x="6636956" y="3408875"/>
              <a:ext cx="137160" cy="137160"/>
            </a:xfrm>
            <a:prstGeom prst="ellipse">
              <a:avLst/>
            </a:prstGeom>
            <a:solidFill>
              <a:srgbClr val="0078D7"/>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grpSp>
      <p:grpSp>
        <p:nvGrpSpPr>
          <p:cNvPr id="78" name="Group 77">
            <a:extLst>
              <a:ext uri="{FF2B5EF4-FFF2-40B4-BE49-F238E27FC236}">
                <a16:creationId xmlns:a16="http://schemas.microsoft.com/office/drawing/2014/main" id="{8549A6C4-8973-3E4D-BF53-1BA2B28637F4}"/>
              </a:ext>
            </a:extLst>
          </p:cNvPr>
          <p:cNvGrpSpPr/>
          <p:nvPr/>
        </p:nvGrpSpPr>
        <p:grpSpPr>
          <a:xfrm>
            <a:off x="7398695" y="2597271"/>
            <a:ext cx="66771" cy="66771"/>
            <a:chOff x="6614096" y="3386015"/>
            <a:chExt cx="182880" cy="182880"/>
          </a:xfrm>
        </p:grpSpPr>
        <p:sp>
          <p:nvSpPr>
            <p:cNvPr id="79" name="Oval 78">
              <a:extLst>
                <a:ext uri="{FF2B5EF4-FFF2-40B4-BE49-F238E27FC236}">
                  <a16:creationId xmlns:a16="http://schemas.microsoft.com/office/drawing/2014/main" id="{89D243AC-9679-3241-8BBD-C7BD54FBEBCD}"/>
                </a:ext>
              </a:extLst>
            </p:cNvPr>
            <p:cNvSpPr/>
            <p:nvPr/>
          </p:nvSpPr>
          <p:spPr>
            <a:xfrm>
              <a:off x="6614096" y="3386015"/>
              <a:ext cx="182880" cy="182880"/>
            </a:xfrm>
            <a:prstGeom prst="ellipse">
              <a:avLst/>
            </a:prstGeom>
            <a:solidFill>
              <a:srgbClr val="F2F2F2"/>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sp>
          <p:nvSpPr>
            <p:cNvPr id="80" name="Oval 79">
              <a:extLst>
                <a:ext uri="{FF2B5EF4-FFF2-40B4-BE49-F238E27FC236}">
                  <a16:creationId xmlns:a16="http://schemas.microsoft.com/office/drawing/2014/main" id="{43C0E532-FC94-9849-AF12-EEFDAF3C794E}"/>
                </a:ext>
              </a:extLst>
            </p:cNvPr>
            <p:cNvSpPr/>
            <p:nvPr/>
          </p:nvSpPr>
          <p:spPr>
            <a:xfrm>
              <a:off x="6636956" y="3408875"/>
              <a:ext cx="137160" cy="137160"/>
            </a:xfrm>
            <a:prstGeom prst="ellipse">
              <a:avLst/>
            </a:prstGeom>
            <a:solidFill>
              <a:srgbClr val="89C402"/>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grpSp>
      <p:grpSp>
        <p:nvGrpSpPr>
          <p:cNvPr id="81" name="Group 80">
            <a:extLst>
              <a:ext uri="{FF2B5EF4-FFF2-40B4-BE49-F238E27FC236}">
                <a16:creationId xmlns:a16="http://schemas.microsoft.com/office/drawing/2014/main" id="{60CDEF3F-DD98-084C-85E5-579581CF6ACB}"/>
              </a:ext>
            </a:extLst>
          </p:cNvPr>
          <p:cNvGrpSpPr/>
          <p:nvPr/>
        </p:nvGrpSpPr>
        <p:grpSpPr>
          <a:xfrm>
            <a:off x="5337843" y="2261089"/>
            <a:ext cx="66771" cy="66771"/>
            <a:chOff x="6614096" y="3386015"/>
            <a:chExt cx="182880" cy="182880"/>
          </a:xfrm>
        </p:grpSpPr>
        <p:sp>
          <p:nvSpPr>
            <p:cNvPr id="82" name="Oval 81">
              <a:extLst>
                <a:ext uri="{FF2B5EF4-FFF2-40B4-BE49-F238E27FC236}">
                  <a16:creationId xmlns:a16="http://schemas.microsoft.com/office/drawing/2014/main" id="{302ED866-691D-4C48-9E75-2E1279310B04}"/>
                </a:ext>
              </a:extLst>
            </p:cNvPr>
            <p:cNvSpPr/>
            <p:nvPr/>
          </p:nvSpPr>
          <p:spPr>
            <a:xfrm>
              <a:off x="6614096" y="3386015"/>
              <a:ext cx="182880" cy="182880"/>
            </a:xfrm>
            <a:prstGeom prst="ellipse">
              <a:avLst/>
            </a:prstGeom>
            <a:solidFill>
              <a:srgbClr val="F2F2F2"/>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sp>
          <p:nvSpPr>
            <p:cNvPr id="83" name="Oval 82">
              <a:extLst>
                <a:ext uri="{FF2B5EF4-FFF2-40B4-BE49-F238E27FC236}">
                  <a16:creationId xmlns:a16="http://schemas.microsoft.com/office/drawing/2014/main" id="{1DCDAA5B-9E35-DE43-8EDF-6C45C2B490E7}"/>
                </a:ext>
              </a:extLst>
            </p:cNvPr>
            <p:cNvSpPr/>
            <p:nvPr/>
          </p:nvSpPr>
          <p:spPr>
            <a:xfrm>
              <a:off x="6636956" y="3408875"/>
              <a:ext cx="137160" cy="137160"/>
            </a:xfrm>
            <a:prstGeom prst="ellipse">
              <a:avLst/>
            </a:prstGeom>
            <a:solidFill>
              <a:srgbClr val="D78200"/>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grpSp>
      <p:grpSp>
        <p:nvGrpSpPr>
          <p:cNvPr id="84" name="Group 83">
            <a:extLst>
              <a:ext uri="{FF2B5EF4-FFF2-40B4-BE49-F238E27FC236}">
                <a16:creationId xmlns:a16="http://schemas.microsoft.com/office/drawing/2014/main" id="{10938B01-DC3D-954A-8897-459EF76F181A}"/>
              </a:ext>
            </a:extLst>
          </p:cNvPr>
          <p:cNvGrpSpPr/>
          <p:nvPr/>
        </p:nvGrpSpPr>
        <p:grpSpPr>
          <a:xfrm>
            <a:off x="5167113" y="3530342"/>
            <a:ext cx="66771" cy="66771"/>
            <a:chOff x="6614096" y="3386015"/>
            <a:chExt cx="182880" cy="182880"/>
          </a:xfrm>
        </p:grpSpPr>
        <p:sp>
          <p:nvSpPr>
            <p:cNvPr id="85" name="Oval 84">
              <a:extLst>
                <a:ext uri="{FF2B5EF4-FFF2-40B4-BE49-F238E27FC236}">
                  <a16:creationId xmlns:a16="http://schemas.microsoft.com/office/drawing/2014/main" id="{4A851522-0A52-8A48-A90D-2AD84DD261E1}"/>
                </a:ext>
              </a:extLst>
            </p:cNvPr>
            <p:cNvSpPr/>
            <p:nvPr/>
          </p:nvSpPr>
          <p:spPr>
            <a:xfrm>
              <a:off x="6614096" y="3386015"/>
              <a:ext cx="182880" cy="182880"/>
            </a:xfrm>
            <a:prstGeom prst="ellipse">
              <a:avLst/>
            </a:prstGeom>
            <a:solidFill>
              <a:srgbClr val="F2F2F2"/>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sp>
          <p:nvSpPr>
            <p:cNvPr id="86" name="Oval 85">
              <a:extLst>
                <a:ext uri="{FF2B5EF4-FFF2-40B4-BE49-F238E27FC236}">
                  <a16:creationId xmlns:a16="http://schemas.microsoft.com/office/drawing/2014/main" id="{F813DD76-E6EE-B247-BBDB-39CE01343B44}"/>
                </a:ext>
              </a:extLst>
            </p:cNvPr>
            <p:cNvSpPr/>
            <p:nvPr/>
          </p:nvSpPr>
          <p:spPr>
            <a:xfrm>
              <a:off x="6636956" y="3408875"/>
              <a:ext cx="137160" cy="137160"/>
            </a:xfrm>
            <a:prstGeom prst="ellipse">
              <a:avLst/>
            </a:prstGeom>
            <a:solidFill>
              <a:srgbClr val="B1D6F2"/>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grpSp>
      <p:grpSp>
        <p:nvGrpSpPr>
          <p:cNvPr id="87" name="Group 86">
            <a:extLst>
              <a:ext uri="{FF2B5EF4-FFF2-40B4-BE49-F238E27FC236}">
                <a16:creationId xmlns:a16="http://schemas.microsoft.com/office/drawing/2014/main" id="{FC5083EA-427B-0448-8AA2-29CE5D4F1516}"/>
              </a:ext>
            </a:extLst>
          </p:cNvPr>
          <p:cNvGrpSpPr/>
          <p:nvPr/>
        </p:nvGrpSpPr>
        <p:grpSpPr>
          <a:xfrm>
            <a:off x="5516816" y="2772039"/>
            <a:ext cx="66771" cy="66771"/>
            <a:chOff x="6614096" y="3386015"/>
            <a:chExt cx="182880" cy="182880"/>
          </a:xfrm>
        </p:grpSpPr>
        <p:sp>
          <p:nvSpPr>
            <p:cNvPr id="88" name="Oval 87">
              <a:extLst>
                <a:ext uri="{FF2B5EF4-FFF2-40B4-BE49-F238E27FC236}">
                  <a16:creationId xmlns:a16="http://schemas.microsoft.com/office/drawing/2014/main" id="{B0B80D1D-4ED7-EC4D-AE4E-5FD6E3A85584}"/>
                </a:ext>
              </a:extLst>
            </p:cNvPr>
            <p:cNvSpPr/>
            <p:nvPr/>
          </p:nvSpPr>
          <p:spPr>
            <a:xfrm>
              <a:off x="6614096" y="3386015"/>
              <a:ext cx="182880" cy="182880"/>
            </a:xfrm>
            <a:prstGeom prst="ellipse">
              <a:avLst/>
            </a:prstGeom>
            <a:solidFill>
              <a:srgbClr val="F2F2F2"/>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sp>
          <p:nvSpPr>
            <p:cNvPr id="89" name="Oval 88">
              <a:extLst>
                <a:ext uri="{FF2B5EF4-FFF2-40B4-BE49-F238E27FC236}">
                  <a16:creationId xmlns:a16="http://schemas.microsoft.com/office/drawing/2014/main" id="{DD335FDD-3557-0842-90FF-7381FC1958B4}"/>
                </a:ext>
              </a:extLst>
            </p:cNvPr>
            <p:cNvSpPr/>
            <p:nvPr/>
          </p:nvSpPr>
          <p:spPr>
            <a:xfrm>
              <a:off x="6636956" y="3408875"/>
              <a:ext cx="137160" cy="137160"/>
            </a:xfrm>
            <a:prstGeom prst="ellipse">
              <a:avLst/>
            </a:prstGeom>
            <a:solidFill>
              <a:srgbClr val="003157"/>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grpSp>
      <p:grpSp>
        <p:nvGrpSpPr>
          <p:cNvPr id="90" name="Group 89">
            <a:extLst>
              <a:ext uri="{FF2B5EF4-FFF2-40B4-BE49-F238E27FC236}">
                <a16:creationId xmlns:a16="http://schemas.microsoft.com/office/drawing/2014/main" id="{F7AAEA2E-5878-1149-B676-3F73FC57C45E}"/>
              </a:ext>
            </a:extLst>
          </p:cNvPr>
          <p:cNvGrpSpPr/>
          <p:nvPr/>
        </p:nvGrpSpPr>
        <p:grpSpPr>
          <a:xfrm>
            <a:off x="5195454" y="2978882"/>
            <a:ext cx="66771" cy="66771"/>
            <a:chOff x="6614096" y="3386015"/>
            <a:chExt cx="182880" cy="182880"/>
          </a:xfrm>
        </p:grpSpPr>
        <p:sp>
          <p:nvSpPr>
            <p:cNvPr id="91" name="Oval 90">
              <a:extLst>
                <a:ext uri="{FF2B5EF4-FFF2-40B4-BE49-F238E27FC236}">
                  <a16:creationId xmlns:a16="http://schemas.microsoft.com/office/drawing/2014/main" id="{881FFD6A-F93E-C043-B8B7-45E1529ACBD2}"/>
                </a:ext>
              </a:extLst>
            </p:cNvPr>
            <p:cNvSpPr/>
            <p:nvPr/>
          </p:nvSpPr>
          <p:spPr>
            <a:xfrm>
              <a:off x="6614096" y="3386015"/>
              <a:ext cx="182880" cy="182880"/>
            </a:xfrm>
            <a:prstGeom prst="ellipse">
              <a:avLst/>
            </a:prstGeom>
            <a:solidFill>
              <a:srgbClr val="F2F2F2"/>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sp>
          <p:nvSpPr>
            <p:cNvPr id="92" name="Oval 91">
              <a:extLst>
                <a:ext uri="{FF2B5EF4-FFF2-40B4-BE49-F238E27FC236}">
                  <a16:creationId xmlns:a16="http://schemas.microsoft.com/office/drawing/2014/main" id="{FA40D947-D325-194A-A464-E8250968BC71}"/>
                </a:ext>
              </a:extLst>
            </p:cNvPr>
            <p:cNvSpPr/>
            <p:nvPr/>
          </p:nvSpPr>
          <p:spPr>
            <a:xfrm>
              <a:off x="6636956" y="3408875"/>
              <a:ext cx="137160" cy="137160"/>
            </a:xfrm>
            <a:prstGeom prst="ellipse">
              <a:avLst/>
            </a:prstGeom>
            <a:solidFill>
              <a:srgbClr val="89C402"/>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grpSp>
      <p:grpSp>
        <p:nvGrpSpPr>
          <p:cNvPr id="93" name="Group 92">
            <a:extLst>
              <a:ext uri="{FF2B5EF4-FFF2-40B4-BE49-F238E27FC236}">
                <a16:creationId xmlns:a16="http://schemas.microsoft.com/office/drawing/2014/main" id="{D50BD795-8745-A944-A25E-509A8C348187}"/>
              </a:ext>
            </a:extLst>
          </p:cNvPr>
          <p:cNvGrpSpPr/>
          <p:nvPr/>
        </p:nvGrpSpPr>
        <p:grpSpPr>
          <a:xfrm>
            <a:off x="5768081" y="3185161"/>
            <a:ext cx="66771" cy="66771"/>
            <a:chOff x="6614096" y="3386015"/>
            <a:chExt cx="182880" cy="182880"/>
          </a:xfrm>
        </p:grpSpPr>
        <p:sp>
          <p:nvSpPr>
            <p:cNvPr id="94" name="Oval 93">
              <a:extLst>
                <a:ext uri="{FF2B5EF4-FFF2-40B4-BE49-F238E27FC236}">
                  <a16:creationId xmlns:a16="http://schemas.microsoft.com/office/drawing/2014/main" id="{34818250-C984-4243-B34B-8C5695AB8AD9}"/>
                </a:ext>
              </a:extLst>
            </p:cNvPr>
            <p:cNvSpPr/>
            <p:nvPr/>
          </p:nvSpPr>
          <p:spPr>
            <a:xfrm>
              <a:off x="6614096" y="3386015"/>
              <a:ext cx="182880" cy="182880"/>
            </a:xfrm>
            <a:prstGeom prst="ellipse">
              <a:avLst/>
            </a:prstGeom>
            <a:solidFill>
              <a:srgbClr val="F2F2F2"/>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sp>
          <p:nvSpPr>
            <p:cNvPr id="95" name="Oval 94">
              <a:extLst>
                <a:ext uri="{FF2B5EF4-FFF2-40B4-BE49-F238E27FC236}">
                  <a16:creationId xmlns:a16="http://schemas.microsoft.com/office/drawing/2014/main" id="{FBB17FE9-FD23-B141-BE71-07CCB55AA556}"/>
                </a:ext>
              </a:extLst>
            </p:cNvPr>
            <p:cNvSpPr/>
            <p:nvPr/>
          </p:nvSpPr>
          <p:spPr>
            <a:xfrm>
              <a:off x="6636956" y="3408875"/>
              <a:ext cx="137160" cy="137160"/>
            </a:xfrm>
            <a:prstGeom prst="ellipse">
              <a:avLst/>
            </a:prstGeom>
            <a:solidFill>
              <a:srgbClr val="0078D7"/>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grpSp>
      <p:grpSp>
        <p:nvGrpSpPr>
          <p:cNvPr id="96" name="Group 95">
            <a:extLst>
              <a:ext uri="{FF2B5EF4-FFF2-40B4-BE49-F238E27FC236}">
                <a16:creationId xmlns:a16="http://schemas.microsoft.com/office/drawing/2014/main" id="{8CB375D8-60FF-8149-852B-AD1A9CE02DF3}"/>
              </a:ext>
            </a:extLst>
          </p:cNvPr>
          <p:cNvGrpSpPr/>
          <p:nvPr/>
        </p:nvGrpSpPr>
        <p:grpSpPr>
          <a:xfrm>
            <a:off x="7457120" y="3261113"/>
            <a:ext cx="66771" cy="66771"/>
            <a:chOff x="6614096" y="3386015"/>
            <a:chExt cx="182880" cy="182880"/>
          </a:xfrm>
        </p:grpSpPr>
        <p:sp>
          <p:nvSpPr>
            <p:cNvPr id="97" name="Oval 96">
              <a:extLst>
                <a:ext uri="{FF2B5EF4-FFF2-40B4-BE49-F238E27FC236}">
                  <a16:creationId xmlns:a16="http://schemas.microsoft.com/office/drawing/2014/main" id="{DBB908FA-D0CB-5B49-8D6F-FA1CECD69256}"/>
                </a:ext>
              </a:extLst>
            </p:cNvPr>
            <p:cNvSpPr/>
            <p:nvPr/>
          </p:nvSpPr>
          <p:spPr>
            <a:xfrm>
              <a:off x="6614096" y="3386015"/>
              <a:ext cx="182880" cy="182880"/>
            </a:xfrm>
            <a:prstGeom prst="ellipse">
              <a:avLst/>
            </a:prstGeom>
            <a:solidFill>
              <a:srgbClr val="F2F2F2"/>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sp>
          <p:nvSpPr>
            <p:cNvPr id="98" name="Oval 97">
              <a:extLst>
                <a:ext uri="{FF2B5EF4-FFF2-40B4-BE49-F238E27FC236}">
                  <a16:creationId xmlns:a16="http://schemas.microsoft.com/office/drawing/2014/main" id="{8814DC56-A70C-CF47-9310-90A77D4F11D6}"/>
                </a:ext>
              </a:extLst>
            </p:cNvPr>
            <p:cNvSpPr/>
            <p:nvPr/>
          </p:nvSpPr>
          <p:spPr>
            <a:xfrm>
              <a:off x="6636956" y="3408875"/>
              <a:ext cx="137160" cy="137160"/>
            </a:xfrm>
            <a:prstGeom prst="ellipse">
              <a:avLst/>
            </a:prstGeom>
            <a:solidFill>
              <a:srgbClr val="003157"/>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grpSp>
      <p:grpSp>
        <p:nvGrpSpPr>
          <p:cNvPr id="99" name="Group 98">
            <a:extLst>
              <a:ext uri="{FF2B5EF4-FFF2-40B4-BE49-F238E27FC236}">
                <a16:creationId xmlns:a16="http://schemas.microsoft.com/office/drawing/2014/main" id="{63BF808B-46B3-2E49-8374-71EBADBA528E}"/>
              </a:ext>
            </a:extLst>
          </p:cNvPr>
          <p:cNvGrpSpPr/>
          <p:nvPr/>
        </p:nvGrpSpPr>
        <p:grpSpPr>
          <a:xfrm>
            <a:off x="6035744" y="2788706"/>
            <a:ext cx="66771" cy="66771"/>
            <a:chOff x="6614096" y="3386015"/>
            <a:chExt cx="182880" cy="182880"/>
          </a:xfrm>
        </p:grpSpPr>
        <p:sp>
          <p:nvSpPr>
            <p:cNvPr id="100" name="Oval 99">
              <a:extLst>
                <a:ext uri="{FF2B5EF4-FFF2-40B4-BE49-F238E27FC236}">
                  <a16:creationId xmlns:a16="http://schemas.microsoft.com/office/drawing/2014/main" id="{DFA1CD70-E7D9-4E45-B770-ED4C844C9DCF}"/>
                </a:ext>
              </a:extLst>
            </p:cNvPr>
            <p:cNvSpPr/>
            <p:nvPr/>
          </p:nvSpPr>
          <p:spPr>
            <a:xfrm>
              <a:off x="6614096" y="3386015"/>
              <a:ext cx="182880" cy="182880"/>
            </a:xfrm>
            <a:prstGeom prst="ellipse">
              <a:avLst/>
            </a:prstGeom>
            <a:solidFill>
              <a:srgbClr val="F2F2F2"/>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sp>
          <p:nvSpPr>
            <p:cNvPr id="101" name="Oval 100">
              <a:extLst>
                <a:ext uri="{FF2B5EF4-FFF2-40B4-BE49-F238E27FC236}">
                  <a16:creationId xmlns:a16="http://schemas.microsoft.com/office/drawing/2014/main" id="{4040F854-3DD6-BE48-9F3F-2764ECFEE0DD}"/>
                </a:ext>
              </a:extLst>
            </p:cNvPr>
            <p:cNvSpPr/>
            <p:nvPr/>
          </p:nvSpPr>
          <p:spPr>
            <a:xfrm>
              <a:off x="6636956" y="3408875"/>
              <a:ext cx="137160" cy="137160"/>
            </a:xfrm>
            <a:prstGeom prst="ellipse">
              <a:avLst/>
            </a:prstGeom>
            <a:solidFill>
              <a:srgbClr val="89C402"/>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grpSp>
      <p:grpSp>
        <p:nvGrpSpPr>
          <p:cNvPr id="102" name="Group 101">
            <a:extLst>
              <a:ext uri="{FF2B5EF4-FFF2-40B4-BE49-F238E27FC236}">
                <a16:creationId xmlns:a16="http://schemas.microsoft.com/office/drawing/2014/main" id="{F9F6F345-C0CE-7C4D-8340-6BC437D3DD6A}"/>
              </a:ext>
            </a:extLst>
          </p:cNvPr>
          <p:cNvGrpSpPr/>
          <p:nvPr/>
        </p:nvGrpSpPr>
        <p:grpSpPr>
          <a:xfrm>
            <a:off x="6072326" y="2261089"/>
            <a:ext cx="66771" cy="66771"/>
            <a:chOff x="6614096" y="3386015"/>
            <a:chExt cx="182880" cy="182880"/>
          </a:xfrm>
        </p:grpSpPr>
        <p:sp>
          <p:nvSpPr>
            <p:cNvPr id="103" name="Oval 102">
              <a:extLst>
                <a:ext uri="{FF2B5EF4-FFF2-40B4-BE49-F238E27FC236}">
                  <a16:creationId xmlns:a16="http://schemas.microsoft.com/office/drawing/2014/main" id="{AA1B6A70-2E98-2046-BCF7-1F6F12135DB0}"/>
                </a:ext>
              </a:extLst>
            </p:cNvPr>
            <p:cNvSpPr/>
            <p:nvPr/>
          </p:nvSpPr>
          <p:spPr>
            <a:xfrm>
              <a:off x="6614096" y="3386015"/>
              <a:ext cx="182880" cy="182880"/>
            </a:xfrm>
            <a:prstGeom prst="ellipse">
              <a:avLst/>
            </a:prstGeom>
            <a:solidFill>
              <a:srgbClr val="F2F2F2"/>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sp>
          <p:nvSpPr>
            <p:cNvPr id="104" name="Oval 103">
              <a:extLst>
                <a:ext uri="{FF2B5EF4-FFF2-40B4-BE49-F238E27FC236}">
                  <a16:creationId xmlns:a16="http://schemas.microsoft.com/office/drawing/2014/main" id="{B7D6F72E-374F-0E4B-BED5-52CE5788818C}"/>
                </a:ext>
              </a:extLst>
            </p:cNvPr>
            <p:cNvSpPr/>
            <p:nvPr/>
          </p:nvSpPr>
          <p:spPr>
            <a:xfrm>
              <a:off x="6636956" y="3408875"/>
              <a:ext cx="137160" cy="137160"/>
            </a:xfrm>
            <a:prstGeom prst="ellipse">
              <a:avLst/>
            </a:prstGeom>
            <a:solidFill>
              <a:srgbClr val="D78200"/>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grpSp>
      <p:grpSp>
        <p:nvGrpSpPr>
          <p:cNvPr id="105" name="Group 104">
            <a:extLst>
              <a:ext uri="{FF2B5EF4-FFF2-40B4-BE49-F238E27FC236}">
                <a16:creationId xmlns:a16="http://schemas.microsoft.com/office/drawing/2014/main" id="{ABDF9951-FD29-A34E-980E-DDEAC535BA31}"/>
              </a:ext>
            </a:extLst>
          </p:cNvPr>
          <p:cNvGrpSpPr/>
          <p:nvPr/>
        </p:nvGrpSpPr>
        <p:grpSpPr>
          <a:xfrm>
            <a:off x="5693270" y="2504979"/>
            <a:ext cx="66771" cy="66771"/>
            <a:chOff x="6614096" y="3386015"/>
            <a:chExt cx="182880" cy="182880"/>
          </a:xfrm>
        </p:grpSpPr>
        <p:sp>
          <p:nvSpPr>
            <p:cNvPr id="106" name="Oval 105">
              <a:extLst>
                <a:ext uri="{FF2B5EF4-FFF2-40B4-BE49-F238E27FC236}">
                  <a16:creationId xmlns:a16="http://schemas.microsoft.com/office/drawing/2014/main" id="{6D75F0EE-77E4-6F40-B1F2-7A23B753FB6B}"/>
                </a:ext>
              </a:extLst>
            </p:cNvPr>
            <p:cNvSpPr/>
            <p:nvPr/>
          </p:nvSpPr>
          <p:spPr>
            <a:xfrm>
              <a:off x="6614096" y="3386015"/>
              <a:ext cx="182880" cy="182880"/>
            </a:xfrm>
            <a:prstGeom prst="ellipse">
              <a:avLst/>
            </a:prstGeom>
            <a:solidFill>
              <a:srgbClr val="F2F2F2"/>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sp>
          <p:nvSpPr>
            <p:cNvPr id="107" name="Oval 106">
              <a:extLst>
                <a:ext uri="{FF2B5EF4-FFF2-40B4-BE49-F238E27FC236}">
                  <a16:creationId xmlns:a16="http://schemas.microsoft.com/office/drawing/2014/main" id="{85F6C89E-5CD1-554C-A896-C83093D93DF9}"/>
                </a:ext>
              </a:extLst>
            </p:cNvPr>
            <p:cNvSpPr/>
            <p:nvPr/>
          </p:nvSpPr>
          <p:spPr>
            <a:xfrm>
              <a:off x="6636956" y="3408875"/>
              <a:ext cx="137160" cy="137160"/>
            </a:xfrm>
            <a:prstGeom prst="ellipse">
              <a:avLst/>
            </a:prstGeom>
            <a:solidFill>
              <a:srgbClr val="0078D7"/>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grpSp>
      <p:grpSp>
        <p:nvGrpSpPr>
          <p:cNvPr id="108" name="Group 107">
            <a:extLst>
              <a:ext uri="{FF2B5EF4-FFF2-40B4-BE49-F238E27FC236}">
                <a16:creationId xmlns:a16="http://schemas.microsoft.com/office/drawing/2014/main" id="{B0E4FE8C-BE75-0845-B108-C744036440F2}"/>
              </a:ext>
            </a:extLst>
          </p:cNvPr>
          <p:cNvGrpSpPr/>
          <p:nvPr/>
        </p:nvGrpSpPr>
        <p:grpSpPr>
          <a:xfrm>
            <a:off x="6712084" y="2307074"/>
            <a:ext cx="66771" cy="66771"/>
            <a:chOff x="6614096" y="3386015"/>
            <a:chExt cx="182880" cy="182880"/>
          </a:xfrm>
        </p:grpSpPr>
        <p:sp>
          <p:nvSpPr>
            <p:cNvPr id="109" name="Oval 108">
              <a:extLst>
                <a:ext uri="{FF2B5EF4-FFF2-40B4-BE49-F238E27FC236}">
                  <a16:creationId xmlns:a16="http://schemas.microsoft.com/office/drawing/2014/main" id="{2D04AA93-0F7E-6340-ABEC-2D310373A0C2}"/>
                </a:ext>
              </a:extLst>
            </p:cNvPr>
            <p:cNvSpPr/>
            <p:nvPr/>
          </p:nvSpPr>
          <p:spPr>
            <a:xfrm>
              <a:off x="6614096" y="3386015"/>
              <a:ext cx="182880" cy="182880"/>
            </a:xfrm>
            <a:prstGeom prst="ellipse">
              <a:avLst/>
            </a:prstGeom>
            <a:solidFill>
              <a:srgbClr val="F2F2F2"/>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sp>
          <p:nvSpPr>
            <p:cNvPr id="110" name="Oval 109">
              <a:extLst>
                <a:ext uri="{FF2B5EF4-FFF2-40B4-BE49-F238E27FC236}">
                  <a16:creationId xmlns:a16="http://schemas.microsoft.com/office/drawing/2014/main" id="{50D3E0BC-6B24-8542-8F19-4EACCA016173}"/>
                </a:ext>
              </a:extLst>
            </p:cNvPr>
            <p:cNvSpPr/>
            <p:nvPr/>
          </p:nvSpPr>
          <p:spPr>
            <a:xfrm>
              <a:off x="6636956" y="3408875"/>
              <a:ext cx="137160" cy="137160"/>
            </a:xfrm>
            <a:prstGeom prst="ellipse">
              <a:avLst/>
            </a:prstGeom>
            <a:solidFill>
              <a:srgbClr val="B1D6F2"/>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grpSp>
      <p:grpSp>
        <p:nvGrpSpPr>
          <p:cNvPr id="111" name="Group 110">
            <a:extLst>
              <a:ext uri="{FF2B5EF4-FFF2-40B4-BE49-F238E27FC236}">
                <a16:creationId xmlns:a16="http://schemas.microsoft.com/office/drawing/2014/main" id="{B967A63B-D8D9-8842-A1EE-EC0C381BE8AC}"/>
              </a:ext>
            </a:extLst>
          </p:cNvPr>
          <p:cNvGrpSpPr/>
          <p:nvPr/>
        </p:nvGrpSpPr>
        <p:grpSpPr>
          <a:xfrm>
            <a:off x="6320708" y="2513326"/>
            <a:ext cx="66771" cy="66771"/>
            <a:chOff x="6614096" y="3386015"/>
            <a:chExt cx="182880" cy="182880"/>
          </a:xfrm>
        </p:grpSpPr>
        <p:sp>
          <p:nvSpPr>
            <p:cNvPr id="112" name="Oval 111">
              <a:extLst>
                <a:ext uri="{FF2B5EF4-FFF2-40B4-BE49-F238E27FC236}">
                  <a16:creationId xmlns:a16="http://schemas.microsoft.com/office/drawing/2014/main" id="{59D3E027-A1F8-4F45-90C9-96DFAAC6D0F7}"/>
                </a:ext>
              </a:extLst>
            </p:cNvPr>
            <p:cNvSpPr/>
            <p:nvPr/>
          </p:nvSpPr>
          <p:spPr>
            <a:xfrm>
              <a:off x="6614096" y="3386015"/>
              <a:ext cx="182880" cy="182880"/>
            </a:xfrm>
            <a:prstGeom prst="ellipse">
              <a:avLst/>
            </a:prstGeom>
            <a:solidFill>
              <a:srgbClr val="F2F2F2"/>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sp>
          <p:nvSpPr>
            <p:cNvPr id="113" name="Oval 112">
              <a:extLst>
                <a:ext uri="{FF2B5EF4-FFF2-40B4-BE49-F238E27FC236}">
                  <a16:creationId xmlns:a16="http://schemas.microsoft.com/office/drawing/2014/main" id="{154B6FCC-E06D-5846-B264-DE989E3CB4B7}"/>
                </a:ext>
              </a:extLst>
            </p:cNvPr>
            <p:cNvSpPr/>
            <p:nvPr/>
          </p:nvSpPr>
          <p:spPr>
            <a:xfrm>
              <a:off x="6636956" y="3408875"/>
              <a:ext cx="137160" cy="137160"/>
            </a:xfrm>
            <a:prstGeom prst="ellipse">
              <a:avLst/>
            </a:prstGeom>
            <a:solidFill>
              <a:srgbClr val="89C402"/>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grpSp>
      <p:grpSp>
        <p:nvGrpSpPr>
          <p:cNvPr id="114" name="Group 113">
            <a:extLst>
              <a:ext uri="{FF2B5EF4-FFF2-40B4-BE49-F238E27FC236}">
                <a16:creationId xmlns:a16="http://schemas.microsoft.com/office/drawing/2014/main" id="{2CCBA436-F7A6-EE4B-9FE6-99A528543528}"/>
              </a:ext>
            </a:extLst>
          </p:cNvPr>
          <p:cNvGrpSpPr/>
          <p:nvPr/>
        </p:nvGrpSpPr>
        <p:grpSpPr>
          <a:xfrm>
            <a:off x="6765792" y="2960060"/>
            <a:ext cx="66771" cy="66771"/>
            <a:chOff x="6614096" y="3386015"/>
            <a:chExt cx="182880" cy="182880"/>
          </a:xfrm>
        </p:grpSpPr>
        <p:sp>
          <p:nvSpPr>
            <p:cNvPr id="115" name="Oval 114">
              <a:extLst>
                <a:ext uri="{FF2B5EF4-FFF2-40B4-BE49-F238E27FC236}">
                  <a16:creationId xmlns:a16="http://schemas.microsoft.com/office/drawing/2014/main" id="{52562D30-9408-9F44-B80F-4D2F16A42E3A}"/>
                </a:ext>
              </a:extLst>
            </p:cNvPr>
            <p:cNvSpPr/>
            <p:nvPr/>
          </p:nvSpPr>
          <p:spPr>
            <a:xfrm>
              <a:off x="6614096" y="3386015"/>
              <a:ext cx="182880" cy="182880"/>
            </a:xfrm>
            <a:prstGeom prst="ellipse">
              <a:avLst/>
            </a:prstGeom>
            <a:solidFill>
              <a:srgbClr val="F2F2F2"/>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sp>
          <p:nvSpPr>
            <p:cNvPr id="116" name="Oval 115">
              <a:extLst>
                <a:ext uri="{FF2B5EF4-FFF2-40B4-BE49-F238E27FC236}">
                  <a16:creationId xmlns:a16="http://schemas.microsoft.com/office/drawing/2014/main" id="{9DE4780B-36B2-0245-A2F3-5A2AD5E5B2F6}"/>
                </a:ext>
              </a:extLst>
            </p:cNvPr>
            <p:cNvSpPr/>
            <p:nvPr/>
          </p:nvSpPr>
          <p:spPr>
            <a:xfrm>
              <a:off x="6636956" y="3408875"/>
              <a:ext cx="137160" cy="137160"/>
            </a:xfrm>
            <a:prstGeom prst="ellipse">
              <a:avLst/>
            </a:prstGeom>
            <a:solidFill>
              <a:srgbClr val="003157"/>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grpSp>
      <p:grpSp>
        <p:nvGrpSpPr>
          <p:cNvPr id="117" name="Group 116">
            <a:extLst>
              <a:ext uri="{FF2B5EF4-FFF2-40B4-BE49-F238E27FC236}">
                <a16:creationId xmlns:a16="http://schemas.microsoft.com/office/drawing/2014/main" id="{92A19D65-70E8-1041-8B9B-BEFAFF724C14}"/>
              </a:ext>
            </a:extLst>
          </p:cNvPr>
          <p:cNvGrpSpPr/>
          <p:nvPr/>
        </p:nvGrpSpPr>
        <p:grpSpPr>
          <a:xfrm>
            <a:off x="7797119" y="2957016"/>
            <a:ext cx="66771" cy="66771"/>
            <a:chOff x="6614096" y="3386015"/>
            <a:chExt cx="182880" cy="182880"/>
          </a:xfrm>
        </p:grpSpPr>
        <p:sp>
          <p:nvSpPr>
            <p:cNvPr id="118" name="Oval 117">
              <a:extLst>
                <a:ext uri="{FF2B5EF4-FFF2-40B4-BE49-F238E27FC236}">
                  <a16:creationId xmlns:a16="http://schemas.microsoft.com/office/drawing/2014/main" id="{8712290D-14EB-FD47-8211-70C178E62FBA}"/>
                </a:ext>
              </a:extLst>
            </p:cNvPr>
            <p:cNvSpPr/>
            <p:nvPr/>
          </p:nvSpPr>
          <p:spPr>
            <a:xfrm>
              <a:off x="6614096" y="3386015"/>
              <a:ext cx="182880" cy="182880"/>
            </a:xfrm>
            <a:prstGeom prst="ellipse">
              <a:avLst/>
            </a:prstGeom>
            <a:solidFill>
              <a:srgbClr val="F2F2F2"/>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sp>
          <p:nvSpPr>
            <p:cNvPr id="119" name="Oval 118">
              <a:extLst>
                <a:ext uri="{FF2B5EF4-FFF2-40B4-BE49-F238E27FC236}">
                  <a16:creationId xmlns:a16="http://schemas.microsoft.com/office/drawing/2014/main" id="{BACAC8F2-8E88-0746-84B7-1AEBECA747FB}"/>
                </a:ext>
              </a:extLst>
            </p:cNvPr>
            <p:cNvSpPr/>
            <p:nvPr/>
          </p:nvSpPr>
          <p:spPr>
            <a:xfrm>
              <a:off x="6636956" y="3408875"/>
              <a:ext cx="137160" cy="137160"/>
            </a:xfrm>
            <a:prstGeom prst="ellipse">
              <a:avLst/>
            </a:prstGeom>
            <a:solidFill>
              <a:srgbClr val="0078D7"/>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grpSp>
      <p:grpSp>
        <p:nvGrpSpPr>
          <p:cNvPr id="120" name="Group 119">
            <a:extLst>
              <a:ext uri="{FF2B5EF4-FFF2-40B4-BE49-F238E27FC236}">
                <a16:creationId xmlns:a16="http://schemas.microsoft.com/office/drawing/2014/main" id="{E2C1469A-3163-EF4F-9797-2F4E409076C7}"/>
              </a:ext>
            </a:extLst>
          </p:cNvPr>
          <p:cNvGrpSpPr/>
          <p:nvPr/>
        </p:nvGrpSpPr>
        <p:grpSpPr>
          <a:xfrm>
            <a:off x="6492610" y="2747000"/>
            <a:ext cx="66771" cy="66771"/>
            <a:chOff x="6614096" y="3386015"/>
            <a:chExt cx="182880" cy="182880"/>
          </a:xfrm>
        </p:grpSpPr>
        <p:sp>
          <p:nvSpPr>
            <p:cNvPr id="121" name="Oval 120">
              <a:extLst>
                <a:ext uri="{FF2B5EF4-FFF2-40B4-BE49-F238E27FC236}">
                  <a16:creationId xmlns:a16="http://schemas.microsoft.com/office/drawing/2014/main" id="{8D26D37D-B95F-B34C-ACE4-F09BB33C40AD}"/>
                </a:ext>
              </a:extLst>
            </p:cNvPr>
            <p:cNvSpPr/>
            <p:nvPr/>
          </p:nvSpPr>
          <p:spPr>
            <a:xfrm>
              <a:off x="6614096" y="3386015"/>
              <a:ext cx="182880" cy="182880"/>
            </a:xfrm>
            <a:prstGeom prst="ellipse">
              <a:avLst/>
            </a:prstGeom>
            <a:solidFill>
              <a:srgbClr val="F2F2F2"/>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sp>
          <p:nvSpPr>
            <p:cNvPr id="122" name="Oval 121">
              <a:extLst>
                <a:ext uri="{FF2B5EF4-FFF2-40B4-BE49-F238E27FC236}">
                  <a16:creationId xmlns:a16="http://schemas.microsoft.com/office/drawing/2014/main" id="{19C6AFB5-5B2A-864A-A718-FBE9BD57134B}"/>
                </a:ext>
              </a:extLst>
            </p:cNvPr>
            <p:cNvSpPr/>
            <p:nvPr/>
          </p:nvSpPr>
          <p:spPr>
            <a:xfrm>
              <a:off x="6636956" y="3408875"/>
              <a:ext cx="137160" cy="137160"/>
            </a:xfrm>
            <a:prstGeom prst="ellipse">
              <a:avLst/>
            </a:prstGeom>
            <a:solidFill>
              <a:srgbClr val="B1D6F2"/>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grpSp>
      <p:grpSp>
        <p:nvGrpSpPr>
          <p:cNvPr id="123" name="Group 122">
            <a:extLst>
              <a:ext uri="{FF2B5EF4-FFF2-40B4-BE49-F238E27FC236}">
                <a16:creationId xmlns:a16="http://schemas.microsoft.com/office/drawing/2014/main" id="{F8F54709-D7D4-304E-84DC-C7E859E66299}"/>
              </a:ext>
            </a:extLst>
          </p:cNvPr>
          <p:cNvGrpSpPr/>
          <p:nvPr/>
        </p:nvGrpSpPr>
        <p:grpSpPr>
          <a:xfrm>
            <a:off x="6459393" y="3148822"/>
            <a:ext cx="66771" cy="66771"/>
            <a:chOff x="6614096" y="3386015"/>
            <a:chExt cx="182880" cy="182880"/>
          </a:xfrm>
        </p:grpSpPr>
        <p:sp>
          <p:nvSpPr>
            <p:cNvPr id="124" name="Oval 123">
              <a:extLst>
                <a:ext uri="{FF2B5EF4-FFF2-40B4-BE49-F238E27FC236}">
                  <a16:creationId xmlns:a16="http://schemas.microsoft.com/office/drawing/2014/main" id="{50709408-A09B-6843-A312-DA8C7777381F}"/>
                </a:ext>
              </a:extLst>
            </p:cNvPr>
            <p:cNvSpPr/>
            <p:nvPr/>
          </p:nvSpPr>
          <p:spPr>
            <a:xfrm>
              <a:off x="6614096" y="3386015"/>
              <a:ext cx="182880" cy="182880"/>
            </a:xfrm>
            <a:prstGeom prst="ellipse">
              <a:avLst/>
            </a:prstGeom>
            <a:solidFill>
              <a:srgbClr val="F2F2F2"/>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sp>
          <p:nvSpPr>
            <p:cNvPr id="125" name="Oval 124">
              <a:extLst>
                <a:ext uri="{FF2B5EF4-FFF2-40B4-BE49-F238E27FC236}">
                  <a16:creationId xmlns:a16="http://schemas.microsoft.com/office/drawing/2014/main" id="{6CF34BA5-4239-7A4A-BD5B-9B0CCCD828DC}"/>
                </a:ext>
              </a:extLst>
            </p:cNvPr>
            <p:cNvSpPr/>
            <p:nvPr/>
          </p:nvSpPr>
          <p:spPr>
            <a:xfrm>
              <a:off x="6636956" y="3408875"/>
              <a:ext cx="137160" cy="137160"/>
            </a:xfrm>
            <a:prstGeom prst="ellipse">
              <a:avLst/>
            </a:prstGeom>
            <a:solidFill>
              <a:srgbClr val="D78200"/>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grpSp>
      <p:sp>
        <p:nvSpPr>
          <p:cNvPr id="171" name="TextBox 170">
            <a:extLst>
              <a:ext uri="{FF2B5EF4-FFF2-40B4-BE49-F238E27FC236}">
                <a16:creationId xmlns:a16="http://schemas.microsoft.com/office/drawing/2014/main" id="{7DAF7822-5348-6D4C-B0B8-7CAEC5337B5D}"/>
              </a:ext>
            </a:extLst>
          </p:cNvPr>
          <p:cNvSpPr txBox="1"/>
          <p:nvPr/>
        </p:nvSpPr>
        <p:spPr>
          <a:xfrm>
            <a:off x="5663880" y="1766188"/>
            <a:ext cx="1839815" cy="207749"/>
          </a:xfrm>
          <a:prstGeom prst="rect">
            <a:avLst/>
          </a:prstGeom>
          <a:noFill/>
        </p:spPr>
        <p:txBody>
          <a:bodyPr wrap="square" lIns="0" tIns="0" rIns="0" bIns="0" rtlCol="0">
            <a:spAutoFit/>
          </a:bodyPr>
          <a:lstStyle/>
          <a:p>
            <a:pPr algn="ctr"/>
            <a:r>
              <a:rPr lang="en-US" sz="1350" dirty="0">
                <a:gradFill>
                  <a:gsLst>
                    <a:gs pos="2917">
                      <a:schemeClr val="tx1"/>
                    </a:gs>
                    <a:gs pos="30000">
                      <a:schemeClr val="tx1"/>
                    </a:gs>
                  </a:gsLst>
                  <a:lin ang="5400000" scaled="0"/>
                </a:gradFill>
                <a:latin typeface="+mj-lt"/>
              </a:rPr>
              <a:t>Azure Functions service</a:t>
            </a:r>
          </a:p>
        </p:txBody>
      </p:sp>
      <p:cxnSp>
        <p:nvCxnSpPr>
          <p:cNvPr id="173" name="Straight Arrow Connector 172">
            <a:extLst>
              <a:ext uri="{FF2B5EF4-FFF2-40B4-BE49-F238E27FC236}">
                <a16:creationId xmlns:a16="http://schemas.microsoft.com/office/drawing/2014/main" id="{249F79C5-A828-644F-BA00-3BC2F3E10E73}"/>
              </a:ext>
            </a:extLst>
          </p:cNvPr>
          <p:cNvCxnSpPr/>
          <p:nvPr/>
        </p:nvCxnSpPr>
        <p:spPr>
          <a:xfrm>
            <a:off x="6551165" y="1261803"/>
            <a:ext cx="0" cy="338164"/>
          </a:xfrm>
          <a:prstGeom prst="straightConnector1">
            <a:avLst/>
          </a:prstGeom>
          <a:ln>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grpSp>
        <p:nvGrpSpPr>
          <p:cNvPr id="142" name="Group 141">
            <a:extLst>
              <a:ext uri="{FF2B5EF4-FFF2-40B4-BE49-F238E27FC236}">
                <a16:creationId xmlns:a16="http://schemas.microsoft.com/office/drawing/2014/main" id="{883F675F-28A9-5049-A2FA-E4694E83F840}"/>
              </a:ext>
            </a:extLst>
          </p:cNvPr>
          <p:cNvGrpSpPr/>
          <p:nvPr/>
        </p:nvGrpSpPr>
        <p:grpSpPr>
          <a:xfrm>
            <a:off x="5951528" y="4527518"/>
            <a:ext cx="66771" cy="66771"/>
            <a:chOff x="6614096" y="3386015"/>
            <a:chExt cx="182880" cy="182880"/>
          </a:xfrm>
        </p:grpSpPr>
        <p:sp>
          <p:nvSpPr>
            <p:cNvPr id="143" name="Oval 142">
              <a:extLst>
                <a:ext uri="{FF2B5EF4-FFF2-40B4-BE49-F238E27FC236}">
                  <a16:creationId xmlns:a16="http://schemas.microsoft.com/office/drawing/2014/main" id="{330B50AE-8A51-DB4D-8B2D-395DEC8AB839}"/>
                </a:ext>
              </a:extLst>
            </p:cNvPr>
            <p:cNvSpPr/>
            <p:nvPr/>
          </p:nvSpPr>
          <p:spPr>
            <a:xfrm>
              <a:off x="6614096" y="3386015"/>
              <a:ext cx="182880" cy="182880"/>
            </a:xfrm>
            <a:prstGeom prst="ellipse">
              <a:avLst/>
            </a:prstGeom>
            <a:solidFill>
              <a:srgbClr val="F2F2F2"/>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sp>
          <p:nvSpPr>
            <p:cNvPr id="144" name="Oval 143">
              <a:extLst>
                <a:ext uri="{FF2B5EF4-FFF2-40B4-BE49-F238E27FC236}">
                  <a16:creationId xmlns:a16="http://schemas.microsoft.com/office/drawing/2014/main" id="{30F50E28-74A3-264F-A12F-5627DBB4107A}"/>
                </a:ext>
              </a:extLst>
            </p:cNvPr>
            <p:cNvSpPr/>
            <p:nvPr/>
          </p:nvSpPr>
          <p:spPr>
            <a:xfrm>
              <a:off x="6636956" y="3408875"/>
              <a:ext cx="137160" cy="137160"/>
            </a:xfrm>
            <a:prstGeom prst="ellipse">
              <a:avLst/>
            </a:prstGeom>
            <a:solidFill>
              <a:srgbClr val="0078D7"/>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grpSp>
      <p:grpSp>
        <p:nvGrpSpPr>
          <p:cNvPr id="145" name="Group 144">
            <a:extLst>
              <a:ext uri="{FF2B5EF4-FFF2-40B4-BE49-F238E27FC236}">
                <a16:creationId xmlns:a16="http://schemas.microsoft.com/office/drawing/2014/main" id="{60F56FB4-E708-D84E-AF8A-4D7C53CB5F68}"/>
              </a:ext>
            </a:extLst>
          </p:cNvPr>
          <p:cNvGrpSpPr/>
          <p:nvPr/>
        </p:nvGrpSpPr>
        <p:grpSpPr>
          <a:xfrm>
            <a:off x="7048487" y="4208564"/>
            <a:ext cx="66771" cy="66771"/>
            <a:chOff x="6614096" y="3386015"/>
            <a:chExt cx="182880" cy="182880"/>
          </a:xfrm>
        </p:grpSpPr>
        <p:sp>
          <p:nvSpPr>
            <p:cNvPr id="146" name="Oval 145">
              <a:extLst>
                <a:ext uri="{FF2B5EF4-FFF2-40B4-BE49-F238E27FC236}">
                  <a16:creationId xmlns:a16="http://schemas.microsoft.com/office/drawing/2014/main" id="{4102C36A-D33A-3840-9283-17FC0B3C4D6B}"/>
                </a:ext>
              </a:extLst>
            </p:cNvPr>
            <p:cNvSpPr/>
            <p:nvPr/>
          </p:nvSpPr>
          <p:spPr>
            <a:xfrm>
              <a:off x="6614096" y="3386015"/>
              <a:ext cx="182880" cy="182880"/>
            </a:xfrm>
            <a:prstGeom prst="ellipse">
              <a:avLst/>
            </a:prstGeom>
            <a:solidFill>
              <a:srgbClr val="F2F2F2"/>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sp>
          <p:nvSpPr>
            <p:cNvPr id="147" name="Oval 146">
              <a:extLst>
                <a:ext uri="{FF2B5EF4-FFF2-40B4-BE49-F238E27FC236}">
                  <a16:creationId xmlns:a16="http://schemas.microsoft.com/office/drawing/2014/main" id="{EAB53C31-1875-2045-AA7A-1DC61186A840}"/>
                </a:ext>
              </a:extLst>
            </p:cNvPr>
            <p:cNvSpPr/>
            <p:nvPr/>
          </p:nvSpPr>
          <p:spPr>
            <a:xfrm>
              <a:off x="6636956" y="3408875"/>
              <a:ext cx="137160" cy="137160"/>
            </a:xfrm>
            <a:prstGeom prst="ellipse">
              <a:avLst/>
            </a:prstGeom>
            <a:solidFill>
              <a:srgbClr val="B1D6F2"/>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grpSp>
      <p:grpSp>
        <p:nvGrpSpPr>
          <p:cNvPr id="148" name="Group 147">
            <a:extLst>
              <a:ext uri="{FF2B5EF4-FFF2-40B4-BE49-F238E27FC236}">
                <a16:creationId xmlns:a16="http://schemas.microsoft.com/office/drawing/2014/main" id="{782FF99E-1941-F747-90AC-31DB45501286}"/>
              </a:ext>
            </a:extLst>
          </p:cNvPr>
          <p:cNvGrpSpPr/>
          <p:nvPr/>
        </p:nvGrpSpPr>
        <p:grpSpPr>
          <a:xfrm>
            <a:off x="7534954" y="4421371"/>
            <a:ext cx="66771" cy="66771"/>
            <a:chOff x="6614096" y="3386015"/>
            <a:chExt cx="182880" cy="182880"/>
          </a:xfrm>
        </p:grpSpPr>
        <p:sp>
          <p:nvSpPr>
            <p:cNvPr id="149" name="Oval 148">
              <a:extLst>
                <a:ext uri="{FF2B5EF4-FFF2-40B4-BE49-F238E27FC236}">
                  <a16:creationId xmlns:a16="http://schemas.microsoft.com/office/drawing/2014/main" id="{17856B20-CAD6-BD4B-B6B0-E8317D062A4D}"/>
                </a:ext>
              </a:extLst>
            </p:cNvPr>
            <p:cNvSpPr/>
            <p:nvPr/>
          </p:nvSpPr>
          <p:spPr>
            <a:xfrm>
              <a:off x="6614096" y="3386015"/>
              <a:ext cx="182880" cy="182880"/>
            </a:xfrm>
            <a:prstGeom prst="ellipse">
              <a:avLst/>
            </a:prstGeom>
            <a:solidFill>
              <a:srgbClr val="F2F2F2"/>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sp>
          <p:nvSpPr>
            <p:cNvPr id="150" name="Oval 149">
              <a:extLst>
                <a:ext uri="{FF2B5EF4-FFF2-40B4-BE49-F238E27FC236}">
                  <a16:creationId xmlns:a16="http://schemas.microsoft.com/office/drawing/2014/main" id="{F1FD4A13-6D30-6842-8BB3-83F90A66666E}"/>
                </a:ext>
              </a:extLst>
            </p:cNvPr>
            <p:cNvSpPr/>
            <p:nvPr/>
          </p:nvSpPr>
          <p:spPr>
            <a:xfrm>
              <a:off x="6636956" y="3408875"/>
              <a:ext cx="137160" cy="137160"/>
            </a:xfrm>
            <a:prstGeom prst="ellipse">
              <a:avLst/>
            </a:prstGeom>
            <a:solidFill>
              <a:srgbClr val="D78200"/>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grpSp>
      <p:grpSp>
        <p:nvGrpSpPr>
          <p:cNvPr id="151" name="Group 150">
            <a:extLst>
              <a:ext uri="{FF2B5EF4-FFF2-40B4-BE49-F238E27FC236}">
                <a16:creationId xmlns:a16="http://schemas.microsoft.com/office/drawing/2014/main" id="{F98E275A-F17D-9E46-A596-A8BC59BDF497}"/>
              </a:ext>
            </a:extLst>
          </p:cNvPr>
          <p:cNvGrpSpPr/>
          <p:nvPr/>
        </p:nvGrpSpPr>
        <p:grpSpPr>
          <a:xfrm>
            <a:off x="7149257" y="3355517"/>
            <a:ext cx="66771" cy="66771"/>
            <a:chOff x="6614096" y="3386015"/>
            <a:chExt cx="182880" cy="182880"/>
          </a:xfrm>
        </p:grpSpPr>
        <p:sp>
          <p:nvSpPr>
            <p:cNvPr id="152" name="Oval 151">
              <a:extLst>
                <a:ext uri="{FF2B5EF4-FFF2-40B4-BE49-F238E27FC236}">
                  <a16:creationId xmlns:a16="http://schemas.microsoft.com/office/drawing/2014/main" id="{33392E4E-D30D-E447-9BC2-7B33C5FC3DD7}"/>
                </a:ext>
              </a:extLst>
            </p:cNvPr>
            <p:cNvSpPr/>
            <p:nvPr/>
          </p:nvSpPr>
          <p:spPr>
            <a:xfrm>
              <a:off x="6614096" y="3386015"/>
              <a:ext cx="182880" cy="182880"/>
            </a:xfrm>
            <a:prstGeom prst="ellipse">
              <a:avLst/>
            </a:prstGeom>
            <a:solidFill>
              <a:srgbClr val="F2F2F2"/>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sp>
          <p:nvSpPr>
            <p:cNvPr id="153" name="Oval 152">
              <a:extLst>
                <a:ext uri="{FF2B5EF4-FFF2-40B4-BE49-F238E27FC236}">
                  <a16:creationId xmlns:a16="http://schemas.microsoft.com/office/drawing/2014/main" id="{FCD0E301-150B-E246-80FB-1A5D4A1F89E4}"/>
                </a:ext>
              </a:extLst>
            </p:cNvPr>
            <p:cNvSpPr/>
            <p:nvPr/>
          </p:nvSpPr>
          <p:spPr>
            <a:xfrm>
              <a:off x="6636956" y="3408875"/>
              <a:ext cx="137160" cy="137160"/>
            </a:xfrm>
            <a:prstGeom prst="ellipse">
              <a:avLst/>
            </a:prstGeom>
            <a:solidFill>
              <a:srgbClr val="003157"/>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grpSp>
      <p:grpSp>
        <p:nvGrpSpPr>
          <p:cNvPr id="154" name="Group 153">
            <a:extLst>
              <a:ext uri="{FF2B5EF4-FFF2-40B4-BE49-F238E27FC236}">
                <a16:creationId xmlns:a16="http://schemas.microsoft.com/office/drawing/2014/main" id="{4E3F48CA-70D3-2144-9A35-F76F3907E63E}"/>
              </a:ext>
            </a:extLst>
          </p:cNvPr>
          <p:cNvGrpSpPr/>
          <p:nvPr/>
        </p:nvGrpSpPr>
        <p:grpSpPr>
          <a:xfrm>
            <a:off x="7082486" y="3745487"/>
            <a:ext cx="66771" cy="66771"/>
            <a:chOff x="6614096" y="3386015"/>
            <a:chExt cx="182880" cy="182880"/>
          </a:xfrm>
        </p:grpSpPr>
        <p:sp>
          <p:nvSpPr>
            <p:cNvPr id="172" name="Oval 171">
              <a:extLst>
                <a:ext uri="{FF2B5EF4-FFF2-40B4-BE49-F238E27FC236}">
                  <a16:creationId xmlns:a16="http://schemas.microsoft.com/office/drawing/2014/main" id="{29A56DB7-8147-014C-97CE-C68BD33B9556}"/>
                </a:ext>
              </a:extLst>
            </p:cNvPr>
            <p:cNvSpPr/>
            <p:nvPr/>
          </p:nvSpPr>
          <p:spPr>
            <a:xfrm>
              <a:off x="6614096" y="3386015"/>
              <a:ext cx="182880" cy="182880"/>
            </a:xfrm>
            <a:prstGeom prst="ellipse">
              <a:avLst/>
            </a:prstGeom>
            <a:solidFill>
              <a:srgbClr val="F2F2F2"/>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sp>
          <p:nvSpPr>
            <p:cNvPr id="174" name="Oval 173">
              <a:extLst>
                <a:ext uri="{FF2B5EF4-FFF2-40B4-BE49-F238E27FC236}">
                  <a16:creationId xmlns:a16="http://schemas.microsoft.com/office/drawing/2014/main" id="{3F7E8FF9-3AAC-4043-9FF1-48F9DC126291}"/>
                </a:ext>
              </a:extLst>
            </p:cNvPr>
            <p:cNvSpPr/>
            <p:nvPr/>
          </p:nvSpPr>
          <p:spPr>
            <a:xfrm>
              <a:off x="6636956" y="3408875"/>
              <a:ext cx="137160" cy="137160"/>
            </a:xfrm>
            <a:prstGeom prst="ellipse">
              <a:avLst/>
            </a:prstGeom>
            <a:solidFill>
              <a:srgbClr val="0078D7"/>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grpSp>
      <p:grpSp>
        <p:nvGrpSpPr>
          <p:cNvPr id="175" name="Group 174">
            <a:extLst>
              <a:ext uri="{FF2B5EF4-FFF2-40B4-BE49-F238E27FC236}">
                <a16:creationId xmlns:a16="http://schemas.microsoft.com/office/drawing/2014/main" id="{AE95D375-0E4F-B94E-B86C-A33BC4153796}"/>
              </a:ext>
            </a:extLst>
          </p:cNvPr>
          <p:cNvGrpSpPr/>
          <p:nvPr/>
        </p:nvGrpSpPr>
        <p:grpSpPr>
          <a:xfrm>
            <a:off x="7407071" y="3587289"/>
            <a:ext cx="66771" cy="66771"/>
            <a:chOff x="6614096" y="3386015"/>
            <a:chExt cx="182880" cy="182880"/>
          </a:xfrm>
        </p:grpSpPr>
        <p:sp>
          <p:nvSpPr>
            <p:cNvPr id="176" name="Oval 175">
              <a:extLst>
                <a:ext uri="{FF2B5EF4-FFF2-40B4-BE49-F238E27FC236}">
                  <a16:creationId xmlns:a16="http://schemas.microsoft.com/office/drawing/2014/main" id="{73EFB861-E85C-CF4E-BAC4-C99C1D0E8A51}"/>
                </a:ext>
              </a:extLst>
            </p:cNvPr>
            <p:cNvSpPr/>
            <p:nvPr/>
          </p:nvSpPr>
          <p:spPr>
            <a:xfrm>
              <a:off x="6614096" y="3386015"/>
              <a:ext cx="182880" cy="182880"/>
            </a:xfrm>
            <a:prstGeom prst="ellipse">
              <a:avLst/>
            </a:prstGeom>
            <a:solidFill>
              <a:srgbClr val="F2F2F2"/>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sp>
          <p:nvSpPr>
            <p:cNvPr id="177" name="Oval 176">
              <a:extLst>
                <a:ext uri="{FF2B5EF4-FFF2-40B4-BE49-F238E27FC236}">
                  <a16:creationId xmlns:a16="http://schemas.microsoft.com/office/drawing/2014/main" id="{2B156F7B-B7A2-2545-8A18-B36D5767D42E}"/>
                </a:ext>
              </a:extLst>
            </p:cNvPr>
            <p:cNvSpPr/>
            <p:nvPr/>
          </p:nvSpPr>
          <p:spPr>
            <a:xfrm>
              <a:off x="6636956" y="3408875"/>
              <a:ext cx="137160" cy="137160"/>
            </a:xfrm>
            <a:prstGeom prst="ellipse">
              <a:avLst/>
            </a:prstGeom>
            <a:solidFill>
              <a:srgbClr val="89C402"/>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grpSp>
      <p:grpSp>
        <p:nvGrpSpPr>
          <p:cNvPr id="178" name="Group 177">
            <a:extLst>
              <a:ext uri="{FF2B5EF4-FFF2-40B4-BE49-F238E27FC236}">
                <a16:creationId xmlns:a16="http://schemas.microsoft.com/office/drawing/2014/main" id="{743AA5A2-3B7E-6346-B6E4-C3FCDD893347}"/>
              </a:ext>
            </a:extLst>
          </p:cNvPr>
          <p:cNvGrpSpPr/>
          <p:nvPr/>
        </p:nvGrpSpPr>
        <p:grpSpPr>
          <a:xfrm>
            <a:off x="5346219" y="3251107"/>
            <a:ext cx="66771" cy="66771"/>
            <a:chOff x="6614096" y="3386015"/>
            <a:chExt cx="182880" cy="182880"/>
          </a:xfrm>
        </p:grpSpPr>
        <p:sp>
          <p:nvSpPr>
            <p:cNvPr id="179" name="Oval 178">
              <a:extLst>
                <a:ext uri="{FF2B5EF4-FFF2-40B4-BE49-F238E27FC236}">
                  <a16:creationId xmlns:a16="http://schemas.microsoft.com/office/drawing/2014/main" id="{3862C62B-E850-F04E-825F-E9D49E0C6690}"/>
                </a:ext>
              </a:extLst>
            </p:cNvPr>
            <p:cNvSpPr/>
            <p:nvPr/>
          </p:nvSpPr>
          <p:spPr>
            <a:xfrm>
              <a:off x="6614096" y="3386015"/>
              <a:ext cx="182880" cy="182880"/>
            </a:xfrm>
            <a:prstGeom prst="ellipse">
              <a:avLst/>
            </a:prstGeom>
            <a:solidFill>
              <a:srgbClr val="F2F2F2"/>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sp>
          <p:nvSpPr>
            <p:cNvPr id="180" name="Oval 179">
              <a:extLst>
                <a:ext uri="{FF2B5EF4-FFF2-40B4-BE49-F238E27FC236}">
                  <a16:creationId xmlns:a16="http://schemas.microsoft.com/office/drawing/2014/main" id="{48741B7E-48C1-8940-BA51-6C912D272189}"/>
                </a:ext>
              </a:extLst>
            </p:cNvPr>
            <p:cNvSpPr/>
            <p:nvPr/>
          </p:nvSpPr>
          <p:spPr>
            <a:xfrm>
              <a:off x="6636956" y="3408875"/>
              <a:ext cx="137160" cy="137160"/>
            </a:xfrm>
            <a:prstGeom prst="ellipse">
              <a:avLst/>
            </a:prstGeom>
            <a:solidFill>
              <a:srgbClr val="D78200"/>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grpSp>
      <p:grpSp>
        <p:nvGrpSpPr>
          <p:cNvPr id="181" name="Group 180">
            <a:extLst>
              <a:ext uri="{FF2B5EF4-FFF2-40B4-BE49-F238E27FC236}">
                <a16:creationId xmlns:a16="http://schemas.microsoft.com/office/drawing/2014/main" id="{AE7769B6-036A-4C49-AAB2-BBCAF3C6BB84}"/>
              </a:ext>
            </a:extLst>
          </p:cNvPr>
          <p:cNvGrpSpPr/>
          <p:nvPr/>
        </p:nvGrpSpPr>
        <p:grpSpPr>
          <a:xfrm>
            <a:off x="5426777" y="4304521"/>
            <a:ext cx="66771" cy="66771"/>
            <a:chOff x="6614096" y="3386015"/>
            <a:chExt cx="182880" cy="182880"/>
          </a:xfrm>
        </p:grpSpPr>
        <p:sp>
          <p:nvSpPr>
            <p:cNvPr id="182" name="Oval 181">
              <a:extLst>
                <a:ext uri="{FF2B5EF4-FFF2-40B4-BE49-F238E27FC236}">
                  <a16:creationId xmlns:a16="http://schemas.microsoft.com/office/drawing/2014/main" id="{F0B60ABF-18E2-2E48-82B3-ED1CB8EB7BF2}"/>
                </a:ext>
              </a:extLst>
            </p:cNvPr>
            <p:cNvSpPr/>
            <p:nvPr/>
          </p:nvSpPr>
          <p:spPr>
            <a:xfrm>
              <a:off x="6614096" y="3386015"/>
              <a:ext cx="182880" cy="182880"/>
            </a:xfrm>
            <a:prstGeom prst="ellipse">
              <a:avLst/>
            </a:prstGeom>
            <a:solidFill>
              <a:srgbClr val="F2F2F2"/>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sp>
          <p:nvSpPr>
            <p:cNvPr id="183" name="Oval 182">
              <a:extLst>
                <a:ext uri="{FF2B5EF4-FFF2-40B4-BE49-F238E27FC236}">
                  <a16:creationId xmlns:a16="http://schemas.microsoft.com/office/drawing/2014/main" id="{5DDF840A-C40A-CB41-8654-7683E57B8C82}"/>
                </a:ext>
              </a:extLst>
            </p:cNvPr>
            <p:cNvSpPr/>
            <p:nvPr/>
          </p:nvSpPr>
          <p:spPr>
            <a:xfrm>
              <a:off x="6636956" y="3408875"/>
              <a:ext cx="137160" cy="137160"/>
            </a:xfrm>
            <a:prstGeom prst="ellipse">
              <a:avLst/>
            </a:prstGeom>
            <a:solidFill>
              <a:srgbClr val="B1D6F2"/>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grpSp>
      <p:grpSp>
        <p:nvGrpSpPr>
          <p:cNvPr id="184" name="Group 183">
            <a:extLst>
              <a:ext uri="{FF2B5EF4-FFF2-40B4-BE49-F238E27FC236}">
                <a16:creationId xmlns:a16="http://schemas.microsoft.com/office/drawing/2014/main" id="{5B79CA65-2F97-F04B-8D37-27E180F36CC8}"/>
              </a:ext>
            </a:extLst>
          </p:cNvPr>
          <p:cNvGrpSpPr/>
          <p:nvPr/>
        </p:nvGrpSpPr>
        <p:grpSpPr>
          <a:xfrm>
            <a:off x="5525192" y="3762057"/>
            <a:ext cx="66771" cy="66771"/>
            <a:chOff x="6614096" y="3386015"/>
            <a:chExt cx="182880" cy="182880"/>
          </a:xfrm>
        </p:grpSpPr>
        <p:sp>
          <p:nvSpPr>
            <p:cNvPr id="185" name="Oval 184">
              <a:extLst>
                <a:ext uri="{FF2B5EF4-FFF2-40B4-BE49-F238E27FC236}">
                  <a16:creationId xmlns:a16="http://schemas.microsoft.com/office/drawing/2014/main" id="{9AB9288A-A787-2541-B179-496CD198EA73}"/>
                </a:ext>
              </a:extLst>
            </p:cNvPr>
            <p:cNvSpPr/>
            <p:nvPr/>
          </p:nvSpPr>
          <p:spPr>
            <a:xfrm>
              <a:off x="6614096" y="3386015"/>
              <a:ext cx="182880" cy="182880"/>
            </a:xfrm>
            <a:prstGeom prst="ellipse">
              <a:avLst/>
            </a:prstGeom>
            <a:solidFill>
              <a:srgbClr val="F2F2F2"/>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sp>
          <p:nvSpPr>
            <p:cNvPr id="186" name="Oval 185">
              <a:extLst>
                <a:ext uri="{FF2B5EF4-FFF2-40B4-BE49-F238E27FC236}">
                  <a16:creationId xmlns:a16="http://schemas.microsoft.com/office/drawing/2014/main" id="{96BA9665-F76A-184A-ADCC-13CE6D23CF74}"/>
                </a:ext>
              </a:extLst>
            </p:cNvPr>
            <p:cNvSpPr/>
            <p:nvPr/>
          </p:nvSpPr>
          <p:spPr>
            <a:xfrm>
              <a:off x="6636956" y="3408875"/>
              <a:ext cx="137160" cy="137160"/>
            </a:xfrm>
            <a:prstGeom prst="ellipse">
              <a:avLst/>
            </a:prstGeom>
            <a:solidFill>
              <a:srgbClr val="003157"/>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grpSp>
      <p:grpSp>
        <p:nvGrpSpPr>
          <p:cNvPr id="187" name="Group 186">
            <a:extLst>
              <a:ext uri="{FF2B5EF4-FFF2-40B4-BE49-F238E27FC236}">
                <a16:creationId xmlns:a16="http://schemas.microsoft.com/office/drawing/2014/main" id="{742044D7-E036-C441-952B-05B33E70A2D5}"/>
              </a:ext>
            </a:extLst>
          </p:cNvPr>
          <p:cNvGrpSpPr/>
          <p:nvPr/>
        </p:nvGrpSpPr>
        <p:grpSpPr>
          <a:xfrm>
            <a:off x="5203830" y="3968900"/>
            <a:ext cx="66771" cy="66771"/>
            <a:chOff x="6614096" y="3386015"/>
            <a:chExt cx="182880" cy="182880"/>
          </a:xfrm>
        </p:grpSpPr>
        <p:sp>
          <p:nvSpPr>
            <p:cNvPr id="188" name="Oval 187">
              <a:extLst>
                <a:ext uri="{FF2B5EF4-FFF2-40B4-BE49-F238E27FC236}">
                  <a16:creationId xmlns:a16="http://schemas.microsoft.com/office/drawing/2014/main" id="{A7486B94-2FA4-3341-8162-C1B8B5BE749A}"/>
                </a:ext>
              </a:extLst>
            </p:cNvPr>
            <p:cNvSpPr/>
            <p:nvPr/>
          </p:nvSpPr>
          <p:spPr>
            <a:xfrm>
              <a:off x="6614096" y="3386015"/>
              <a:ext cx="182880" cy="182880"/>
            </a:xfrm>
            <a:prstGeom prst="ellipse">
              <a:avLst/>
            </a:prstGeom>
            <a:solidFill>
              <a:srgbClr val="F2F2F2"/>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sp>
          <p:nvSpPr>
            <p:cNvPr id="189" name="Oval 188">
              <a:extLst>
                <a:ext uri="{FF2B5EF4-FFF2-40B4-BE49-F238E27FC236}">
                  <a16:creationId xmlns:a16="http://schemas.microsoft.com/office/drawing/2014/main" id="{3CD327B8-6FCE-3140-8F90-E9FF1B3BDC43}"/>
                </a:ext>
              </a:extLst>
            </p:cNvPr>
            <p:cNvSpPr/>
            <p:nvPr/>
          </p:nvSpPr>
          <p:spPr>
            <a:xfrm>
              <a:off x="6636956" y="3408875"/>
              <a:ext cx="137160" cy="137160"/>
            </a:xfrm>
            <a:prstGeom prst="ellipse">
              <a:avLst/>
            </a:prstGeom>
            <a:solidFill>
              <a:srgbClr val="89C402"/>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grpSp>
      <p:grpSp>
        <p:nvGrpSpPr>
          <p:cNvPr id="190" name="Group 189">
            <a:extLst>
              <a:ext uri="{FF2B5EF4-FFF2-40B4-BE49-F238E27FC236}">
                <a16:creationId xmlns:a16="http://schemas.microsoft.com/office/drawing/2014/main" id="{1D9101E5-BD69-2A4D-8C5B-A663F8288A77}"/>
              </a:ext>
            </a:extLst>
          </p:cNvPr>
          <p:cNvGrpSpPr/>
          <p:nvPr/>
        </p:nvGrpSpPr>
        <p:grpSpPr>
          <a:xfrm>
            <a:off x="5776457" y="4175179"/>
            <a:ext cx="66771" cy="66771"/>
            <a:chOff x="6614096" y="3386015"/>
            <a:chExt cx="182880" cy="182880"/>
          </a:xfrm>
        </p:grpSpPr>
        <p:sp>
          <p:nvSpPr>
            <p:cNvPr id="191" name="Oval 190">
              <a:extLst>
                <a:ext uri="{FF2B5EF4-FFF2-40B4-BE49-F238E27FC236}">
                  <a16:creationId xmlns:a16="http://schemas.microsoft.com/office/drawing/2014/main" id="{BE1DE385-1E24-014D-B869-E2B92B96DE27}"/>
                </a:ext>
              </a:extLst>
            </p:cNvPr>
            <p:cNvSpPr/>
            <p:nvPr/>
          </p:nvSpPr>
          <p:spPr>
            <a:xfrm>
              <a:off x="6614096" y="3386015"/>
              <a:ext cx="182880" cy="182880"/>
            </a:xfrm>
            <a:prstGeom prst="ellipse">
              <a:avLst/>
            </a:prstGeom>
            <a:solidFill>
              <a:srgbClr val="F2F2F2"/>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sp>
          <p:nvSpPr>
            <p:cNvPr id="192" name="Oval 191">
              <a:extLst>
                <a:ext uri="{FF2B5EF4-FFF2-40B4-BE49-F238E27FC236}">
                  <a16:creationId xmlns:a16="http://schemas.microsoft.com/office/drawing/2014/main" id="{59B094A2-D311-3B45-BD63-A17E8A4A03B2}"/>
                </a:ext>
              </a:extLst>
            </p:cNvPr>
            <p:cNvSpPr/>
            <p:nvPr/>
          </p:nvSpPr>
          <p:spPr>
            <a:xfrm>
              <a:off x="6636956" y="3408875"/>
              <a:ext cx="137160" cy="137160"/>
            </a:xfrm>
            <a:prstGeom prst="ellipse">
              <a:avLst/>
            </a:prstGeom>
            <a:solidFill>
              <a:srgbClr val="0078D7"/>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grpSp>
      <p:grpSp>
        <p:nvGrpSpPr>
          <p:cNvPr id="193" name="Group 192">
            <a:extLst>
              <a:ext uri="{FF2B5EF4-FFF2-40B4-BE49-F238E27FC236}">
                <a16:creationId xmlns:a16="http://schemas.microsoft.com/office/drawing/2014/main" id="{D91DC9B1-3E5A-8E40-96F0-F7661D4418E4}"/>
              </a:ext>
            </a:extLst>
          </p:cNvPr>
          <p:cNvGrpSpPr/>
          <p:nvPr/>
        </p:nvGrpSpPr>
        <p:grpSpPr>
          <a:xfrm>
            <a:off x="7465466" y="4044439"/>
            <a:ext cx="66771" cy="66771"/>
            <a:chOff x="6614096" y="3386015"/>
            <a:chExt cx="182880" cy="182880"/>
          </a:xfrm>
        </p:grpSpPr>
        <p:sp>
          <p:nvSpPr>
            <p:cNvPr id="194" name="Oval 193">
              <a:extLst>
                <a:ext uri="{FF2B5EF4-FFF2-40B4-BE49-F238E27FC236}">
                  <a16:creationId xmlns:a16="http://schemas.microsoft.com/office/drawing/2014/main" id="{3E93217D-31A6-9449-AB97-61B547807F7C}"/>
                </a:ext>
              </a:extLst>
            </p:cNvPr>
            <p:cNvSpPr/>
            <p:nvPr/>
          </p:nvSpPr>
          <p:spPr>
            <a:xfrm>
              <a:off x="6614096" y="3386015"/>
              <a:ext cx="182880" cy="182880"/>
            </a:xfrm>
            <a:prstGeom prst="ellipse">
              <a:avLst/>
            </a:prstGeom>
            <a:solidFill>
              <a:srgbClr val="F2F2F2"/>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sp>
          <p:nvSpPr>
            <p:cNvPr id="195" name="Oval 194">
              <a:extLst>
                <a:ext uri="{FF2B5EF4-FFF2-40B4-BE49-F238E27FC236}">
                  <a16:creationId xmlns:a16="http://schemas.microsoft.com/office/drawing/2014/main" id="{ED4E4C3C-B8F7-BC47-BB30-C7A3D16AB020}"/>
                </a:ext>
              </a:extLst>
            </p:cNvPr>
            <p:cNvSpPr/>
            <p:nvPr/>
          </p:nvSpPr>
          <p:spPr>
            <a:xfrm>
              <a:off x="6636956" y="3408875"/>
              <a:ext cx="137160" cy="137160"/>
            </a:xfrm>
            <a:prstGeom prst="ellipse">
              <a:avLst/>
            </a:prstGeom>
            <a:solidFill>
              <a:srgbClr val="003157"/>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grpSp>
      <p:grpSp>
        <p:nvGrpSpPr>
          <p:cNvPr id="196" name="Group 195">
            <a:extLst>
              <a:ext uri="{FF2B5EF4-FFF2-40B4-BE49-F238E27FC236}">
                <a16:creationId xmlns:a16="http://schemas.microsoft.com/office/drawing/2014/main" id="{61D64598-F335-0E4A-A18A-3B61ED8ADE73}"/>
              </a:ext>
            </a:extLst>
          </p:cNvPr>
          <p:cNvGrpSpPr/>
          <p:nvPr/>
        </p:nvGrpSpPr>
        <p:grpSpPr>
          <a:xfrm>
            <a:off x="6205775" y="3916693"/>
            <a:ext cx="66771" cy="66771"/>
            <a:chOff x="6614096" y="3386015"/>
            <a:chExt cx="182880" cy="182880"/>
          </a:xfrm>
        </p:grpSpPr>
        <p:sp>
          <p:nvSpPr>
            <p:cNvPr id="197" name="Oval 196">
              <a:extLst>
                <a:ext uri="{FF2B5EF4-FFF2-40B4-BE49-F238E27FC236}">
                  <a16:creationId xmlns:a16="http://schemas.microsoft.com/office/drawing/2014/main" id="{747DB16D-51BD-654A-A4C3-660FF1CBED41}"/>
                </a:ext>
              </a:extLst>
            </p:cNvPr>
            <p:cNvSpPr/>
            <p:nvPr/>
          </p:nvSpPr>
          <p:spPr>
            <a:xfrm>
              <a:off x="6614096" y="3386015"/>
              <a:ext cx="182880" cy="182880"/>
            </a:xfrm>
            <a:prstGeom prst="ellipse">
              <a:avLst/>
            </a:prstGeom>
            <a:solidFill>
              <a:srgbClr val="F2F2F2"/>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sp>
          <p:nvSpPr>
            <p:cNvPr id="198" name="Oval 197">
              <a:extLst>
                <a:ext uri="{FF2B5EF4-FFF2-40B4-BE49-F238E27FC236}">
                  <a16:creationId xmlns:a16="http://schemas.microsoft.com/office/drawing/2014/main" id="{5A0C4912-B917-C942-AEED-AB9CE0A165B1}"/>
                </a:ext>
              </a:extLst>
            </p:cNvPr>
            <p:cNvSpPr/>
            <p:nvPr/>
          </p:nvSpPr>
          <p:spPr>
            <a:xfrm>
              <a:off x="6636956" y="3408875"/>
              <a:ext cx="137160" cy="137160"/>
            </a:xfrm>
            <a:prstGeom prst="ellipse">
              <a:avLst/>
            </a:prstGeom>
            <a:solidFill>
              <a:srgbClr val="89C402"/>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grpSp>
      <p:grpSp>
        <p:nvGrpSpPr>
          <p:cNvPr id="199" name="Group 198">
            <a:extLst>
              <a:ext uri="{FF2B5EF4-FFF2-40B4-BE49-F238E27FC236}">
                <a16:creationId xmlns:a16="http://schemas.microsoft.com/office/drawing/2014/main" id="{C78ED460-80EF-2C42-95F8-3671473B6CCA}"/>
              </a:ext>
            </a:extLst>
          </p:cNvPr>
          <p:cNvGrpSpPr/>
          <p:nvPr/>
        </p:nvGrpSpPr>
        <p:grpSpPr>
          <a:xfrm>
            <a:off x="6080702" y="3251107"/>
            <a:ext cx="66771" cy="66771"/>
            <a:chOff x="6614096" y="3386015"/>
            <a:chExt cx="182880" cy="182880"/>
          </a:xfrm>
        </p:grpSpPr>
        <p:sp>
          <p:nvSpPr>
            <p:cNvPr id="200" name="Oval 199">
              <a:extLst>
                <a:ext uri="{FF2B5EF4-FFF2-40B4-BE49-F238E27FC236}">
                  <a16:creationId xmlns:a16="http://schemas.microsoft.com/office/drawing/2014/main" id="{B8BDA1D2-865B-F34E-BFCE-E899868DFCB9}"/>
                </a:ext>
              </a:extLst>
            </p:cNvPr>
            <p:cNvSpPr/>
            <p:nvPr/>
          </p:nvSpPr>
          <p:spPr>
            <a:xfrm>
              <a:off x="6614096" y="3386015"/>
              <a:ext cx="182880" cy="182880"/>
            </a:xfrm>
            <a:prstGeom prst="ellipse">
              <a:avLst/>
            </a:prstGeom>
            <a:solidFill>
              <a:srgbClr val="F2F2F2"/>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sp>
          <p:nvSpPr>
            <p:cNvPr id="201" name="Oval 200">
              <a:extLst>
                <a:ext uri="{FF2B5EF4-FFF2-40B4-BE49-F238E27FC236}">
                  <a16:creationId xmlns:a16="http://schemas.microsoft.com/office/drawing/2014/main" id="{574306CB-A879-2C45-94D1-3DEC721BE6D0}"/>
                </a:ext>
              </a:extLst>
            </p:cNvPr>
            <p:cNvSpPr/>
            <p:nvPr/>
          </p:nvSpPr>
          <p:spPr>
            <a:xfrm>
              <a:off x="6636956" y="3408875"/>
              <a:ext cx="137160" cy="137160"/>
            </a:xfrm>
            <a:prstGeom prst="ellipse">
              <a:avLst/>
            </a:prstGeom>
            <a:solidFill>
              <a:srgbClr val="D78200"/>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grpSp>
      <p:grpSp>
        <p:nvGrpSpPr>
          <p:cNvPr id="202" name="Group 201">
            <a:extLst>
              <a:ext uri="{FF2B5EF4-FFF2-40B4-BE49-F238E27FC236}">
                <a16:creationId xmlns:a16="http://schemas.microsoft.com/office/drawing/2014/main" id="{40E32D8C-1DCA-C94C-B8FF-7B87AD29A156}"/>
              </a:ext>
            </a:extLst>
          </p:cNvPr>
          <p:cNvGrpSpPr/>
          <p:nvPr/>
        </p:nvGrpSpPr>
        <p:grpSpPr>
          <a:xfrm>
            <a:off x="5701646" y="3494997"/>
            <a:ext cx="66771" cy="66771"/>
            <a:chOff x="6614096" y="3386015"/>
            <a:chExt cx="182880" cy="182880"/>
          </a:xfrm>
        </p:grpSpPr>
        <p:sp>
          <p:nvSpPr>
            <p:cNvPr id="203" name="Oval 202">
              <a:extLst>
                <a:ext uri="{FF2B5EF4-FFF2-40B4-BE49-F238E27FC236}">
                  <a16:creationId xmlns:a16="http://schemas.microsoft.com/office/drawing/2014/main" id="{645D12E9-C143-8A43-B23C-5213A68BB5CD}"/>
                </a:ext>
              </a:extLst>
            </p:cNvPr>
            <p:cNvSpPr/>
            <p:nvPr/>
          </p:nvSpPr>
          <p:spPr>
            <a:xfrm>
              <a:off x="6614096" y="3386015"/>
              <a:ext cx="182880" cy="182880"/>
            </a:xfrm>
            <a:prstGeom prst="ellipse">
              <a:avLst/>
            </a:prstGeom>
            <a:solidFill>
              <a:srgbClr val="F2F2F2"/>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sp>
          <p:nvSpPr>
            <p:cNvPr id="204" name="Oval 203">
              <a:extLst>
                <a:ext uri="{FF2B5EF4-FFF2-40B4-BE49-F238E27FC236}">
                  <a16:creationId xmlns:a16="http://schemas.microsoft.com/office/drawing/2014/main" id="{AA17CF21-D479-1142-A39C-FF0231E4A76E}"/>
                </a:ext>
              </a:extLst>
            </p:cNvPr>
            <p:cNvSpPr/>
            <p:nvPr/>
          </p:nvSpPr>
          <p:spPr>
            <a:xfrm>
              <a:off x="6636956" y="3408875"/>
              <a:ext cx="137160" cy="137160"/>
            </a:xfrm>
            <a:prstGeom prst="ellipse">
              <a:avLst/>
            </a:prstGeom>
            <a:solidFill>
              <a:srgbClr val="0078D7"/>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grpSp>
      <p:grpSp>
        <p:nvGrpSpPr>
          <p:cNvPr id="205" name="Group 204">
            <a:extLst>
              <a:ext uri="{FF2B5EF4-FFF2-40B4-BE49-F238E27FC236}">
                <a16:creationId xmlns:a16="http://schemas.microsoft.com/office/drawing/2014/main" id="{053890E6-8822-7547-9AD1-283F116F2A1B}"/>
              </a:ext>
            </a:extLst>
          </p:cNvPr>
          <p:cNvGrpSpPr/>
          <p:nvPr/>
        </p:nvGrpSpPr>
        <p:grpSpPr>
          <a:xfrm>
            <a:off x="6720460" y="3297092"/>
            <a:ext cx="66771" cy="66771"/>
            <a:chOff x="6614096" y="3386015"/>
            <a:chExt cx="182880" cy="182880"/>
          </a:xfrm>
        </p:grpSpPr>
        <p:sp>
          <p:nvSpPr>
            <p:cNvPr id="206" name="Oval 205">
              <a:extLst>
                <a:ext uri="{FF2B5EF4-FFF2-40B4-BE49-F238E27FC236}">
                  <a16:creationId xmlns:a16="http://schemas.microsoft.com/office/drawing/2014/main" id="{DF1D6A55-0A17-3645-8026-2C95E81A96CD}"/>
                </a:ext>
              </a:extLst>
            </p:cNvPr>
            <p:cNvSpPr/>
            <p:nvPr/>
          </p:nvSpPr>
          <p:spPr>
            <a:xfrm>
              <a:off x="6614096" y="3386015"/>
              <a:ext cx="182880" cy="182880"/>
            </a:xfrm>
            <a:prstGeom prst="ellipse">
              <a:avLst/>
            </a:prstGeom>
            <a:solidFill>
              <a:srgbClr val="F2F2F2"/>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sp>
          <p:nvSpPr>
            <p:cNvPr id="207" name="Oval 206">
              <a:extLst>
                <a:ext uri="{FF2B5EF4-FFF2-40B4-BE49-F238E27FC236}">
                  <a16:creationId xmlns:a16="http://schemas.microsoft.com/office/drawing/2014/main" id="{909D4807-AD86-6E4A-9094-332B85EFCA58}"/>
                </a:ext>
              </a:extLst>
            </p:cNvPr>
            <p:cNvSpPr/>
            <p:nvPr/>
          </p:nvSpPr>
          <p:spPr>
            <a:xfrm>
              <a:off x="6636956" y="3408875"/>
              <a:ext cx="137160" cy="137160"/>
            </a:xfrm>
            <a:prstGeom prst="ellipse">
              <a:avLst/>
            </a:prstGeom>
            <a:solidFill>
              <a:srgbClr val="B1D6F2"/>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grpSp>
      <p:grpSp>
        <p:nvGrpSpPr>
          <p:cNvPr id="208" name="Group 207">
            <a:extLst>
              <a:ext uri="{FF2B5EF4-FFF2-40B4-BE49-F238E27FC236}">
                <a16:creationId xmlns:a16="http://schemas.microsoft.com/office/drawing/2014/main" id="{4EBD3C91-8560-FF43-847F-6CDFE11CABCF}"/>
              </a:ext>
            </a:extLst>
          </p:cNvPr>
          <p:cNvGrpSpPr/>
          <p:nvPr/>
        </p:nvGrpSpPr>
        <p:grpSpPr>
          <a:xfrm>
            <a:off x="6329084" y="3503344"/>
            <a:ext cx="66771" cy="66771"/>
            <a:chOff x="6614096" y="3386015"/>
            <a:chExt cx="182880" cy="182880"/>
          </a:xfrm>
        </p:grpSpPr>
        <p:sp>
          <p:nvSpPr>
            <p:cNvPr id="209" name="Oval 208">
              <a:extLst>
                <a:ext uri="{FF2B5EF4-FFF2-40B4-BE49-F238E27FC236}">
                  <a16:creationId xmlns:a16="http://schemas.microsoft.com/office/drawing/2014/main" id="{728091D3-8982-E947-AD5A-22F4A335D845}"/>
                </a:ext>
              </a:extLst>
            </p:cNvPr>
            <p:cNvSpPr/>
            <p:nvPr/>
          </p:nvSpPr>
          <p:spPr>
            <a:xfrm>
              <a:off x="6614096" y="3386015"/>
              <a:ext cx="182880" cy="182880"/>
            </a:xfrm>
            <a:prstGeom prst="ellipse">
              <a:avLst/>
            </a:prstGeom>
            <a:solidFill>
              <a:srgbClr val="F2F2F2"/>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sp>
          <p:nvSpPr>
            <p:cNvPr id="210" name="Oval 209">
              <a:extLst>
                <a:ext uri="{FF2B5EF4-FFF2-40B4-BE49-F238E27FC236}">
                  <a16:creationId xmlns:a16="http://schemas.microsoft.com/office/drawing/2014/main" id="{143EDD9C-9222-2540-B8D2-229315F7BE5E}"/>
                </a:ext>
              </a:extLst>
            </p:cNvPr>
            <p:cNvSpPr/>
            <p:nvPr/>
          </p:nvSpPr>
          <p:spPr>
            <a:xfrm>
              <a:off x="6636956" y="3408875"/>
              <a:ext cx="137160" cy="137160"/>
            </a:xfrm>
            <a:prstGeom prst="ellipse">
              <a:avLst/>
            </a:prstGeom>
            <a:solidFill>
              <a:srgbClr val="89C402"/>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grpSp>
      <p:grpSp>
        <p:nvGrpSpPr>
          <p:cNvPr id="211" name="Group 210">
            <a:extLst>
              <a:ext uri="{FF2B5EF4-FFF2-40B4-BE49-F238E27FC236}">
                <a16:creationId xmlns:a16="http://schemas.microsoft.com/office/drawing/2014/main" id="{C33C16E6-502B-D74B-AEC1-19E6B9256DE5}"/>
              </a:ext>
            </a:extLst>
          </p:cNvPr>
          <p:cNvGrpSpPr/>
          <p:nvPr/>
        </p:nvGrpSpPr>
        <p:grpSpPr>
          <a:xfrm>
            <a:off x="6774168" y="3950078"/>
            <a:ext cx="66771" cy="66771"/>
            <a:chOff x="6614096" y="3386015"/>
            <a:chExt cx="182880" cy="182880"/>
          </a:xfrm>
        </p:grpSpPr>
        <p:sp>
          <p:nvSpPr>
            <p:cNvPr id="212" name="Oval 211">
              <a:extLst>
                <a:ext uri="{FF2B5EF4-FFF2-40B4-BE49-F238E27FC236}">
                  <a16:creationId xmlns:a16="http://schemas.microsoft.com/office/drawing/2014/main" id="{F59CB3B1-D0A0-E74B-A75A-A13DF85D5A85}"/>
                </a:ext>
              </a:extLst>
            </p:cNvPr>
            <p:cNvSpPr/>
            <p:nvPr/>
          </p:nvSpPr>
          <p:spPr>
            <a:xfrm>
              <a:off x="6614096" y="3386015"/>
              <a:ext cx="182880" cy="182880"/>
            </a:xfrm>
            <a:prstGeom prst="ellipse">
              <a:avLst/>
            </a:prstGeom>
            <a:solidFill>
              <a:srgbClr val="F2F2F2"/>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sp>
          <p:nvSpPr>
            <p:cNvPr id="213" name="Oval 212">
              <a:extLst>
                <a:ext uri="{FF2B5EF4-FFF2-40B4-BE49-F238E27FC236}">
                  <a16:creationId xmlns:a16="http://schemas.microsoft.com/office/drawing/2014/main" id="{B34F7503-DC9F-C244-AAF5-B6678958B783}"/>
                </a:ext>
              </a:extLst>
            </p:cNvPr>
            <p:cNvSpPr/>
            <p:nvPr/>
          </p:nvSpPr>
          <p:spPr>
            <a:xfrm>
              <a:off x="6636956" y="3408875"/>
              <a:ext cx="137160" cy="137160"/>
            </a:xfrm>
            <a:prstGeom prst="ellipse">
              <a:avLst/>
            </a:prstGeom>
            <a:solidFill>
              <a:srgbClr val="003157"/>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grpSp>
      <p:grpSp>
        <p:nvGrpSpPr>
          <p:cNvPr id="214" name="Group 213">
            <a:extLst>
              <a:ext uri="{FF2B5EF4-FFF2-40B4-BE49-F238E27FC236}">
                <a16:creationId xmlns:a16="http://schemas.microsoft.com/office/drawing/2014/main" id="{90E6F311-1807-5548-910D-A08C8EBCDB79}"/>
              </a:ext>
            </a:extLst>
          </p:cNvPr>
          <p:cNvGrpSpPr/>
          <p:nvPr/>
        </p:nvGrpSpPr>
        <p:grpSpPr>
          <a:xfrm>
            <a:off x="7805495" y="3947034"/>
            <a:ext cx="66771" cy="66771"/>
            <a:chOff x="6614096" y="3386015"/>
            <a:chExt cx="182880" cy="182880"/>
          </a:xfrm>
        </p:grpSpPr>
        <p:sp>
          <p:nvSpPr>
            <p:cNvPr id="215" name="Oval 214">
              <a:extLst>
                <a:ext uri="{FF2B5EF4-FFF2-40B4-BE49-F238E27FC236}">
                  <a16:creationId xmlns:a16="http://schemas.microsoft.com/office/drawing/2014/main" id="{1B095885-C3E3-714C-8229-546D95C1F650}"/>
                </a:ext>
              </a:extLst>
            </p:cNvPr>
            <p:cNvSpPr/>
            <p:nvPr/>
          </p:nvSpPr>
          <p:spPr>
            <a:xfrm>
              <a:off x="6614096" y="3386015"/>
              <a:ext cx="182880" cy="182880"/>
            </a:xfrm>
            <a:prstGeom prst="ellipse">
              <a:avLst/>
            </a:prstGeom>
            <a:solidFill>
              <a:srgbClr val="F2F2F2"/>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sp>
          <p:nvSpPr>
            <p:cNvPr id="216" name="Oval 215">
              <a:extLst>
                <a:ext uri="{FF2B5EF4-FFF2-40B4-BE49-F238E27FC236}">
                  <a16:creationId xmlns:a16="http://schemas.microsoft.com/office/drawing/2014/main" id="{7CECF07D-1321-3F4B-94EF-A5F59DB48520}"/>
                </a:ext>
              </a:extLst>
            </p:cNvPr>
            <p:cNvSpPr/>
            <p:nvPr/>
          </p:nvSpPr>
          <p:spPr>
            <a:xfrm>
              <a:off x="6636956" y="3408875"/>
              <a:ext cx="137160" cy="137160"/>
            </a:xfrm>
            <a:prstGeom prst="ellipse">
              <a:avLst/>
            </a:prstGeom>
            <a:solidFill>
              <a:srgbClr val="0078D7"/>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grpSp>
      <p:grpSp>
        <p:nvGrpSpPr>
          <p:cNvPr id="217" name="Group 216">
            <a:extLst>
              <a:ext uri="{FF2B5EF4-FFF2-40B4-BE49-F238E27FC236}">
                <a16:creationId xmlns:a16="http://schemas.microsoft.com/office/drawing/2014/main" id="{A45EB54C-663D-334C-B941-A44F01CDE051}"/>
              </a:ext>
            </a:extLst>
          </p:cNvPr>
          <p:cNvGrpSpPr/>
          <p:nvPr/>
        </p:nvGrpSpPr>
        <p:grpSpPr>
          <a:xfrm>
            <a:off x="6500986" y="3737018"/>
            <a:ext cx="66771" cy="66771"/>
            <a:chOff x="6614096" y="3386015"/>
            <a:chExt cx="182880" cy="182880"/>
          </a:xfrm>
        </p:grpSpPr>
        <p:sp>
          <p:nvSpPr>
            <p:cNvPr id="218" name="Oval 217">
              <a:extLst>
                <a:ext uri="{FF2B5EF4-FFF2-40B4-BE49-F238E27FC236}">
                  <a16:creationId xmlns:a16="http://schemas.microsoft.com/office/drawing/2014/main" id="{E264DBA4-B90B-F848-A58C-0B55DC0F7919}"/>
                </a:ext>
              </a:extLst>
            </p:cNvPr>
            <p:cNvSpPr/>
            <p:nvPr/>
          </p:nvSpPr>
          <p:spPr>
            <a:xfrm>
              <a:off x="6614096" y="3386015"/>
              <a:ext cx="182880" cy="182880"/>
            </a:xfrm>
            <a:prstGeom prst="ellipse">
              <a:avLst/>
            </a:prstGeom>
            <a:solidFill>
              <a:srgbClr val="F2F2F2"/>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sp>
          <p:nvSpPr>
            <p:cNvPr id="219" name="Oval 218">
              <a:extLst>
                <a:ext uri="{FF2B5EF4-FFF2-40B4-BE49-F238E27FC236}">
                  <a16:creationId xmlns:a16="http://schemas.microsoft.com/office/drawing/2014/main" id="{68F8F5F0-BC0C-1E4C-9965-1F9377CC90AA}"/>
                </a:ext>
              </a:extLst>
            </p:cNvPr>
            <p:cNvSpPr/>
            <p:nvPr/>
          </p:nvSpPr>
          <p:spPr>
            <a:xfrm>
              <a:off x="6636956" y="3408875"/>
              <a:ext cx="137160" cy="137160"/>
            </a:xfrm>
            <a:prstGeom prst="ellipse">
              <a:avLst/>
            </a:prstGeom>
            <a:solidFill>
              <a:srgbClr val="B1D6F2"/>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grpSp>
      <p:grpSp>
        <p:nvGrpSpPr>
          <p:cNvPr id="220" name="Group 219">
            <a:extLst>
              <a:ext uri="{FF2B5EF4-FFF2-40B4-BE49-F238E27FC236}">
                <a16:creationId xmlns:a16="http://schemas.microsoft.com/office/drawing/2014/main" id="{B255D162-494F-7942-8891-1CE441871593}"/>
              </a:ext>
            </a:extLst>
          </p:cNvPr>
          <p:cNvGrpSpPr/>
          <p:nvPr/>
        </p:nvGrpSpPr>
        <p:grpSpPr>
          <a:xfrm>
            <a:off x="6425709" y="4362946"/>
            <a:ext cx="66771" cy="66771"/>
            <a:chOff x="6614096" y="3386015"/>
            <a:chExt cx="182880" cy="182880"/>
          </a:xfrm>
        </p:grpSpPr>
        <p:sp>
          <p:nvSpPr>
            <p:cNvPr id="221" name="Oval 220">
              <a:extLst>
                <a:ext uri="{FF2B5EF4-FFF2-40B4-BE49-F238E27FC236}">
                  <a16:creationId xmlns:a16="http://schemas.microsoft.com/office/drawing/2014/main" id="{8CE26A74-3B98-2649-B801-00F1C17913FF}"/>
                </a:ext>
              </a:extLst>
            </p:cNvPr>
            <p:cNvSpPr/>
            <p:nvPr/>
          </p:nvSpPr>
          <p:spPr>
            <a:xfrm>
              <a:off x="6614096" y="3386015"/>
              <a:ext cx="182880" cy="182880"/>
            </a:xfrm>
            <a:prstGeom prst="ellipse">
              <a:avLst/>
            </a:prstGeom>
            <a:solidFill>
              <a:srgbClr val="F2F2F2"/>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sp>
          <p:nvSpPr>
            <p:cNvPr id="222" name="Oval 221">
              <a:extLst>
                <a:ext uri="{FF2B5EF4-FFF2-40B4-BE49-F238E27FC236}">
                  <a16:creationId xmlns:a16="http://schemas.microsoft.com/office/drawing/2014/main" id="{73BAE5E4-A9CA-6D48-8714-64A3025278AE}"/>
                </a:ext>
              </a:extLst>
            </p:cNvPr>
            <p:cNvSpPr/>
            <p:nvPr/>
          </p:nvSpPr>
          <p:spPr>
            <a:xfrm>
              <a:off x="6636956" y="3408875"/>
              <a:ext cx="137160" cy="137160"/>
            </a:xfrm>
            <a:prstGeom prst="ellipse">
              <a:avLst/>
            </a:prstGeom>
            <a:solidFill>
              <a:srgbClr val="D78200"/>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grpSp>
      <p:pic>
        <p:nvPicPr>
          <p:cNvPr id="3" name="Picture 2">
            <a:extLst>
              <a:ext uri="{FF2B5EF4-FFF2-40B4-BE49-F238E27FC236}">
                <a16:creationId xmlns:a16="http://schemas.microsoft.com/office/drawing/2014/main" id="{5C542DAD-88E0-1841-BF1E-8CBFC2998CE3}"/>
              </a:ext>
            </a:extLst>
          </p:cNvPr>
          <p:cNvPicPr>
            <a:picLocks noChangeAspect="1"/>
          </p:cNvPicPr>
          <p:nvPr/>
        </p:nvPicPr>
        <p:blipFill>
          <a:blip r:embed="rId2"/>
          <a:stretch>
            <a:fillRect/>
          </a:stretch>
        </p:blipFill>
        <p:spPr>
          <a:xfrm>
            <a:off x="4438149" y="1511131"/>
            <a:ext cx="828675" cy="828675"/>
          </a:xfrm>
          <a:prstGeom prst="rect">
            <a:avLst/>
          </a:prstGeom>
        </p:spPr>
      </p:pic>
      <p:sp>
        <p:nvSpPr>
          <p:cNvPr id="226" name="TextBox 225">
            <a:extLst>
              <a:ext uri="{FF2B5EF4-FFF2-40B4-BE49-F238E27FC236}">
                <a16:creationId xmlns:a16="http://schemas.microsoft.com/office/drawing/2014/main" id="{3CAC9CC9-981E-5A41-87F1-DA754E497FD7}"/>
              </a:ext>
            </a:extLst>
          </p:cNvPr>
          <p:cNvSpPr txBox="1"/>
          <p:nvPr/>
        </p:nvSpPr>
        <p:spPr>
          <a:xfrm>
            <a:off x="3932579" y="1231525"/>
            <a:ext cx="1839815" cy="207749"/>
          </a:xfrm>
          <a:prstGeom prst="rect">
            <a:avLst/>
          </a:prstGeom>
          <a:noFill/>
        </p:spPr>
        <p:txBody>
          <a:bodyPr wrap="square" lIns="0" tIns="0" rIns="0" bIns="0" rtlCol="0">
            <a:spAutoFit/>
          </a:bodyPr>
          <a:lstStyle/>
          <a:p>
            <a:pPr algn="ctr"/>
            <a:r>
              <a:rPr lang="en-US" sz="1350" dirty="0">
                <a:gradFill>
                  <a:gsLst>
                    <a:gs pos="2917">
                      <a:schemeClr val="tx1"/>
                    </a:gs>
                    <a:gs pos="30000">
                      <a:schemeClr val="tx1"/>
                    </a:gs>
                  </a:gsLst>
                  <a:lin ang="5400000" scaled="0"/>
                </a:gradFill>
                <a:latin typeface="+mj-lt"/>
              </a:rPr>
              <a:t>Events</a:t>
            </a:r>
          </a:p>
        </p:txBody>
      </p:sp>
    </p:spTree>
    <p:extLst>
      <p:ext uri="{BB962C8B-B14F-4D97-AF65-F5344CB8AC3E}">
        <p14:creationId xmlns:p14="http://schemas.microsoft.com/office/powerpoint/2010/main" val="22418535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43"/>
                                        </p:tgtEl>
                                        <p:attrNameLst>
                                          <p:attrName>ppt_w</p:attrName>
                                        </p:attrNameLst>
                                      </p:cBhvr>
                                      <p:tavLst>
                                        <p:tav tm="0">
                                          <p:val>
                                            <p:strVal val="ppt_w"/>
                                          </p:val>
                                        </p:tav>
                                        <p:tav tm="100000">
                                          <p:val>
                                            <p:fltVal val="0"/>
                                          </p:val>
                                        </p:tav>
                                      </p:tavLst>
                                    </p:anim>
                                    <p:anim calcmode="lin" valueType="num">
                                      <p:cBhvr>
                                        <p:cTn id="7" dur="500"/>
                                        <p:tgtEl>
                                          <p:spTgt spid="43"/>
                                        </p:tgtEl>
                                        <p:attrNameLst>
                                          <p:attrName>ppt_h</p:attrName>
                                        </p:attrNameLst>
                                      </p:cBhvr>
                                      <p:tavLst>
                                        <p:tav tm="0">
                                          <p:val>
                                            <p:strVal val="ppt_h"/>
                                          </p:val>
                                        </p:tav>
                                        <p:tav tm="100000">
                                          <p:val>
                                            <p:fltVal val="0"/>
                                          </p:val>
                                        </p:tav>
                                      </p:tavLst>
                                    </p:anim>
                                    <p:animEffect transition="out" filter="fade">
                                      <p:cBhvr>
                                        <p:cTn id="8" dur="500"/>
                                        <p:tgtEl>
                                          <p:spTgt spid="43"/>
                                        </p:tgtEl>
                                      </p:cBhvr>
                                    </p:animEffect>
                                    <p:set>
                                      <p:cBhvr>
                                        <p:cTn id="9" dur="1" fill="hold">
                                          <p:stCondLst>
                                            <p:cond delay="499"/>
                                          </p:stCondLst>
                                        </p:cTn>
                                        <p:tgtEl>
                                          <p:spTgt spid="43"/>
                                        </p:tgtEl>
                                        <p:attrNameLst>
                                          <p:attrName>style.visibility</p:attrName>
                                        </p:attrNameLst>
                                      </p:cBhvr>
                                      <p:to>
                                        <p:strVal val="hidden"/>
                                      </p:to>
                                    </p:set>
                                  </p:childTnLst>
                                </p:cTn>
                              </p:par>
                              <p:par>
                                <p:cTn id="10" presetID="53" presetClass="exit" presetSubtype="32" fill="hold" nodeType="withEffect">
                                  <p:stCondLst>
                                    <p:cond delay="0"/>
                                  </p:stCondLst>
                                  <p:childTnLst>
                                    <p:anim calcmode="lin" valueType="num">
                                      <p:cBhvr>
                                        <p:cTn id="11" dur="500"/>
                                        <p:tgtEl>
                                          <p:spTgt spid="49"/>
                                        </p:tgtEl>
                                        <p:attrNameLst>
                                          <p:attrName>ppt_w</p:attrName>
                                        </p:attrNameLst>
                                      </p:cBhvr>
                                      <p:tavLst>
                                        <p:tav tm="0">
                                          <p:val>
                                            <p:strVal val="ppt_w"/>
                                          </p:val>
                                        </p:tav>
                                        <p:tav tm="100000">
                                          <p:val>
                                            <p:fltVal val="0"/>
                                          </p:val>
                                        </p:tav>
                                      </p:tavLst>
                                    </p:anim>
                                    <p:anim calcmode="lin" valueType="num">
                                      <p:cBhvr>
                                        <p:cTn id="12" dur="500"/>
                                        <p:tgtEl>
                                          <p:spTgt spid="49"/>
                                        </p:tgtEl>
                                        <p:attrNameLst>
                                          <p:attrName>ppt_h</p:attrName>
                                        </p:attrNameLst>
                                      </p:cBhvr>
                                      <p:tavLst>
                                        <p:tav tm="0">
                                          <p:val>
                                            <p:strVal val="ppt_h"/>
                                          </p:val>
                                        </p:tav>
                                        <p:tav tm="100000">
                                          <p:val>
                                            <p:fltVal val="0"/>
                                          </p:val>
                                        </p:tav>
                                      </p:tavLst>
                                    </p:anim>
                                    <p:animEffect transition="out" filter="fade">
                                      <p:cBhvr>
                                        <p:cTn id="13" dur="500"/>
                                        <p:tgtEl>
                                          <p:spTgt spid="49"/>
                                        </p:tgtEl>
                                      </p:cBhvr>
                                    </p:animEffect>
                                    <p:set>
                                      <p:cBhvr>
                                        <p:cTn id="14" dur="1" fill="hold">
                                          <p:stCondLst>
                                            <p:cond delay="499"/>
                                          </p:stCondLst>
                                        </p:cTn>
                                        <p:tgtEl>
                                          <p:spTgt spid="49"/>
                                        </p:tgtEl>
                                        <p:attrNameLst>
                                          <p:attrName>style.visibility</p:attrName>
                                        </p:attrNameLst>
                                      </p:cBhvr>
                                      <p:to>
                                        <p:strVal val="hidden"/>
                                      </p:to>
                                    </p:set>
                                  </p:childTnLst>
                                </p:cTn>
                              </p:par>
                              <p:par>
                                <p:cTn id="15" presetID="53" presetClass="exit" presetSubtype="32" fill="hold" nodeType="withEffect">
                                  <p:stCondLst>
                                    <p:cond delay="250"/>
                                  </p:stCondLst>
                                  <p:childTnLst>
                                    <p:anim calcmode="lin" valueType="num">
                                      <p:cBhvr>
                                        <p:cTn id="16" dur="500"/>
                                        <p:tgtEl>
                                          <p:spTgt spid="46"/>
                                        </p:tgtEl>
                                        <p:attrNameLst>
                                          <p:attrName>ppt_w</p:attrName>
                                        </p:attrNameLst>
                                      </p:cBhvr>
                                      <p:tavLst>
                                        <p:tav tm="0">
                                          <p:val>
                                            <p:strVal val="ppt_w"/>
                                          </p:val>
                                        </p:tav>
                                        <p:tav tm="100000">
                                          <p:val>
                                            <p:fltVal val="0"/>
                                          </p:val>
                                        </p:tav>
                                      </p:tavLst>
                                    </p:anim>
                                    <p:anim calcmode="lin" valueType="num">
                                      <p:cBhvr>
                                        <p:cTn id="17" dur="500"/>
                                        <p:tgtEl>
                                          <p:spTgt spid="46"/>
                                        </p:tgtEl>
                                        <p:attrNameLst>
                                          <p:attrName>ppt_h</p:attrName>
                                        </p:attrNameLst>
                                      </p:cBhvr>
                                      <p:tavLst>
                                        <p:tav tm="0">
                                          <p:val>
                                            <p:strVal val="ppt_h"/>
                                          </p:val>
                                        </p:tav>
                                        <p:tav tm="100000">
                                          <p:val>
                                            <p:fltVal val="0"/>
                                          </p:val>
                                        </p:tav>
                                      </p:tavLst>
                                    </p:anim>
                                    <p:animEffect transition="out" filter="fade">
                                      <p:cBhvr>
                                        <p:cTn id="18" dur="500"/>
                                        <p:tgtEl>
                                          <p:spTgt spid="46"/>
                                        </p:tgtEl>
                                      </p:cBhvr>
                                    </p:animEffect>
                                    <p:set>
                                      <p:cBhvr>
                                        <p:cTn id="19" dur="1" fill="hold">
                                          <p:stCondLst>
                                            <p:cond delay="499"/>
                                          </p:stCondLst>
                                        </p:cTn>
                                        <p:tgtEl>
                                          <p:spTgt spid="46"/>
                                        </p:tgtEl>
                                        <p:attrNameLst>
                                          <p:attrName>style.visibility</p:attrName>
                                        </p:attrNameLst>
                                      </p:cBhvr>
                                      <p:to>
                                        <p:strVal val="hidden"/>
                                      </p:to>
                                    </p:set>
                                  </p:childTnLst>
                                </p:cTn>
                              </p:par>
                              <p:par>
                                <p:cTn id="20" presetID="53" presetClass="exit" presetSubtype="32" fill="hold" nodeType="withEffect">
                                  <p:stCondLst>
                                    <p:cond delay="250"/>
                                  </p:stCondLst>
                                  <p:childTnLst>
                                    <p:anim calcmode="lin" valueType="num">
                                      <p:cBhvr>
                                        <p:cTn id="21" dur="500"/>
                                        <p:tgtEl>
                                          <p:spTgt spid="53"/>
                                        </p:tgtEl>
                                        <p:attrNameLst>
                                          <p:attrName>ppt_w</p:attrName>
                                        </p:attrNameLst>
                                      </p:cBhvr>
                                      <p:tavLst>
                                        <p:tav tm="0">
                                          <p:val>
                                            <p:strVal val="ppt_w"/>
                                          </p:val>
                                        </p:tav>
                                        <p:tav tm="100000">
                                          <p:val>
                                            <p:fltVal val="0"/>
                                          </p:val>
                                        </p:tav>
                                      </p:tavLst>
                                    </p:anim>
                                    <p:anim calcmode="lin" valueType="num">
                                      <p:cBhvr>
                                        <p:cTn id="22" dur="500"/>
                                        <p:tgtEl>
                                          <p:spTgt spid="53"/>
                                        </p:tgtEl>
                                        <p:attrNameLst>
                                          <p:attrName>ppt_h</p:attrName>
                                        </p:attrNameLst>
                                      </p:cBhvr>
                                      <p:tavLst>
                                        <p:tav tm="0">
                                          <p:val>
                                            <p:strVal val="ppt_h"/>
                                          </p:val>
                                        </p:tav>
                                        <p:tav tm="100000">
                                          <p:val>
                                            <p:fltVal val="0"/>
                                          </p:val>
                                        </p:tav>
                                      </p:tavLst>
                                    </p:anim>
                                    <p:animEffect transition="out" filter="fade">
                                      <p:cBhvr>
                                        <p:cTn id="23" dur="500"/>
                                        <p:tgtEl>
                                          <p:spTgt spid="53"/>
                                        </p:tgtEl>
                                      </p:cBhvr>
                                    </p:animEffect>
                                    <p:set>
                                      <p:cBhvr>
                                        <p:cTn id="24" dur="1" fill="hold">
                                          <p:stCondLst>
                                            <p:cond delay="499"/>
                                          </p:stCondLst>
                                        </p:cTn>
                                        <p:tgtEl>
                                          <p:spTgt spid="53"/>
                                        </p:tgtEl>
                                        <p:attrNameLst>
                                          <p:attrName>style.visibility</p:attrName>
                                        </p:attrNameLst>
                                      </p:cBhvr>
                                      <p:to>
                                        <p:strVal val="hidden"/>
                                      </p:to>
                                    </p:set>
                                  </p:childTnLst>
                                </p:cTn>
                              </p:par>
                              <p:par>
                                <p:cTn id="25" presetID="53" presetClass="exit" presetSubtype="32" fill="hold" nodeType="withEffect">
                                  <p:stCondLst>
                                    <p:cond delay="500"/>
                                  </p:stCondLst>
                                  <p:childTnLst>
                                    <p:anim calcmode="lin" valueType="num">
                                      <p:cBhvr>
                                        <p:cTn id="26" dur="500"/>
                                        <p:tgtEl>
                                          <p:spTgt spid="56"/>
                                        </p:tgtEl>
                                        <p:attrNameLst>
                                          <p:attrName>ppt_w</p:attrName>
                                        </p:attrNameLst>
                                      </p:cBhvr>
                                      <p:tavLst>
                                        <p:tav tm="0">
                                          <p:val>
                                            <p:strVal val="ppt_w"/>
                                          </p:val>
                                        </p:tav>
                                        <p:tav tm="100000">
                                          <p:val>
                                            <p:fltVal val="0"/>
                                          </p:val>
                                        </p:tav>
                                      </p:tavLst>
                                    </p:anim>
                                    <p:anim calcmode="lin" valueType="num">
                                      <p:cBhvr>
                                        <p:cTn id="27" dur="500"/>
                                        <p:tgtEl>
                                          <p:spTgt spid="56"/>
                                        </p:tgtEl>
                                        <p:attrNameLst>
                                          <p:attrName>ppt_h</p:attrName>
                                        </p:attrNameLst>
                                      </p:cBhvr>
                                      <p:tavLst>
                                        <p:tav tm="0">
                                          <p:val>
                                            <p:strVal val="ppt_h"/>
                                          </p:val>
                                        </p:tav>
                                        <p:tav tm="100000">
                                          <p:val>
                                            <p:fltVal val="0"/>
                                          </p:val>
                                        </p:tav>
                                      </p:tavLst>
                                    </p:anim>
                                    <p:animEffect transition="out" filter="fade">
                                      <p:cBhvr>
                                        <p:cTn id="28" dur="500"/>
                                        <p:tgtEl>
                                          <p:spTgt spid="56"/>
                                        </p:tgtEl>
                                      </p:cBhvr>
                                    </p:animEffect>
                                    <p:set>
                                      <p:cBhvr>
                                        <p:cTn id="29" dur="1" fill="hold">
                                          <p:stCondLst>
                                            <p:cond delay="499"/>
                                          </p:stCondLst>
                                        </p:cTn>
                                        <p:tgtEl>
                                          <p:spTgt spid="56"/>
                                        </p:tgtEl>
                                        <p:attrNameLst>
                                          <p:attrName>style.visibility</p:attrName>
                                        </p:attrNameLst>
                                      </p:cBhvr>
                                      <p:to>
                                        <p:strVal val="hidden"/>
                                      </p:to>
                                    </p:set>
                                  </p:childTnLst>
                                </p:cTn>
                              </p:par>
                              <p:par>
                                <p:cTn id="30" presetID="53" presetClass="exit" presetSubtype="32" fill="hold" nodeType="withEffect">
                                  <p:stCondLst>
                                    <p:cond delay="250"/>
                                  </p:stCondLst>
                                  <p:childTnLst>
                                    <p:anim calcmode="lin" valueType="num">
                                      <p:cBhvr>
                                        <p:cTn id="31" dur="500"/>
                                        <p:tgtEl>
                                          <p:spTgt spid="59"/>
                                        </p:tgtEl>
                                        <p:attrNameLst>
                                          <p:attrName>ppt_w</p:attrName>
                                        </p:attrNameLst>
                                      </p:cBhvr>
                                      <p:tavLst>
                                        <p:tav tm="0">
                                          <p:val>
                                            <p:strVal val="ppt_w"/>
                                          </p:val>
                                        </p:tav>
                                        <p:tav tm="100000">
                                          <p:val>
                                            <p:fltVal val="0"/>
                                          </p:val>
                                        </p:tav>
                                      </p:tavLst>
                                    </p:anim>
                                    <p:anim calcmode="lin" valueType="num">
                                      <p:cBhvr>
                                        <p:cTn id="32" dur="500"/>
                                        <p:tgtEl>
                                          <p:spTgt spid="59"/>
                                        </p:tgtEl>
                                        <p:attrNameLst>
                                          <p:attrName>ppt_h</p:attrName>
                                        </p:attrNameLst>
                                      </p:cBhvr>
                                      <p:tavLst>
                                        <p:tav tm="0">
                                          <p:val>
                                            <p:strVal val="ppt_h"/>
                                          </p:val>
                                        </p:tav>
                                        <p:tav tm="100000">
                                          <p:val>
                                            <p:fltVal val="0"/>
                                          </p:val>
                                        </p:tav>
                                      </p:tavLst>
                                    </p:anim>
                                    <p:animEffect transition="out" filter="fade">
                                      <p:cBhvr>
                                        <p:cTn id="33" dur="500"/>
                                        <p:tgtEl>
                                          <p:spTgt spid="59"/>
                                        </p:tgtEl>
                                      </p:cBhvr>
                                    </p:animEffect>
                                    <p:set>
                                      <p:cBhvr>
                                        <p:cTn id="34" dur="1" fill="hold">
                                          <p:stCondLst>
                                            <p:cond delay="499"/>
                                          </p:stCondLst>
                                        </p:cTn>
                                        <p:tgtEl>
                                          <p:spTgt spid="59"/>
                                        </p:tgtEl>
                                        <p:attrNameLst>
                                          <p:attrName>style.visibility</p:attrName>
                                        </p:attrNameLst>
                                      </p:cBhvr>
                                      <p:to>
                                        <p:strVal val="hidden"/>
                                      </p:to>
                                    </p:set>
                                  </p:childTnLst>
                                </p:cTn>
                              </p:par>
                            </p:childTnLst>
                          </p:cTn>
                        </p:par>
                        <p:par>
                          <p:cTn id="35" fill="hold">
                            <p:stCondLst>
                              <p:cond delay="1000"/>
                            </p:stCondLst>
                            <p:childTnLst>
                              <p:par>
                                <p:cTn id="36" presetID="53" presetClass="entr" presetSubtype="16" fill="hold" nodeType="afterEffect">
                                  <p:stCondLst>
                                    <p:cond delay="0"/>
                                  </p:stCondLst>
                                  <p:childTnLst>
                                    <p:set>
                                      <p:cBhvr>
                                        <p:cTn id="37" dur="1" fill="hold">
                                          <p:stCondLst>
                                            <p:cond delay="0"/>
                                          </p:stCondLst>
                                        </p:cTn>
                                        <p:tgtEl>
                                          <p:spTgt spid="102"/>
                                        </p:tgtEl>
                                        <p:attrNameLst>
                                          <p:attrName>style.visibility</p:attrName>
                                        </p:attrNameLst>
                                      </p:cBhvr>
                                      <p:to>
                                        <p:strVal val="visible"/>
                                      </p:to>
                                    </p:set>
                                    <p:anim calcmode="lin" valueType="num">
                                      <p:cBhvr>
                                        <p:cTn id="38" dur="500" fill="hold"/>
                                        <p:tgtEl>
                                          <p:spTgt spid="102"/>
                                        </p:tgtEl>
                                        <p:attrNameLst>
                                          <p:attrName>ppt_w</p:attrName>
                                        </p:attrNameLst>
                                      </p:cBhvr>
                                      <p:tavLst>
                                        <p:tav tm="0">
                                          <p:val>
                                            <p:fltVal val="0"/>
                                          </p:val>
                                        </p:tav>
                                        <p:tav tm="100000">
                                          <p:val>
                                            <p:strVal val="#ppt_w"/>
                                          </p:val>
                                        </p:tav>
                                      </p:tavLst>
                                    </p:anim>
                                    <p:anim calcmode="lin" valueType="num">
                                      <p:cBhvr>
                                        <p:cTn id="39" dur="500" fill="hold"/>
                                        <p:tgtEl>
                                          <p:spTgt spid="102"/>
                                        </p:tgtEl>
                                        <p:attrNameLst>
                                          <p:attrName>ppt_h</p:attrName>
                                        </p:attrNameLst>
                                      </p:cBhvr>
                                      <p:tavLst>
                                        <p:tav tm="0">
                                          <p:val>
                                            <p:fltVal val="0"/>
                                          </p:val>
                                        </p:tav>
                                        <p:tav tm="100000">
                                          <p:val>
                                            <p:strVal val="#ppt_h"/>
                                          </p:val>
                                        </p:tav>
                                      </p:tavLst>
                                    </p:anim>
                                    <p:animEffect transition="in" filter="fade">
                                      <p:cBhvr>
                                        <p:cTn id="40" dur="500"/>
                                        <p:tgtEl>
                                          <p:spTgt spid="102"/>
                                        </p:tgtEl>
                                      </p:cBhvr>
                                    </p:animEffect>
                                  </p:childTnLst>
                                </p:cTn>
                              </p:par>
                              <p:par>
                                <p:cTn id="41" presetID="53" presetClass="entr" presetSubtype="16" fill="hold" nodeType="withEffect">
                                  <p:stCondLst>
                                    <p:cond delay="0"/>
                                  </p:stCondLst>
                                  <p:childTnLst>
                                    <p:set>
                                      <p:cBhvr>
                                        <p:cTn id="42" dur="1" fill="hold">
                                          <p:stCondLst>
                                            <p:cond delay="0"/>
                                          </p:stCondLst>
                                        </p:cTn>
                                        <p:tgtEl>
                                          <p:spTgt spid="111"/>
                                        </p:tgtEl>
                                        <p:attrNameLst>
                                          <p:attrName>style.visibility</p:attrName>
                                        </p:attrNameLst>
                                      </p:cBhvr>
                                      <p:to>
                                        <p:strVal val="visible"/>
                                      </p:to>
                                    </p:set>
                                    <p:anim calcmode="lin" valueType="num">
                                      <p:cBhvr>
                                        <p:cTn id="43" dur="500" fill="hold"/>
                                        <p:tgtEl>
                                          <p:spTgt spid="111"/>
                                        </p:tgtEl>
                                        <p:attrNameLst>
                                          <p:attrName>ppt_w</p:attrName>
                                        </p:attrNameLst>
                                      </p:cBhvr>
                                      <p:tavLst>
                                        <p:tav tm="0">
                                          <p:val>
                                            <p:fltVal val="0"/>
                                          </p:val>
                                        </p:tav>
                                        <p:tav tm="100000">
                                          <p:val>
                                            <p:strVal val="#ppt_w"/>
                                          </p:val>
                                        </p:tav>
                                      </p:tavLst>
                                    </p:anim>
                                    <p:anim calcmode="lin" valueType="num">
                                      <p:cBhvr>
                                        <p:cTn id="44" dur="500" fill="hold"/>
                                        <p:tgtEl>
                                          <p:spTgt spid="111"/>
                                        </p:tgtEl>
                                        <p:attrNameLst>
                                          <p:attrName>ppt_h</p:attrName>
                                        </p:attrNameLst>
                                      </p:cBhvr>
                                      <p:tavLst>
                                        <p:tav tm="0">
                                          <p:val>
                                            <p:fltVal val="0"/>
                                          </p:val>
                                        </p:tav>
                                        <p:tav tm="100000">
                                          <p:val>
                                            <p:strVal val="#ppt_h"/>
                                          </p:val>
                                        </p:tav>
                                      </p:tavLst>
                                    </p:anim>
                                    <p:animEffect transition="in" filter="fade">
                                      <p:cBhvr>
                                        <p:cTn id="45" dur="500"/>
                                        <p:tgtEl>
                                          <p:spTgt spid="111"/>
                                        </p:tgtEl>
                                      </p:cBhvr>
                                    </p:animEffect>
                                  </p:childTnLst>
                                </p:cTn>
                              </p:par>
                              <p:par>
                                <p:cTn id="46" presetID="53" presetClass="entr" presetSubtype="16" fill="hold" nodeType="withEffect">
                                  <p:stCondLst>
                                    <p:cond delay="0"/>
                                  </p:stCondLst>
                                  <p:childTnLst>
                                    <p:set>
                                      <p:cBhvr>
                                        <p:cTn id="47" dur="1" fill="hold">
                                          <p:stCondLst>
                                            <p:cond delay="0"/>
                                          </p:stCondLst>
                                        </p:cTn>
                                        <p:tgtEl>
                                          <p:spTgt spid="108"/>
                                        </p:tgtEl>
                                        <p:attrNameLst>
                                          <p:attrName>style.visibility</p:attrName>
                                        </p:attrNameLst>
                                      </p:cBhvr>
                                      <p:to>
                                        <p:strVal val="visible"/>
                                      </p:to>
                                    </p:set>
                                    <p:anim calcmode="lin" valueType="num">
                                      <p:cBhvr>
                                        <p:cTn id="48" dur="500" fill="hold"/>
                                        <p:tgtEl>
                                          <p:spTgt spid="108"/>
                                        </p:tgtEl>
                                        <p:attrNameLst>
                                          <p:attrName>ppt_w</p:attrName>
                                        </p:attrNameLst>
                                      </p:cBhvr>
                                      <p:tavLst>
                                        <p:tav tm="0">
                                          <p:val>
                                            <p:fltVal val="0"/>
                                          </p:val>
                                        </p:tav>
                                        <p:tav tm="100000">
                                          <p:val>
                                            <p:strVal val="#ppt_w"/>
                                          </p:val>
                                        </p:tav>
                                      </p:tavLst>
                                    </p:anim>
                                    <p:anim calcmode="lin" valueType="num">
                                      <p:cBhvr>
                                        <p:cTn id="49" dur="500" fill="hold"/>
                                        <p:tgtEl>
                                          <p:spTgt spid="108"/>
                                        </p:tgtEl>
                                        <p:attrNameLst>
                                          <p:attrName>ppt_h</p:attrName>
                                        </p:attrNameLst>
                                      </p:cBhvr>
                                      <p:tavLst>
                                        <p:tav tm="0">
                                          <p:val>
                                            <p:fltVal val="0"/>
                                          </p:val>
                                        </p:tav>
                                        <p:tav tm="100000">
                                          <p:val>
                                            <p:strVal val="#ppt_h"/>
                                          </p:val>
                                        </p:tav>
                                      </p:tavLst>
                                    </p:anim>
                                    <p:animEffect transition="in" filter="fade">
                                      <p:cBhvr>
                                        <p:cTn id="50" dur="500"/>
                                        <p:tgtEl>
                                          <p:spTgt spid="108"/>
                                        </p:tgtEl>
                                      </p:cBhvr>
                                    </p:animEffect>
                                  </p:childTnLst>
                                </p:cTn>
                              </p:par>
                              <p:par>
                                <p:cTn id="51" presetID="53" presetClass="entr" presetSubtype="16" fill="hold" nodeType="withEffect">
                                  <p:stCondLst>
                                    <p:cond delay="250"/>
                                  </p:stCondLst>
                                  <p:childTnLst>
                                    <p:set>
                                      <p:cBhvr>
                                        <p:cTn id="52" dur="1" fill="hold">
                                          <p:stCondLst>
                                            <p:cond delay="0"/>
                                          </p:stCondLst>
                                        </p:cTn>
                                        <p:tgtEl>
                                          <p:spTgt spid="105"/>
                                        </p:tgtEl>
                                        <p:attrNameLst>
                                          <p:attrName>style.visibility</p:attrName>
                                        </p:attrNameLst>
                                      </p:cBhvr>
                                      <p:to>
                                        <p:strVal val="visible"/>
                                      </p:to>
                                    </p:set>
                                    <p:anim calcmode="lin" valueType="num">
                                      <p:cBhvr>
                                        <p:cTn id="53" dur="500" fill="hold"/>
                                        <p:tgtEl>
                                          <p:spTgt spid="105"/>
                                        </p:tgtEl>
                                        <p:attrNameLst>
                                          <p:attrName>ppt_w</p:attrName>
                                        </p:attrNameLst>
                                      </p:cBhvr>
                                      <p:tavLst>
                                        <p:tav tm="0">
                                          <p:val>
                                            <p:fltVal val="0"/>
                                          </p:val>
                                        </p:tav>
                                        <p:tav tm="100000">
                                          <p:val>
                                            <p:strVal val="#ppt_w"/>
                                          </p:val>
                                        </p:tav>
                                      </p:tavLst>
                                    </p:anim>
                                    <p:anim calcmode="lin" valueType="num">
                                      <p:cBhvr>
                                        <p:cTn id="54" dur="500" fill="hold"/>
                                        <p:tgtEl>
                                          <p:spTgt spid="105"/>
                                        </p:tgtEl>
                                        <p:attrNameLst>
                                          <p:attrName>ppt_h</p:attrName>
                                        </p:attrNameLst>
                                      </p:cBhvr>
                                      <p:tavLst>
                                        <p:tav tm="0">
                                          <p:val>
                                            <p:fltVal val="0"/>
                                          </p:val>
                                        </p:tav>
                                        <p:tav tm="100000">
                                          <p:val>
                                            <p:strVal val="#ppt_h"/>
                                          </p:val>
                                        </p:tav>
                                      </p:tavLst>
                                    </p:anim>
                                    <p:animEffect transition="in" filter="fade">
                                      <p:cBhvr>
                                        <p:cTn id="55" dur="500"/>
                                        <p:tgtEl>
                                          <p:spTgt spid="105"/>
                                        </p:tgtEl>
                                      </p:cBhvr>
                                    </p:animEffect>
                                  </p:childTnLst>
                                </p:cTn>
                              </p:par>
                              <p:par>
                                <p:cTn id="56" presetID="53" presetClass="entr" presetSubtype="16" fill="hold" nodeType="withEffect">
                                  <p:stCondLst>
                                    <p:cond delay="250"/>
                                  </p:stCondLst>
                                  <p:childTnLst>
                                    <p:set>
                                      <p:cBhvr>
                                        <p:cTn id="57" dur="1" fill="hold">
                                          <p:stCondLst>
                                            <p:cond delay="0"/>
                                          </p:stCondLst>
                                        </p:cTn>
                                        <p:tgtEl>
                                          <p:spTgt spid="81"/>
                                        </p:tgtEl>
                                        <p:attrNameLst>
                                          <p:attrName>style.visibility</p:attrName>
                                        </p:attrNameLst>
                                      </p:cBhvr>
                                      <p:to>
                                        <p:strVal val="visible"/>
                                      </p:to>
                                    </p:set>
                                    <p:anim calcmode="lin" valueType="num">
                                      <p:cBhvr>
                                        <p:cTn id="58" dur="500" fill="hold"/>
                                        <p:tgtEl>
                                          <p:spTgt spid="81"/>
                                        </p:tgtEl>
                                        <p:attrNameLst>
                                          <p:attrName>ppt_w</p:attrName>
                                        </p:attrNameLst>
                                      </p:cBhvr>
                                      <p:tavLst>
                                        <p:tav tm="0">
                                          <p:val>
                                            <p:fltVal val="0"/>
                                          </p:val>
                                        </p:tav>
                                        <p:tav tm="100000">
                                          <p:val>
                                            <p:strVal val="#ppt_w"/>
                                          </p:val>
                                        </p:tav>
                                      </p:tavLst>
                                    </p:anim>
                                    <p:anim calcmode="lin" valueType="num">
                                      <p:cBhvr>
                                        <p:cTn id="59" dur="500" fill="hold"/>
                                        <p:tgtEl>
                                          <p:spTgt spid="81"/>
                                        </p:tgtEl>
                                        <p:attrNameLst>
                                          <p:attrName>ppt_h</p:attrName>
                                        </p:attrNameLst>
                                      </p:cBhvr>
                                      <p:tavLst>
                                        <p:tav tm="0">
                                          <p:val>
                                            <p:fltVal val="0"/>
                                          </p:val>
                                        </p:tav>
                                        <p:tav tm="100000">
                                          <p:val>
                                            <p:strVal val="#ppt_h"/>
                                          </p:val>
                                        </p:tav>
                                      </p:tavLst>
                                    </p:anim>
                                    <p:animEffect transition="in" filter="fade">
                                      <p:cBhvr>
                                        <p:cTn id="60" dur="500"/>
                                        <p:tgtEl>
                                          <p:spTgt spid="81"/>
                                        </p:tgtEl>
                                      </p:cBhvr>
                                    </p:animEffect>
                                  </p:childTnLst>
                                </p:cTn>
                              </p:par>
                              <p:par>
                                <p:cTn id="61" presetID="53" presetClass="entr" presetSubtype="16" fill="hold" nodeType="withEffect">
                                  <p:stCondLst>
                                    <p:cond delay="250"/>
                                  </p:stCondLst>
                                  <p:childTnLst>
                                    <p:set>
                                      <p:cBhvr>
                                        <p:cTn id="62" dur="1" fill="hold">
                                          <p:stCondLst>
                                            <p:cond delay="0"/>
                                          </p:stCondLst>
                                        </p:cTn>
                                        <p:tgtEl>
                                          <p:spTgt spid="96"/>
                                        </p:tgtEl>
                                        <p:attrNameLst>
                                          <p:attrName>style.visibility</p:attrName>
                                        </p:attrNameLst>
                                      </p:cBhvr>
                                      <p:to>
                                        <p:strVal val="visible"/>
                                      </p:to>
                                    </p:set>
                                    <p:anim calcmode="lin" valueType="num">
                                      <p:cBhvr>
                                        <p:cTn id="63" dur="500" fill="hold"/>
                                        <p:tgtEl>
                                          <p:spTgt spid="96"/>
                                        </p:tgtEl>
                                        <p:attrNameLst>
                                          <p:attrName>ppt_w</p:attrName>
                                        </p:attrNameLst>
                                      </p:cBhvr>
                                      <p:tavLst>
                                        <p:tav tm="0">
                                          <p:val>
                                            <p:fltVal val="0"/>
                                          </p:val>
                                        </p:tav>
                                        <p:tav tm="100000">
                                          <p:val>
                                            <p:strVal val="#ppt_w"/>
                                          </p:val>
                                        </p:tav>
                                      </p:tavLst>
                                    </p:anim>
                                    <p:anim calcmode="lin" valueType="num">
                                      <p:cBhvr>
                                        <p:cTn id="64" dur="500" fill="hold"/>
                                        <p:tgtEl>
                                          <p:spTgt spid="96"/>
                                        </p:tgtEl>
                                        <p:attrNameLst>
                                          <p:attrName>ppt_h</p:attrName>
                                        </p:attrNameLst>
                                      </p:cBhvr>
                                      <p:tavLst>
                                        <p:tav tm="0">
                                          <p:val>
                                            <p:fltVal val="0"/>
                                          </p:val>
                                        </p:tav>
                                        <p:tav tm="100000">
                                          <p:val>
                                            <p:strVal val="#ppt_h"/>
                                          </p:val>
                                        </p:tav>
                                      </p:tavLst>
                                    </p:anim>
                                    <p:animEffect transition="in" filter="fade">
                                      <p:cBhvr>
                                        <p:cTn id="65" dur="500"/>
                                        <p:tgtEl>
                                          <p:spTgt spid="96"/>
                                        </p:tgtEl>
                                      </p:cBhvr>
                                    </p:animEffect>
                                  </p:childTnLst>
                                </p:cTn>
                              </p:par>
                              <p:par>
                                <p:cTn id="66" presetID="53" presetClass="entr" presetSubtype="16" fill="hold" nodeType="withEffect">
                                  <p:stCondLst>
                                    <p:cond delay="0"/>
                                  </p:stCondLst>
                                  <p:childTnLst>
                                    <p:set>
                                      <p:cBhvr>
                                        <p:cTn id="67" dur="1" fill="hold">
                                          <p:stCondLst>
                                            <p:cond delay="0"/>
                                          </p:stCondLst>
                                        </p:cTn>
                                        <p:tgtEl>
                                          <p:spTgt spid="117"/>
                                        </p:tgtEl>
                                        <p:attrNameLst>
                                          <p:attrName>style.visibility</p:attrName>
                                        </p:attrNameLst>
                                      </p:cBhvr>
                                      <p:to>
                                        <p:strVal val="visible"/>
                                      </p:to>
                                    </p:set>
                                    <p:anim calcmode="lin" valueType="num">
                                      <p:cBhvr>
                                        <p:cTn id="68" dur="500" fill="hold"/>
                                        <p:tgtEl>
                                          <p:spTgt spid="117"/>
                                        </p:tgtEl>
                                        <p:attrNameLst>
                                          <p:attrName>ppt_w</p:attrName>
                                        </p:attrNameLst>
                                      </p:cBhvr>
                                      <p:tavLst>
                                        <p:tav tm="0">
                                          <p:val>
                                            <p:fltVal val="0"/>
                                          </p:val>
                                        </p:tav>
                                        <p:tav tm="100000">
                                          <p:val>
                                            <p:strVal val="#ppt_w"/>
                                          </p:val>
                                        </p:tav>
                                      </p:tavLst>
                                    </p:anim>
                                    <p:anim calcmode="lin" valueType="num">
                                      <p:cBhvr>
                                        <p:cTn id="69" dur="500" fill="hold"/>
                                        <p:tgtEl>
                                          <p:spTgt spid="117"/>
                                        </p:tgtEl>
                                        <p:attrNameLst>
                                          <p:attrName>ppt_h</p:attrName>
                                        </p:attrNameLst>
                                      </p:cBhvr>
                                      <p:tavLst>
                                        <p:tav tm="0">
                                          <p:val>
                                            <p:fltVal val="0"/>
                                          </p:val>
                                        </p:tav>
                                        <p:tav tm="100000">
                                          <p:val>
                                            <p:strVal val="#ppt_h"/>
                                          </p:val>
                                        </p:tav>
                                      </p:tavLst>
                                    </p:anim>
                                    <p:animEffect transition="in" filter="fade">
                                      <p:cBhvr>
                                        <p:cTn id="70" dur="500"/>
                                        <p:tgtEl>
                                          <p:spTgt spid="117"/>
                                        </p:tgtEl>
                                      </p:cBhvr>
                                    </p:animEffect>
                                  </p:childTnLst>
                                </p:cTn>
                              </p:par>
                              <p:par>
                                <p:cTn id="71" presetID="53" presetClass="entr" presetSubtype="16" fill="hold" nodeType="withEffect">
                                  <p:stCondLst>
                                    <p:cond delay="0"/>
                                  </p:stCondLst>
                                  <p:childTnLst>
                                    <p:set>
                                      <p:cBhvr>
                                        <p:cTn id="72" dur="1" fill="hold">
                                          <p:stCondLst>
                                            <p:cond delay="0"/>
                                          </p:stCondLst>
                                        </p:cTn>
                                        <p:tgtEl>
                                          <p:spTgt spid="63"/>
                                        </p:tgtEl>
                                        <p:attrNameLst>
                                          <p:attrName>style.visibility</p:attrName>
                                        </p:attrNameLst>
                                      </p:cBhvr>
                                      <p:to>
                                        <p:strVal val="visible"/>
                                      </p:to>
                                    </p:set>
                                    <p:anim calcmode="lin" valueType="num">
                                      <p:cBhvr>
                                        <p:cTn id="73" dur="500" fill="hold"/>
                                        <p:tgtEl>
                                          <p:spTgt spid="63"/>
                                        </p:tgtEl>
                                        <p:attrNameLst>
                                          <p:attrName>ppt_w</p:attrName>
                                        </p:attrNameLst>
                                      </p:cBhvr>
                                      <p:tavLst>
                                        <p:tav tm="0">
                                          <p:val>
                                            <p:fltVal val="0"/>
                                          </p:val>
                                        </p:tav>
                                        <p:tav tm="100000">
                                          <p:val>
                                            <p:strVal val="#ppt_w"/>
                                          </p:val>
                                        </p:tav>
                                      </p:tavLst>
                                    </p:anim>
                                    <p:anim calcmode="lin" valueType="num">
                                      <p:cBhvr>
                                        <p:cTn id="74" dur="500" fill="hold"/>
                                        <p:tgtEl>
                                          <p:spTgt spid="63"/>
                                        </p:tgtEl>
                                        <p:attrNameLst>
                                          <p:attrName>ppt_h</p:attrName>
                                        </p:attrNameLst>
                                      </p:cBhvr>
                                      <p:tavLst>
                                        <p:tav tm="0">
                                          <p:val>
                                            <p:fltVal val="0"/>
                                          </p:val>
                                        </p:tav>
                                        <p:tav tm="100000">
                                          <p:val>
                                            <p:strVal val="#ppt_h"/>
                                          </p:val>
                                        </p:tav>
                                      </p:tavLst>
                                    </p:anim>
                                    <p:animEffect transition="in" filter="fade">
                                      <p:cBhvr>
                                        <p:cTn id="75" dur="500"/>
                                        <p:tgtEl>
                                          <p:spTgt spid="63"/>
                                        </p:tgtEl>
                                      </p:cBhvr>
                                    </p:animEffect>
                                  </p:childTnLst>
                                </p:cTn>
                              </p:par>
                              <p:par>
                                <p:cTn id="76" presetID="53" presetClass="entr" presetSubtype="16"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nodeType="withEffect">
                                  <p:stCondLst>
                                    <p:cond delay="0"/>
                                  </p:stCondLst>
                                  <p:childTnLst>
                                    <p:set>
                                      <p:cBhvr>
                                        <p:cTn id="82" dur="1" fill="hold">
                                          <p:stCondLst>
                                            <p:cond delay="0"/>
                                          </p:stCondLst>
                                        </p:cTn>
                                        <p:tgtEl>
                                          <p:spTgt spid="87"/>
                                        </p:tgtEl>
                                        <p:attrNameLst>
                                          <p:attrName>style.visibility</p:attrName>
                                        </p:attrNameLst>
                                      </p:cBhvr>
                                      <p:to>
                                        <p:strVal val="visible"/>
                                      </p:to>
                                    </p:set>
                                    <p:anim calcmode="lin" valueType="num">
                                      <p:cBhvr>
                                        <p:cTn id="83" dur="500" fill="hold"/>
                                        <p:tgtEl>
                                          <p:spTgt spid="87"/>
                                        </p:tgtEl>
                                        <p:attrNameLst>
                                          <p:attrName>ppt_w</p:attrName>
                                        </p:attrNameLst>
                                      </p:cBhvr>
                                      <p:tavLst>
                                        <p:tav tm="0">
                                          <p:val>
                                            <p:fltVal val="0"/>
                                          </p:val>
                                        </p:tav>
                                        <p:tav tm="100000">
                                          <p:val>
                                            <p:strVal val="#ppt_w"/>
                                          </p:val>
                                        </p:tav>
                                      </p:tavLst>
                                    </p:anim>
                                    <p:anim calcmode="lin" valueType="num">
                                      <p:cBhvr>
                                        <p:cTn id="84" dur="500" fill="hold"/>
                                        <p:tgtEl>
                                          <p:spTgt spid="87"/>
                                        </p:tgtEl>
                                        <p:attrNameLst>
                                          <p:attrName>ppt_h</p:attrName>
                                        </p:attrNameLst>
                                      </p:cBhvr>
                                      <p:tavLst>
                                        <p:tav tm="0">
                                          <p:val>
                                            <p:fltVal val="0"/>
                                          </p:val>
                                        </p:tav>
                                        <p:tav tm="100000">
                                          <p:val>
                                            <p:strVal val="#ppt_h"/>
                                          </p:val>
                                        </p:tav>
                                      </p:tavLst>
                                    </p:anim>
                                    <p:animEffect transition="in" filter="fade">
                                      <p:cBhvr>
                                        <p:cTn id="85" dur="500"/>
                                        <p:tgtEl>
                                          <p:spTgt spid="87"/>
                                        </p:tgtEl>
                                      </p:cBhvr>
                                    </p:animEffect>
                                  </p:childTnLst>
                                </p:cTn>
                              </p:par>
                              <p:par>
                                <p:cTn id="86" presetID="53" presetClass="entr" presetSubtype="16" fill="hold" nodeType="withEffect">
                                  <p:stCondLst>
                                    <p:cond delay="500"/>
                                  </p:stCondLst>
                                  <p:childTnLst>
                                    <p:set>
                                      <p:cBhvr>
                                        <p:cTn id="87" dur="1" fill="hold">
                                          <p:stCondLst>
                                            <p:cond delay="0"/>
                                          </p:stCondLst>
                                        </p:cTn>
                                        <p:tgtEl>
                                          <p:spTgt spid="99"/>
                                        </p:tgtEl>
                                        <p:attrNameLst>
                                          <p:attrName>style.visibility</p:attrName>
                                        </p:attrNameLst>
                                      </p:cBhvr>
                                      <p:to>
                                        <p:strVal val="visible"/>
                                      </p:to>
                                    </p:set>
                                    <p:anim calcmode="lin" valueType="num">
                                      <p:cBhvr>
                                        <p:cTn id="88" dur="500" fill="hold"/>
                                        <p:tgtEl>
                                          <p:spTgt spid="99"/>
                                        </p:tgtEl>
                                        <p:attrNameLst>
                                          <p:attrName>ppt_w</p:attrName>
                                        </p:attrNameLst>
                                      </p:cBhvr>
                                      <p:tavLst>
                                        <p:tav tm="0">
                                          <p:val>
                                            <p:fltVal val="0"/>
                                          </p:val>
                                        </p:tav>
                                        <p:tav tm="100000">
                                          <p:val>
                                            <p:strVal val="#ppt_w"/>
                                          </p:val>
                                        </p:tav>
                                      </p:tavLst>
                                    </p:anim>
                                    <p:anim calcmode="lin" valueType="num">
                                      <p:cBhvr>
                                        <p:cTn id="89" dur="500" fill="hold"/>
                                        <p:tgtEl>
                                          <p:spTgt spid="99"/>
                                        </p:tgtEl>
                                        <p:attrNameLst>
                                          <p:attrName>ppt_h</p:attrName>
                                        </p:attrNameLst>
                                      </p:cBhvr>
                                      <p:tavLst>
                                        <p:tav tm="0">
                                          <p:val>
                                            <p:fltVal val="0"/>
                                          </p:val>
                                        </p:tav>
                                        <p:tav tm="100000">
                                          <p:val>
                                            <p:strVal val="#ppt_h"/>
                                          </p:val>
                                        </p:tav>
                                      </p:tavLst>
                                    </p:anim>
                                    <p:animEffect transition="in" filter="fade">
                                      <p:cBhvr>
                                        <p:cTn id="90" dur="500"/>
                                        <p:tgtEl>
                                          <p:spTgt spid="99"/>
                                        </p:tgtEl>
                                      </p:cBhvr>
                                    </p:animEffect>
                                  </p:childTnLst>
                                </p:cTn>
                              </p:par>
                              <p:par>
                                <p:cTn id="91" presetID="53" presetClass="entr" presetSubtype="16" fill="hold" nodeType="withEffect">
                                  <p:stCondLst>
                                    <p:cond delay="500"/>
                                  </p:stCondLst>
                                  <p:childTnLst>
                                    <p:set>
                                      <p:cBhvr>
                                        <p:cTn id="92" dur="1" fill="hold">
                                          <p:stCondLst>
                                            <p:cond delay="0"/>
                                          </p:stCondLst>
                                        </p:cTn>
                                        <p:tgtEl>
                                          <p:spTgt spid="90"/>
                                        </p:tgtEl>
                                        <p:attrNameLst>
                                          <p:attrName>style.visibility</p:attrName>
                                        </p:attrNameLst>
                                      </p:cBhvr>
                                      <p:to>
                                        <p:strVal val="visible"/>
                                      </p:to>
                                    </p:set>
                                    <p:anim calcmode="lin" valueType="num">
                                      <p:cBhvr>
                                        <p:cTn id="93" dur="500" fill="hold"/>
                                        <p:tgtEl>
                                          <p:spTgt spid="90"/>
                                        </p:tgtEl>
                                        <p:attrNameLst>
                                          <p:attrName>ppt_w</p:attrName>
                                        </p:attrNameLst>
                                      </p:cBhvr>
                                      <p:tavLst>
                                        <p:tav tm="0">
                                          <p:val>
                                            <p:fltVal val="0"/>
                                          </p:val>
                                        </p:tav>
                                        <p:tav tm="100000">
                                          <p:val>
                                            <p:strVal val="#ppt_w"/>
                                          </p:val>
                                        </p:tav>
                                      </p:tavLst>
                                    </p:anim>
                                    <p:anim calcmode="lin" valueType="num">
                                      <p:cBhvr>
                                        <p:cTn id="94" dur="500" fill="hold"/>
                                        <p:tgtEl>
                                          <p:spTgt spid="90"/>
                                        </p:tgtEl>
                                        <p:attrNameLst>
                                          <p:attrName>ppt_h</p:attrName>
                                        </p:attrNameLst>
                                      </p:cBhvr>
                                      <p:tavLst>
                                        <p:tav tm="0">
                                          <p:val>
                                            <p:fltVal val="0"/>
                                          </p:val>
                                        </p:tav>
                                        <p:tav tm="100000">
                                          <p:val>
                                            <p:strVal val="#ppt_h"/>
                                          </p:val>
                                        </p:tav>
                                      </p:tavLst>
                                    </p:anim>
                                    <p:animEffect transition="in" filter="fade">
                                      <p:cBhvr>
                                        <p:cTn id="95" dur="500"/>
                                        <p:tgtEl>
                                          <p:spTgt spid="90"/>
                                        </p:tgtEl>
                                      </p:cBhvr>
                                    </p:animEffect>
                                  </p:childTnLst>
                                </p:cTn>
                              </p:par>
                              <p:par>
                                <p:cTn id="96" presetID="53" presetClass="entr" presetSubtype="16" fill="hold" nodeType="withEffect">
                                  <p:stCondLst>
                                    <p:cond delay="500"/>
                                  </p:stCondLst>
                                  <p:childTnLst>
                                    <p:set>
                                      <p:cBhvr>
                                        <p:cTn id="97" dur="1" fill="hold">
                                          <p:stCondLst>
                                            <p:cond delay="0"/>
                                          </p:stCondLst>
                                        </p:cTn>
                                        <p:tgtEl>
                                          <p:spTgt spid="114"/>
                                        </p:tgtEl>
                                        <p:attrNameLst>
                                          <p:attrName>style.visibility</p:attrName>
                                        </p:attrNameLst>
                                      </p:cBhvr>
                                      <p:to>
                                        <p:strVal val="visible"/>
                                      </p:to>
                                    </p:set>
                                    <p:anim calcmode="lin" valueType="num">
                                      <p:cBhvr>
                                        <p:cTn id="98" dur="500" fill="hold"/>
                                        <p:tgtEl>
                                          <p:spTgt spid="114"/>
                                        </p:tgtEl>
                                        <p:attrNameLst>
                                          <p:attrName>ppt_w</p:attrName>
                                        </p:attrNameLst>
                                      </p:cBhvr>
                                      <p:tavLst>
                                        <p:tav tm="0">
                                          <p:val>
                                            <p:fltVal val="0"/>
                                          </p:val>
                                        </p:tav>
                                        <p:tav tm="100000">
                                          <p:val>
                                            <p:strVal val="#ppt_w"/>
                                          </p:val>
                                        </p:tav>
                                      </p:tavLst>
                                    </p:anim>
                                    <p:anim calcmode="lin" valueType="num">
                                      <p:cBhvr>
                                        <p:cTn id="99" dur="500" fill="hold"/>
                                        <p:tgtEl>
                                          <p:spTgt spid="114"/>
                                        </p:tgtEl>
                                        <p:attrNameLst>
                                          <p:attrName>ppt_h</p:attrName>
                                        </p:attrNameLst>
                                      </p:cBhvr>
                                      <p:tavLst>
                                        <p:tav tm="0">
                                          <p:val>
                                            <p:fltVal val="0"/>
                                          </p:val>
                                        </p:tav>
                                        <p:tav tm="100000">
                                          <p:val>
                                            <p:strVal val="#ppt_h"/>
                                          </p:val>
                                        </p:tav>
                                      </p:tavLst>
                                    </p:anim>
                                    <p:animEffect transition="in" filter="fade">
                                      <p:cBhvr>
                                        <p:cTn id="100" dur="500"/>
                                        <p:tgtEl>
                                          <p:spTgt spid="114"/>
                                        </p:tgtEl>
                                      </p:cBhvr>
                                    </p:animEffect>
                                  </p:childTnLst>
                                </p:cTn>
                              </p:par>
                              <p:par>
                                <p:cTn id="101" presetID="53" presetClass="entr" presetSubtype="16" fill="hold" nodeType="withEffect">
                                  <p:stCondLst>
                                    <p:cond delay="75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par>
                                <p:cTn id="106" presetID="53" presetClass="entr" presetSubtype="16" fill="hold" nodeType="withEffect">
                                  <p:stCondLst>
                                    <p:cond delay="750"/>
                                  </p:stCondLst>
                                  <p:childTnLst>
                                    <p:set>
                                      <p:cBhvr>
                                        <p:cTn id="107" dur="1" fill="hold">
                                          <p:stCondLst>
                                            <p:cond delay="0"/>
                                          </p:stCondLst>
                                        </p:cTn>
                                        <p:tgtEl>
                                          <p:spTgt spid="78"/>
                                        </p:tgtEl>
                                        <p:attrNameLst>
                                          <p:attrName>style.visibility</p:attrName>
                                        </p:attrNameLst>
                                      </p:cBhvr>
                                      <p:to>
                                        <p:strVal val="visible"/>
                                      </p:to>
                                    </p:set>
                                    <p:anim calcmode="lin" valueType="num">
                                      <p:cBhvr>
                                        <p:cTn id="108" dur="500" fill="hold"/>
                                        <p:tgtEl>
                                          <p:spTgt spid="78"/>
                                        </p:tgtEl>
                                        <p:attrNameLst>
                                          <p:attrName>ppt_w</p:attrName>
                                        </p:attrNameLst>
                                      </p:cBhvr>
                                      <p:tavLst>
                                        <p:tav tm="0">
                                          <p:val>
                                            <p:fltVal val="0"/>
                                          </p:val>
                                        </p:tav>
                                        <p:tav tm="100000">
                                          <p:val>
                                            <p:strVal val="#ppt_w"/>
                                          </p:val>
                                        </p:tav>
                                      </p:tavLst>
                                    </p:anim>
                                    <p:anim calcmode="lin" valueType="num">
                                      <p:cBhvr>
                                        <p:cTn id="109" dur="500" fill="hold"/>
                                        <p:tgtEl>
                                          <p:spTgt spid="78"/>
                                        </p:tgtEl>
                                        <p:attrNameLst>
                                          <p:attrName>ppt_h</p:attrName>
                                        </p:attrNameLst>
                                      </p:cBhvr>
                                      <p:tavLst>
                                        <p:tav tm="0">
                                          <p:val>
                                            <p:fltVal val="0"/>
                                          </p:val>
                                        </p:tav>
                                        <p:tav tm="100000">
                                          <p:val>
                                            <p:strVal val="#ppt_h"/>
                                          </p:val>
                                        </p:tav>
                                      </p:tavLst>
                                    </p:anim>
                                    <p:animEffect transition="in" filter="fade">
                                      <p:cBhvr>
                                        <p:cTn id="110" dur="500"/>
                                        <p:tgtEl>
                                          <p:spTgt spid="78"/>
                                        </p:tgtEl>
                                      </p:cBhvr>
                                    </p:animEffect>
                                  </p:childTnLst>
                                </p:cTn>
                              </p:par>
                              <p:par>
                                <p:cTn id="111" presetID="53" presetClass="entr" presetSubtype="16" fill="hold" nodeType="withEffect">
                                  <p:stCondLst>
                                    <p:cond delay="750"/>
                                  </p:stCondLst>
                                  <p:childTnLst>
                                    <p:set>
                                      <p:cBhvr>
                                        <p:cTn id="112" dur="1" fill="hold">
                                          <p:stCondLst>
                                            <p:cond delay="0"/>
                                          </p:stCondLst>
                                        </p:cTn>
                                        <p:tgtEl>
                                          <p:spTgt spid="93"/>
                                        </p:tgtEl>
                                        <p:attrNameLst>
                                          <p:attrName>style.visibility</p:attrName>
                                        </p:attrNameLst>
                                      </p:cBhvr>
                                      <p:to>
                                        <p:strVal val="visible"/>
                                      </p:to>
                                    </p:set>
                                    <p:anim calcmode="lin" valueType="num">
                                      <p:cBhvr>
                                        <p:cTn id="113" dur="500" fill="hold"/>
                                        <p:tgtEl>
                                          <p:spTgt spid="93"/>
                                        </p:tgtEl>
                                        <p:attrNameLst>
                                          <p:attrName>ppt_w</p:attrName>
                                        </p:attrNameLst>
                                      </p:cBhvr>
                                      <p:tavLst>
                                        <p:tav tm="0">
                                          <p:val>
                                            <p:fltVal val="0"/>
                                          </p:val>
                                        </p:tav>
                                        <p:tav tm="100000">
                                          <p:val>
                                            <p:strVal val="#ppt_w"/>
                                          </p:val>
                                        </p:tav>
                                      </p:tavLst>
                                    </p:anim>
                                    <p:anim calcmode="lin" valueType="num">
                                      <p:cBhvr>
                                        <p:cTn id="114" dur="500" fill="hold"/>
                                        <p:tgtEl>
                                          <p:spTgt spid="93"/>
                                        </p:tgtEl>
                                        <p:attrNameLst>
                                          <p:attrName>ppt_h</p:attrName>
                                        </p:attrNameLst>
                                      </p:cBhvr>
                                      <p:tavLst>
                                        <p:tav tm="0">
                                          <p:val>
                                            <p:fltVal val="0"/>
                                          </p:val>
                                        </p:tav>
                                        <p:tav tm="100000">
                                          <p:val>
                                            <p:strVal val="#ppt_h"/>
                                          </p:val>
                                        </p:tav>
                                      </p:tavLst>
                                    </p:anim>
                                    <p:animEffect transition="in" filter="fade">
                                      <p:cBhvr>
                                        <p:cTn id="115" dur="500"/>
                                        <p:tgtEl>
                                          <p:spTgt spid="93"/>
                                        </p:tgtEl>
                                      </p:cBhvr>
                                    </p:animEffect>
                                  </p:childTnLst>
                                </p:cTn>
                              </p:par>
                              <p:par>
                                <p:cTn id="116" presetID="53" presetClass="entr" presetSubtype="16" fill="hold" nodeType="withEffect">
                                  <p:stCondLst>
                                    <p:cond delay="750"/>
                                  </p:stCondLst>
                                  <p:childTnLst>
                                    <p:set>
                                      <p:cBhvr>
                                        <p:cTn id="117" dur="1" fill="hold">
                                          <p:stCondLst>
                                            <p:cond delay="0"/>
                                          </p:stCondLst>
                                        </p:cTn>
                                        <p:tgtEl>
                                          <p:spTgt spid="120"/>
                                        </p:tgtEl>
                                        <p:attrNameLst>
                                          <p:attrName>style.visibility</p:attrName>
                                        </p:attrNameLst>
                                      </p:cBhvr>
                                      <p:to>
                                        <p:strVal val="visible"/>
                                      </p:to>
                                    </p:set>
                                    <p:anim calcmode="lin" valueType="num">
                                      <p:cBhvr>
                                        <p:cTn id="118" dur="500" fill="hold"/>
                                        <p:tgtEl>
                                          <p:spTgt spid="120"/>
                                        </p:tgtEl>
                                        <p:attrNameLst>
                                          <p:attrName>ppt_w</p:attrName>
                                        </p:attrNameLst>
                                      </p:cBhvr>
                                      <p:tavLst>
                                        <p:tav tm="0">
                                          <p:val>
                                            <p:fltVal val="0"/>
                                          </p:val>
                                        </p:tav>
                                        <p:tav tm="100000">
                                          <p:val>
                                            <p:strVal val="#ppt_w"/>
                                          </p:val>
                                        </p:tav>
                                      </p:tavLst>
                                    </p:anim>
                                    <p:anim calcmode="lin" valueType="num">
                                      <p:cBhvr>
                                        <p:cTn id="119" dur="500" fill="hold"/>
                                        <p:tgtEl>
                                          <p:spTgt spid="120"/>
                                        </p:tgtEl>
                                        <p:attrNameLst>
                                          <p:attrName>ppt_h</p:attrName>
                                        </p:attrNameLst>
                                      </p:cBhvr>
                                      <p:tavLst>
                                        <p:tav tm="0">
                                          <p:val>
                                            <p:fltVal val="0"/>
                                          </p:val>
                                        </p:tav>
                                        <p:tav tm="100000">
                                          <p:val>
                                            <p:strVal val="#ppt_h"/>
                                          </p:val>
                                        </p:tav>
                                      </p:tavLst>
                                    </p:anim>
                                    <p:animEffect transition="in" filter="fade">
                                      <p:cBhvr>
                                        <p:cTn id="120" dur="500"/>
                                        <p:tgtEl>
                                          <p:spTgt spid="120"/>
                                        </p:tgtEl>
                                      </p:cBhvr>
                                    </p:animEffect>
                                  </p:childTnLst>
                                </p:cTn>
                              </p:par>
                              <p:par>
                                <p:cTn id="121" presetID="53" presetClass="entr" presetSubtype="16" fill="hold" nodeType="withEffect">
                                  <p:stCondLst>
                                    <p:cond delay="250"/>
                                  </p:stCondLst>
                                  <p:childTnLst>
                                    <p:set>
                                      <p:cBhvr>
                                        <p:cTn id="122" dur="1" fill="hold">
                                          <p:stCondLst>
                                            <p:cond delay="0"/>
                                          </p:stCondLst>
                                        </p:cTn>
                                        <p:tgtEl>
                                          <p:spTgt spid="69"/>
                                        </p:tgtEl>
                                        <p:attrNameLst>
                                          <p:attrName>style.visibility</p:attrName>
                                        </p:attrNameLst>
                                      </p:cBhvr>
                                      <p:to>
                                        <p:strVal val="visible"/>
                                      </p:to>
                                    </p:set>
                                    <p:anim calcmode="lin" valueType="num">
                                      <p:cBhvr>
                                        <p:cTn id="123" dur="500" fill="hold"/>
                                        <p:tgtEl>
                                          <p:spTgt spid="69"/>
                                        </p:tgtEl>
                                        <p:attrNameLst>
                                          <p:attrName>ppt_w</p:attrName>
                                        </p:attrNameLst>
                                      </p:cBhvr>
                                      <p:tavLst>
                                        <p:tav tm="0">
                                          <p:val>
                                            <p:fltVal val="0"/>
                                          </p:val>
                                        </p:tav>
                                        <p:tav tm="100000">
                                          <p:val>
                                            <p:strVal val="#ppt_w"/>
                                          </p:val>
                                        </p:tav>
                                      </p:tavLst>
                                    </p:anim>
                                    <p:anim calcmode="lin" valueType="num">
                                      <p:cBhvr>
                                        <p:cTn id="124" dur="500" fill="hold"/>
                                        <p:tgtEl>
                                          <p:spTgt spid="69"/>
                                        </p:tgtEl>
                                        <p:attrNameLst>
                                          <p:attrName>ppt_h</p:attrName>
                                        </p:attrNameLst>
                                      </p:cBhvr>
                                      <p:tavLst>
                                        <p:tav tm="0">
                                          <p:val>
                                            <p:fltVal val="0"/>
                                          </p:val>
                                        </p:tav>
                                        <p:tav tm="100000">
                                          <p:val>
                                            <p:strVal val="#ppt_h"/>
                                          </p:val>
                                        </p:tav>
                                      </p:tavLst>
                                    </p:anim>
                                    <p:animEffect transition="in" filter="fade">
                                      <p:cBhvr>
                                        <p:cTn id="125" dur="500"/>
                                        <p:tgtEl>
                                          <p:spTgt spid="69"/>
                                        </p:tgtEl>
                                      </p:cBhvr>
                                    </p:animEffect>
                                  </p:childTnLst>
                                </p:cTn>
                              </p:par>
                              <p:par>
                                <p:cTn id="126" presetID="53" presetClass="entr" presetSubtype="16" fill="hold" nodeType="withEffect">
                                  <p:stCondLst>
                                    <p:cond delay="250"/>
                                  </p:stCondLst>
                                  <p:childTnLst>
                                    <p:set>
                                      <p:cBhvr>
                                        <p:cTn id="127" dur="1" fill="hold">
                                          <p:stCondLst>
                                            <p:cond delay="0"/>
                                          </p:stCondLst>
                                        </p:cTn>
                                        <p:tgtEl>
                                          <p:spTgt spid="75"/>
                                        </p:tgtEl>
                                        <p:attrNameLst>
                                          <p:attrName>style.visibility</p:attrName>
                                        </p:attrNameLst>
                                      </p:cBhvr>
                                      <p:to>
                                        <p:strVal val="visible"/>
                                      </p:to>
                                    </p:set>
                                    <p:anim calcmode="lin" valueType="num">
                                      <p:cBhvr>
                                        <p:cTn id="128" dur="500" fill="hold"/>
                                        <p:tgtEl>
                                          <p:spTgt spid="75"/>
                                        </p:tgtEl>
                                        <p:attrNameLst>
                                          <p:attrName>ppt_w</p:attrName>
                                        </p:attrNameLst>
                                      </p:cBhvr>
                                      <p:tavLst>
                                        <p:tav tm="0">
                                          <p:val>
                                            <p:fltVal val="0"/>
                                          </p:val>
                                        </p:tav>
                                        <p:tav tm="100000">
                                          <p:val>
                                            <p:strVal val="#ppt_w"/>
                                          </p:val>
                                        </p:tav>
                                      </p:tavLst>
                                    </p:anim>
                                    <p:anim calcmode="lin" valueType="num">
                                      <p:cBhvr>
                                        <p:cTn id="129" dur="500" fill="hold"/>
                                        <p:tgtEl>
                                          <p:spTgt spid="75"/>
                                        </p:tgtEl>
                                        <p:attrNameLst>
                                          <p:attrName>ppt_h</p:attrName>
                                        </p:attrNameLst>
                                      </p:cBhvr>
                                      <p:tavLst>
                                        <p:tav tm="0">
                                          <p:val>
                                            <p:fltVal val="0"/>
                                          </p:val>
                                        </p:tav>
                                        <p:tav tm="100000">
                                          <p:val>
                                            <p:strVal val="#ppt_h"/>
                                          </p:val>
                                        </p:tav>
                                      </p:tavLst>
                                    </p:anim>
                                    <p:animEffect transition="in" filter="fade">
                                      <p:cBhvr>
                                        <p:cTn id="130" dur="500"/>
                                        <p:tgtEl>
                                          <p:spTgt spid="75"/>
                                        </p:tgtEl>
                                      </p:cBhvr>
                                    </p:animEffect>
                                  </p:childTnLst>
                                </p:cTn>
                              </p:par>
                              <p:par>
                                <p:cTn id="131" presetID="53" presetClass="entr" presetSubtype="16" fill="hold" nodeType="withEffect">
                                  <p:stCondLst>
                                    <p:cond delay="250"/>
                                  </p:stCondLst>
                                  <p:childTnLst>
                                    <p:set>
                                      <p:cBhvr>
                                        <p:cTn id="132" dur="1" fill="hold">
                                          <p:stCondLst>
                                            <p:cond delay="0"/>
                                          </p:stCondLst>
                                        </p:cTn>
                                        <p:tgtEl>
                                          <p:spTgt spid="84"/>
                                        </p:tgtEl>
                                        <p:attrNameLst>
                                          <p:attrName>style.visibility</p:attrName>
                                        </p:attrNameLst>
                                      </p:cBhvr>
                                      <p:to>
                                        <p:strVal val="visible"/>
                                      </p:to>
                                    </p:set>
                                    <p:anim calcmode="lin" valueType="num">
                                      <p:cBhvr>
                                        <p:cTn id="133" dur="500" fill="hold"/>
                                        <p:tgtEl>
                                          <p:spTgt spid="84"/>
                                        </p:tgtEl>
                                        <p:attrNameLst>
                                          <p:attrName>ppt_w</p:attrName>
                                        </p:attrNameLst>
                                      </p:cBhvr>
                                      <p:tavLst>
                                        <p:tav tm="0">
                                          <p:val>
                                            <p:fltVal val="0"/>
                                          </p:val>
                                        </p:tav>
                                        <p:tav tm="100000">
                                          <p:val>
                                            <p:strVal val="#ppt_w"/>
                                          </p:val>
                                        </p:tav>
                                      </p:tavLst>
                                    </p:anim>
                                    <p:anim calcmode="lin" valueType="num">
                                      <p:cBhvr>
                                        <p:cTn id="134" dur="500" fill="hold"/>
                                        <p:tgtEl>
                                          <p:spTgt spid="84"/>
                                        </p:tgtEl>
                                        <p:attrNameLst>
                                          <p:attrName>ppt_h</p:attrName>
                                        </p:attrNameLst>
                                      </p:cBhvr>
                                      <p:tavLst>
                                        <p:tav tm="0">
                                          <p:val>
                                            <p:fltVal val="0"/>
                                          </p:val>
                                        </p:tav>
                                        <p:tav tm="100000">
                                          <p:val>
                                            <p:strVal val="#ppt_h"/>
                                          </p:val>
                                        </p:tav>
                                      </p:tavLst>
                                    </p:anim>
                                    <p:animEffect transition="in" filter="fade">
                                      <p:cBhvr>
                                        <p:cTn id="135" dur="500"/>
                                        <p:tgtEl>
                                          <p:spTgt spid="84"/>
                                        </p:tgtEl>
                                      </p:cBhvr>
                                    </p:animEffect>
                                  </p:childTnLst>
                                </p:cTn>
                              </p:par>
                              <p:par>
                                <p:cTn id="136" presetID="53" presetClass="entr" presetSubtype="16" fill="hold" nodeType="withEffect">
                                  <p:stCondLst>
                                    <p:cond delay="0"/>
                                  </p:stCondLst>
                                  <p:childTnLst>
                                    <p:set>
                                      <p:cBhvr>
                                        <p:cTn id="137" dur="1" fill="hold">
                                          <p:stCondLst>
                                            <p:cond delay="0"/>
                                          </p:stCondLst>
                                        </p:cTn>
                                        <p:tgtEl>
                                          <p:spTgt spid="123"/>
                                        </p:tgtEl>
                                        <p:attrNameLst>
                                          <p:attrName>style.visibility</p:attrName>
                                        </p:attrNameLst>
                                      </p:cBhvr>
                                      <p:to>
                                        <p:strVal val="visible"/>
                                      </p:to>
                                    </p:set>
                                    <p:anim calcmode="lin" valueType="num">
                                      <p:cBhvr>
                                        <p:cTn id="138" dur="500" fill="hold"/>
                                        <p:tgtEl>
                                          <p:spTgt spid="123"/>
                                        </p:tgtEl>
                                        <p:attrNameLst>
                                          <p:attrName>ppt_w</p:attrName>
                                        </p:attrNameLst>
                                      </p:cBhvr>
                                      <p:tavLst>
                                        <p:tav tm="0">
                                          <p:val>
                                            <p:fltVal val="0"/>
                                          </p:val>
                                        </p:tav>
                                        <p:tav tm="100000">
                                          <p:val>
                                            <p:strVal val="#ppt_w"/>
                                          </p:val>
                                        </p:tav>
                                      </p:tavLst>
                                    </p:anim>
                                    <p:anim calcmode="lin" valueType="num">
                                      <p:cBhvr>
                                        <p:cTn id="139" dur="500" fill="hold"/>
                                        <p:tgtEl>
                                          <p:spTgt spid="123"/>
                                        </p:tgtEl>
                                        <p:attrNameLst>
                                          <p:attrName>ppt_h</p:attrName>
                                        </p:attrNameLst>
                                      </p:cBhvr>
                                      <p:tavLst>
                                        <p:tav tm="0">
                                          <p:val>
                                            <p:fltVal val="0"/>
                                          </p:val>
                                        </p:tav>
                                        <p:tav tm="100000">
                                          <p:val>
                                            <p:strVal val="#ppt_h"/>
                                          </p:val>
                                        </p:tav>
                                      </p:tavLst>
                                    </p:anim>
                                    <p:animEffect transition="in" filter="fade">
                                      <p:cBhvr>
                                        <p:cTn id="140" dur="500"/>
                                        <p:tgtEl>
                                          <p:spTgt spid="123"/>
                                        </p:tgtEl>
                                      </p:cBhvr>
                                    </p:animEffect>
                                  </p:childTnLst>
                                </p:cTn>
                              </p:par>
                            </p:childTnLst>
                          </p:cTn>
                        </p:par>
                        <p:par>
                          <p:cTn id="141" fill="hold">
                            <p:stCondLst>
                              <p:cond delay="2250"/>
                            </p:stCondLst>
                            <p:childTnLst>
                              <p:par>
                                <p:cTn id="142" presetID="53" presetClass="entr" presetSubtype="16" fill="hold" nodeType="afterEffect">
                                  <p:stCondLst>
                                    <p:cond delay="0"/>
                                  </p:stCondLst>
                                  <p:childTnLst>
                                    <p:set>
                                      <p:cBhvr>
                                        <p:cTn id="143" dur="1" fill="hold">
                                          <p:stCondLst>
                                            <p:cond delay="0"/>
                                          </p:stCondLst>
                                        </p:cTn>
                                        <p:tgtEl>
                                          <p:spTgt spid="199"/>
                                        </p:tgtEl>
                                        <p:attrNameLst>
                                          <p:attrName>style.visibility</p:attrName>
                                        </p:attrNameLst>
                                      </p:cBhvr>
                                      <p:to>
                                        <p:strVal val="visible"/>
                                      </p:to>
                                    </p:set>
                                    <p:anim calcmode="lin" valueType="num">
                                      <p:cBhvr>
                                        <p:cTn id="144" dur="500" fill="hold"/>
                                        <p:tgtEl>
                                          <p:spTgt spid="199"/>
                                        </p:tgtEl>
                                        <p:attrNameLst>
                                          <p:attrName>ppt_w</p:attrName>
                                        </p:attrNameLst>
                                      </p:cBhvr>
                                      <p:tavLst>
                                        <p:tav tm="0">
                                          <p:val>
                                            <p:fltVal val="0"/>
                                          </p:val>
                                        </p:tav>
                                        <p:tav tm="100000">
                                          <p:val>
                                            <p:strVal val="#ppt_w"/>
                                          </p:val>
                                        </p:tav>
                                      </p:tavLst>
                                    </p:anim>
                                    <p:anim calcmode="lin" valueType="num">
                                      <p:cBhvr>
                                        <p:cTn id="145" dur="500" fill="hold"/>
                                        <p:tgtEl>
                                          <p:spTgt spid="199"/>
                                        </p:tgtEl>
                                        <p:attrNameLst>
                                          <p:attrName>ppt_h</p:attrName>
                                        </p:attrNameLst>
                                      </p:cBhvr>
                                      <p:tavLst>
                                        <p:tav tm="0">
                                          <p:val>
                                            <p:fltVal val="0"/>
                                          </p:val>
                                        </p:tav>
                                        <p:tav tm="100000">
                                          <p:val>
                                            <p:strVal val="#ppt_h"/>
                                          </p:val>
                                        </p:tav>
                                      </p:tavLst>
                                    </p:anim>
                                    <p:animEffect transition="in" filter="fade">
                                      <p:cBhvr>
                                        <p:cTn id="146" dur="500"/>
                                        <p:tgtEl>
                                          <p:spTgt spid="199"/>
                                        </p:tgtEl>
                                      </p:cBhvr>
                                    </p:animEffect>
                                  </p:childTnLst>
                                </p:cTn>
                              </p:par>
                              <p:par>
                                <p:cTn id="147" presetID="53" presetClass="entr" presetSubtype="16" fill="hold" nodeType="withEffect">
                                  <p:stCondLst>
                                    <p:cond delay="0"/>
                                  </p:stCondLst>
                                  <p:childTnLst>
                                    <p:set>
                                      <p:cBhvr>
                                        <p:cTn id="148" dur="1" fill="hold">
                                          <p:stCondLst>
                                            <p:cond delay="0"/>
                                          </p:stCondLst>
                                        </p:cTn>
                                        <p:tgtEl>
                                          <p:spTgt spid="208"/>
                                        </p:tgtEl>
                                        <p:attrNameLst>
                                          <p:attrName>style.visibility</p:attrName>
                                        </p:attrNameLst>
                                      </p:cBhvr>
                                      <p:to>
                                        <p:strVal val="visible"/>
                                      </p:to>
                                    </p:set>
                                    <p:anim calcmode="lin" valueType="num">
                                      <p:cBhvr>
                                        <p:cTn id="149" dur="500" fill="hold"/>
                                        <p:tgtEl>
                                          <p:spTgt spid="208"/>
                                        </p:tgtEl>
                                        <p:attrNameLst>
                                          <p:attrName>ppt_w</p:attrName>
                                        </p:attrNameLst>
                                      </p:cBhvr>
                                      <p:tavLst>
                                        <p:tav tm="0">
                                          <p:val>
                                            <p:fltVal val="0"/>
                                          </p:val>
                                        </p:tav>
                                        <p:tav tm="100000">
                                          <p:val>
                                            <p:strVal val="#ppt_w"/>
                                          </p:val>
                                        </p:tav>
                                      </p:tavLst>
                                    </p:anim>
                                    <p:anim calcmode="lin" valueType="num">
                                      <p:cBhvr>
                                        <p:cTn id="150" dur="500" fill="hold"/>
                                        <p:tgtEl>
                                          <p:spTgt spid="208"/>
                                        </p:tgtEl>
                                        <p:attrNameLst>
                                          <p:attrName>ppt_h</p:attrName>
                                        </p:attrNameLst>
                                      </p:cBhvr>
                                      <p:tavLst>
                                        <p:tav tm="0">
                                          <p:val>
                                            <p:fltVal val="0"/>
                                          </p:val>
                                        </p:tav>
                                        <p:tav tm="100000">
                                          <p:val>
                                            <p:strVal val="#ppt_h"/>
                                          </p:val>
                                        </p:tav>
                                      </p:tavLst>
                                    </p:anim>
                                    <p:animEffect transition="in" filter="fade">
                                      <p:cBhvr>
                                        <p:cTn id="151" dur="500"/>
                                        <p:tgtEl>
                                          <p:spTgt spid="208"/>
                                        </p:tgtEl>
                                      </p:cBhvr>
                                    </p:animEffect>
                                  </p:childTnLst>
                                </p:cTn>
                              </p:par>
                              <p:par>
                                <p:cTn id="152" presetID="53" presetClass="entr" presetSubtype="16" fill="hold" nodeType="withEffect">
                                  <p:stCondLst>
                                    <p:cond delay="0"/>
                                  </p:stCondLst>
                                  <p:childTnLst>
                                    <p:set>
                                      <p:cBhvr>
                                        <p:cTn id="153" dur="1" fill="hold">
                                          <p:stCondLst>
                                            <p:cond delay="0"/>
                                          </p:stCondLst>
                                        </p:cTn>
                                        <p:tgtEl>
                                          <p:spTgt spid="205"/>
                                        </p:tgtEl>
                                        <p:attrNameLst>
                                          <p:attrName>style.visibility</p:attrName>
                                        </p:attrNameLst>
                                      </p:cBhvr>
                                      <p:to>
                                        <p:strVal val="visible"/>
                                      </p:to>
                                    </p:set>
                                    <p:anim calcmode="lin" valueType="num">
                                      <p:cBhvr>
                                        <p:cTn id="154" dur="500" fill="hold"/>
                                        <p:tgtEl>
                                          <p:spTgt spid="205"/>
                                        </p:tgtEl>
                                        <p:attrNameLst>
                                          <p:attrName>ppt_w</p:attrName>
                                        </p:attrNameLst>
                                      </p:cBhvr>
                                      <p:tavLst>
                                        <p:tav tm="0">
                                          <p:val>
                                            <p:fltVal val="0"/>
                                          </p:val>
                                        </p:tav>
                                        <p:tav tm="100000">
                                          <p:val>
                                            <p:strVal val="#ppt_w"/>
                                          </p:val>
                                        </p:tav>
                                      </p:tavLst>
                                    </p:anim>
                                    <p:anim calcmode="lin" valueType="num">
                                      <p:cBhvr>
                                        <p:cTn id="155" dur="500" fill="hold"/>
                                        <p:tgtEl>
                                          <p:spTgt spid="205"/>
                                        </p:tgtEl>
                                        <p:attrNameLst>
                                          <p:attrName>ppt_h</p:attrName>
                                        </p:attrNameLst>
                                      </p:cBhvr>
                                      <p:tavLst>
                                        <p:tav tm="0">
                                          <p:val>
                                            <p:fltVal val="0"/>
                                          </p:val>
                                        </p:tav>
                                        <p:tav tm="100000">
                                          <p:val>
                                            <p:strVal val="#ppt_h"/>
                                          </p:val>
                                        </p:tav>
                                      </p:tavLst>
                                    </p:anim>
                                    <p:animEffect transition="in" filter="fade">
                                      <p:cBhvr>
                                        <p:cTn id="156" dur="500"/>
                                        <p:tgtEl>
                                          <p:spTgt spid="205"/>
                                        </p:tgtEl>
                                      </p:cBhvr>
                                    </p:animEffect>
                                  </p:childTnLst>
                                </p:cTn>
                              </p:par>
                              <p:par>
                                <p:cTn id="157" presetID="53" presetClass="entr" presetSubtype="16" fill="hold" nodeType="withEffect">
                                  <p:stCondLst>
                                    <p:cond delay="250"/>
                                  </p:stCondLst>
                                  <p:childTnLst>
                                    <p:set>
                                      <p:cBhvr>
                                        <p:cTn id="158" dur="1" fill="hold">
                                          <p:stCondLst>
                                            <p:cond delay="0"/>
                                          </p:stCondLst>
                                        </p:cTn>
                                        <p:tgtEl>
                                          <p:spTgt spid="202"/>
                                        </p:tgtEl>
                                        <p:attrNameLst>
                                          <p:attrName>style.visibility</p:attrName>
                                        </p:attrNameLst>
                                      </p:cBhvr>
                                      <p:to>
                                        <p:strVal val="visible"/>
                                      </p:to>
                                    </p:set>
                                    <p:anim calcmode="lin" valueType="num">
                                      <p:cBhvr>
                                        <p:cTn id="159" dur="500" fill="hold"/>
                                        <p:tgtEl>
                                          <p:spTgt spid="202"/>
                                        </p:tgtEl>
                                        <p:attrNameLst>
                                          <p:attrName>ppt_w</p:attrName>
                                        </p:attrNameLst>
                                      </p:cBhvr>
                                      <p:tavLst>
                                        <p:tav tm="0">
                                          <p:val>
                                            <p:fltVal val="0"/>
                                          </p:val>
                                        </p:tav>
                                        <p:tav tm="100000">
                                          <p:val>
                                            <p:strVal val="#ppt_w"/>
                                          </p:val>
                                        </p:tav>
                                      </p:tavLst>
                                    </p:anim>
                                    <p:anim calcmode="lin" valueType="num">
                                      <p:cBhvr>
                                        <p:cTn id="160" dur="500" fill="hold"/>
                                        <p:tgtEl>
                                          <p:spTgt spid="202"/>
                                        </p:tgtEl>
                                        <p:attrNameLst>
                                          <p:attrName>ppt_h</p:attrName>
                                        </p:attrNameLst>
                                      </p:cBhvr>
                                      <p:tavLst>
                                        <p:tav tm="0">
                                          <p:val>
                                            <p:fltVal val="0"/>
                                          </p:val>
                                        </p:tav>
                                        <p:tav tm="100000">
                                          <p:val>
                                            <p:strVal val="#ppt_h"/>
                                          </p:val>
                                        </p:tav>
                                      </p:tavLst>
                                    </p:anim>
                                    <p:animEffect transition="in" filter="fade">
                                      <p:cBhvr>
                                        <p:cTn id="161" dur="500"/>
                                        <p:tgtEl>
                                          <p:spTgt spid="202"/>
                                        </p:tgtEl>
                                      </p:cBhvr>
                                    </p:animEffect>
                                  </p:childTnLst>
                                </p:cTn>
                              </p:par>
                              <p:par>
                                <p:cTn id="162" presetID="53" presetClass="entr" presetSubtype="16" fill="hold" nodeType="withEffect">
                                  <p:stCondLst>
                                    <p:cond delay="250"/>
                                  </p:stCondLst>
                                  <p:childTnLst>
                                    <p:set>
                                      <p:cBhvr>
                                        <p:cTn id="163" dur="1" fill="hold">
                                          <p:stCondLst>
                                            <p:cond delay="0"/>
                                          </p:stCondLst>
                                        </p:cTn>
                                        <p:tgtEl>
                                          <p:spTgt spid="178"/>
                                        </p:tgtEl>
                                        <p:attrNameLst>
                                          <p:attrName>style.visibility</p:attrName>
                                        </p:attrNameLst>
                                      </p:cBhvr>
                                      <p:to>
                                        <p:strVal val="visible"/>
                                      </p:to>
                                    </p:set>
                                    <p:anim calcmode="lin" valueType="num">
                                      <p:cBhvr>
                                        <p:cTn id="164" dur="500" fill="hold"/>
                                        <p:tgtEl>
                                          <p:spTgt spid="178"/>
                                        </p:tgtEl>
                                        <p:attrNameLst>
                                          <p:attrName>ppt_w</p:attrName>
                                        </p:attrNameLst>
                                      </p:cBhvr>
                                      <p:tavLst>
                                        <p:tav tm="0">
                                          <p:val>
                                            <p:fltVal val="0"/>
                                          </p:val>
                                        </p:tav>
                                        <p:tav tm="100000">
                                          <p:val>
                                            <p:strVal val="#ppt_w"/>
                                          </p:val>
                                        </p:tav>
                                      </p:tavLst>
                                    </p:anim>
                                    <p:anim calcmode="lin" valueType="num">
                                      <p:cBhvr>
                                        <p:cTn id="165" dur="500" fill="hold"/>
                                        <p:tgtEl>
                                          <p:spTgt spid="178"/>
                                        </p:tgtEl>
                                        <p:attrNameLst>
                                          <p:attrName>ppt_h</p:attrName>
                                        </p:attrNameLst>
                                      </p:cBhvr>
                                      <p:tavLst>
                                        <p:tav tm="0">
                                          <p:val>
                                            <p:fltVal val="0"/>
                                          </p:val>
                                        </p:tav>
                                        <p:tav tm="100000">
                                          <p:val>
                                            <p:strVal val="#ppt_h"/>
                                          </p:val>
                                        </p:tav>
                                      </p:tavLst>
                                    </p:anim>
                                    <p:animEffect transition="in" filter="fade">
                                      <p:cBhvr>
                                        <p:cTn id="166" dur="500"/>
                                        <p:tgtEl>
                                          <p:spTgt spid="178"/>
                                        </p:tgtEl>
                                      </p:cBhvr>
                                    </p:animEffect>
                                  </p:childTnLst>
                                </p:cTn>
                              </p:par>
                              <p:par>
                                <p:cTn id="167" presetID="53" presetClass="entr" presetSubtype="16" fill="hold" nodeType="withEffect">
                                  <p:stCondLst>
                                    <p:cond delay="250"/>
                                  </p:stCondLst>
                                  <p:childTnLst>
                                    <p:set>
                                      <p:cBhvr>
                                        <p:cTn id="168" dur="1" fill="hold">
                                          <p:stCondLst>
                                            <p:cond delay="0"/>
                                          </p:stCondLst>
                                        </p:cTn>
                                        <p:tgtEl>
                                          <p:spTgt spid="193"/>
                                        </p:tgtEl>
                                        <p:attrNameLst>
                                          <p:attrName>style.visibility</p:attrName>
                                        </p:attrNameLst>
                                      </p:cBhvr>
                                      <p:to>
                                        <p:strVal val="visible"/>
                                      </p:to>
                                    </p:set>
                                    <p:anim calcmode="lin" valueType="num">
                                      <p:cBhvr>
                                        <p:cTn id="169" dur="500" fill="hold"/>
                                        <p:tgtEl>
                                          <p:spTgt spid="193"/>
                                        </p:tgtEl>
                                        <p:attrNameLst>
                                          <p:attrName>ppt_w</p:attrName>
                                        </p:attrNameLst>
                                      </p:cBhvr>
                                      <p:tavLst>
                                        <p:tav tm="0">
                                          <p:val>
                                            <p:fltVal val="0"/>
                                          </p:val>
                                        </p:tav>
                                        <p:tav tm="100000">
                                          <p:val>
                                            <p:strVal val="#ppt_w"/>
                                          </p:val>
                                        </p:tav>
                                      </p:tavLst>
                                    </p:anim>
                                    <p:anim calcmode="lin" valueType="num">
                                      <p:cBhvr>
                                        <p:cTn id="170" dur="500" fill="hold"/>
                                        <p:tgtEl>
                                          <p:spTgt spid="193"/>
                                        </p:tgtEl>
                                        <p:attrNameLst>
                                          <p:attrName>ppt_h</p:attrName>
                                        </p:attrNameLst>
                                      </p:cBhvr>
                                      <p:tavLst>
                                        <p:tav tm="0">
                                          <p:val>
                                            <p:fltVal val="0"/>
                                          </p:val>
                                        </p:tav>
                                        <p:tav tm="100000">
                                          <p:val>
                                            <p:strVal val="#ppt_h"/>
                                          </p:val>
                                        </p:tav>
                                      </p:tavLst>
                                    </p:anim>
                                    <p:animEffect transition="in" filter="fade">
                                      <p:cBhvr>
                                        <p:cTn id="171" dur="500"/>
                                        <p:tgtEl>
                                          <p:spTgt spid="193"/>
                                        </p:tgtEl>
                                      </p:cBhvr>
                                    </p:animEffect>
                                  </p:childTnLst>
                                </p:cTn>
                              </p:par>
                              <p:par>
                                <p:cTn id="172" presetID="53" presetClass="entr" presetSubtype="16" fill="hold" nodeType="withEffect">
                                  <p:stCondLst>
                                    <p:cond delay="0"/>
                                  </p:stCondLst>
                                  <p:childTnLst>
                                    <p:set>
                                      <p:cBhvr>
                                        <p:cTn id="173" dur="1" fill="hold">
                                          <p:stCondLst>
                                            <p:cond delay="0"/>
                                          </p:stCondLst>
                                        </p:cTn>
                                        <p:tgtEl>
                                          <p:spTgt spid="214"/>
                                        </p:tgtEl>
                                        <p:attrNameLst>
                                          <p:attrName>style.visibility</p:attrName>
                                        </p:attrNameLst>
                                      </p:cBhvr>
                                      <p:to>
                                        <p:strVal val="visible"/>
                                      </p:to>
                                    </p:set>
                                    <p:anim calcmode="lin" valueType="num">
                                      <p:cBhvr>
                                        <p:cTn id="174" dur="500" fill="hold"/>
                                        <p:tgtEl>
                                          <p:spTgt spid="214"/>
                                        </p:tgtEl>
                                        <p:attrNameLst>
                                          <p:attrName>ppt_w</p:attrName>
                                        </p:attrNameLst>
                                      </p:cBhvr>
                                      <p:tavLst>
                                        <p:tav tm="0">
                                          <p:val>
                                            <p:fltVal val="0"/>
                                          </p:val>
                                        </p:tav>
                                        <p:tav tm="100000">
                                          <p:val>
                                            <p:strVal val="#ppt_w"/>
                                          </p:val>
                                        </p:tav>
                                      </p:tavLst>
                                    </p:anim>
                                    <p:anim calcmode="lin" valueType="num">
                                      <p:cBhvr>
                                        <p:cTn id="175" dur="500" fill="hold"/>
                                        <p:tgtEl>
                                          <p:spTgt spid="214"/>
                                        </p:tgtEl>
                                        <p:attrNameLst>
                                          <p:attrName>ppt_h</p:attrName>
                                        </p:attrNameLst>
                                      </p:cBhvr>
                                      <p:tavLst>
                                        <p:tav tm="0">
                                          <p:val>
                                            <p:fltVal val="0"/>
                                          </p:val>
                                        </p:tav>
                                        <p:tav tm="100000">
                                          <p:val>
                                            <p:strVal val="#ppt_h"/>
                                          </p:val>
                                        </p:tav>
                                      </p:tavLst>
                                    </p:anim>
                                    <p:animEffect transition="in" filter="fade">
                                      <p:cBhvr>
                                        <p:cTn id="176" dur="500"/>
                                        <p:tgtEl>
                                          <p:spTgt spid="214"/>
                                        </p:tgtEl>
                                      </p:cBhvr>
                                    </p:animEffect>
                                  </p:childTnLst>
                                </p:cTn>
                              </p:par>
                              <p:par>
                                <p:cTn id="177" presetID="53" presetClass="entr" presetSubtype="16" fill="hold" nodeType="withEffect">
                                  <p:stCondLst>
                                    <p:cond delay="0"/>
                                  </p:stCondLst>
                                  <p:childTnLst>
                                    <p:set>
                                      <p:cBhvr>
                                        <p:cTn id="178" dur="1" fill="hold">
                                          <p:stCondLst>
                                            <p:cond delay="0"/>
                                          </p:stCondLst>
                                        </p:cTn>
                                        <p:tgtEl>
                                          <p:spTgt spid="142"/>
                                        </p:tgtEl>
                                        <p:attrNameLst>
                                          <p:attrName>style.visibility</p:attrName>
                                        </p:attrNameLst>
                                      </p:cBhvr>
                                      <p:to>
                                        <p:strVal val="visible"/>
                                      </p:to>
                                    </p:set>
                                    <p:anim calcmode="lin" valueType="num">
                                      <p:cBhvr>
                                        <p:cTn id="179" dur="500" fill="hold"/>
                                        <p:tgtEl>
                                          <p:spTgt spid="142"/>
                                        </p:tgtEl>
                                        <p:attrNameLst>
                                          <p:attrName>ppt_w</p:attrName>
                                        </p:attrNameLst>
                                      </p:cBhvr>
                                      <p:tavLst>
                                        <p:tav tm="0">
                                          <p:val>
                                            <p:fltVal val="0"/>
                                          </p:val>
                                        </p:tav>
                                        <p:tav tm="100000">
                                          <p:val>
                                            <p:strVal val="#ppt_w"/>
                                          </p:val>
                                        </p:tav>
                                      </p:tavLst>
                                    </p:anim>
                                    <p:anim calcmode="lin" valueType="num">
                                      <p:cBhvr>
                                        <p:cTn id="180" dur="500" fill="hold"/>
                                        <p:tgtEl>
                                          <p:spTgt spid="142"/>
                                        </p:tgtEl>
                                        <p:attrNameLst>
                                          <p:attrName>ppt_h</p:attrName>
                                        </p:attrNameLst>
                                      </p:cBhvr>
                                      <p:tavLst>
                                        <p:tav tm="0">
                                          <p:val>
                                            <p:fltVal val="0"/>
                                          </p:val>
                                        </p:tav>
                                        <p:tav tm="100000">
                                          <p:val>
                                            <p:strVal val="#ppt_h"/>
                                          </p:val>
                                        </p:tav>
                                      </p:tavLst>
                                    </p:anim>
                                    <p:animEffect transition="in" filter="fade">
                                      <p:cBhvr>
                                        <p:cTn id="181" dur="500"/>
                                        <p:tgtEl>
                                          <p:spTgt spid="142"/>
                                        </p:tgtEl>
                                      </p:cBhvr>
                                    </p:animEffect>
                                  </p:childTnLst>
                                </p:cTn>
                              </p:par>
                              <p:par>
                                <p:cTn id="182" presetID="53" presetClass="entr" presetSubtype="16" fill="hold" nodeType="withEffect">
                                  <p:stCondLst>
                                    <p:cond delay="0"/>
                                  </p:stCondLst>
                                  <p:childTnLst>
                                    <p:set>
                                      <p:cBhvr>
                                        <p:cTn id="183" dur="1" fill="hold">
                                          <p:stCondLst>
                                            <p:cond delay="0"/>
                                          </p:stCondLst>
                                        </p:cTn>
                                        <p:tgtEl>
                                          <p:spTgt spid="151"/>
                                        </p:tgtEl>
                                        <p:attrNameLst>
                                          <p:attrName>style.visibility</p:attrName>
                                        </p:attrNameLst>
                                      </p:cBhvr>
                                      <p:to>
                                        <p:strVal val="visible"/>
                                      </p:to>
                                    </p:set>
                                    <p:anim calcmode="lin" valueType="num">
                                      <p:cBhvr>
                                        <p:cTn id="184" dur="500" fill="hold"/>
                                        <p:tgtEl>
                                          <p:spTgt spid="151"/>
                                        </p:tgtEl>
                                        <p:attrNameLst>
                                          <p:attrName>ppt_w</p:attrName>
                                        </p:attrNameLst>
                                      </p:cBhvr>
                                      <p:tavLst>
                                        <p:tav tm="0">
                                          <p:val>
                                            <p:fltVal val="0"/>
                                          </p:val>
                                        </p:tav>
                                        <p:tav tm="100000">
                                          <p:val>
                                            <p:strVal val="#ppt_w"/>
                                          </p:val>
                                        </p:tav>
                                      </p:tavLst>
                                    </p:anim>
                                    <p:anim calcmode="lin" valueType="num">
                                      <p:cBhvr>
                                        <p:cTn id="185" dur="500" fill="hold"/>
                                        <p:tgtEl>
                                          <p:spTgt spid="151"/>
                                        </p:tgtEl>
                                        <p:attrNameLst>
                                          <p:attrName>ppt_h</p:attrName>
                                        </p:attrNameLst>
                                      </p:cBhvr>
                                      <p:tavLst>
                                        <p:tav tm="0">
                                          <p:val>
                                            <p:fltVal val="0"/>
                                          </p:val>
                                        </p:tav>
                                        <p:tav tm="100000">
                                          <p:val>
                                            <p:strVal val="#ppt_h"/>
                                          </p:val>
                                        </p:tav>
                                      </p:tavLst>
                                    </p:anim>
                                    <p:animEffect transition="in" filter="fade">
                                      <p:cBhvr>
                                        <p:cTn id="186" dur="500"/>
                                        <p:tgtEl>
                                          <p:spTgt spid="151"/>
                                        </p:tgtEl>
                                      </p:cBhvr>
                                    </p:animEffect>
                                  </p:childTnLst>
                                </p:cTn>
                              </p:par>
                              <p:par>
                                <p:cTn id="187" presetID="53" presetClass="entr" presetSubtype="16" fill="hold" nodeType="withEffect">
                                  <p:stCondLst>
                                    <p:cond delay="0"/>
                                  </p:stCondLst>
                                  <p:childTnLst>
                                    <p:set>
                                      <p:cBhvr>
                                        <p:cTn id="188" dur="1" fill="hold">
                                          <p:stCondLst>
                                            <p:cond delay="0"/>
                                          </p:stCondLst>
                                        </p:cTn>
                                        <p:tgtEl>
                                          <p:spTgt spid="184"/>
                                        </p:tgtEl>
                                        <p:attrNameLst>
                                          <p:attrName>style.visibility</p:attrName>
                                        </p:attrNameLst>
                                      </p:cBhvr>
                                      <p:to>
                                        <p:strVal val="visible"/>
                                      </p:to>
                                    </p:set>
                                    <p:anim calcmode="lin" valueType="num">
                                      <p:cBhvr>
                                        <p:cTn id="189" dur="500" fill="hold"/>
                                        <p:tgtEl>
                                          <p:spTgt spid="184"/>
                                        </p:tgtEl>
                                        <p:attrNameLst>
                                          <p:attrName>ppt_w</p:attrName>
                                        </p:attrNameLst>
                                      </p:cBhvr>
                                      <p:tavLst>
                                        <p:tav tm="0">
                                          <p:val>
                                            <p:fltVal val="0"/>
                                          </p:val>
                                        </p:tav>
                                        <p:tav tm="100000">
                                          <p:val>
                                            <p:strVal val="#ppt_w"/>
                                          </p:val>
                                        </p:tav>
                                      </p:tavLst>
                                    </p:anim>
                                    <p:anim calcmode="lin" valueType="num">
                                      <p:cBhvr>
                                        <p:cTn id="190" dur="500" fill="hold"/>
                                        <p:tgtEl>
                                          <p:spTgt spid="184"/>
                                        </p:tgtEl>
                                        <p:attrNameLst>
                                          <p:attrName>ppt_h</p:attrName>
                                        </p:attrNameLst>
                                      </p:cBhvr>
                                      <p:tavLst>
                                        <p:tav tm="0">
                                          <p:val>
                                            <p:fltVal val="0"/>
                                          </p:val>
                                        </p:tav>
                                        <p:tav tm="100000">
                                          <p:val>
                                            <p:strVal val="#ppt_h"/>
                                          </p:val>
                                        </p:tav>
                                      </p:tavLst>
                                    </p:anim>
                                    <p:animEffect transition="in" filter="fade">
                                      <p:cBhvr>
                                        <p:cTn id="191" dur="500"/>
                                        <p:tgtEl>
                                          <p:spTgt spid="184"/>
                                        </p:tgtEl>
                                      </p:cBhvr>
                                    </p:animEffect>
                                  </p:childTnLst>
                                </p:cTn>
                              </p:par>
                              <p:par>
                                <p:cTn id="192" presetID="53" presetClass="entr" presetSubtype="16" fill="hold" nodeType="withEffect">
                                  <p:stCondLst>
                                    <p:cond delay="500"/>
                                  </p:stCondLst>
                                  <p:childTnLst>
                                    <p:set>
                                      <p:cBhvr>
                                        <p:cTn id="193" dur="1" fill="hold">
                                          <p:stCondLst>
                                            <p:cond delay="0"/>
                                          </p:stCondLst>
                                        </p:cTn>
                                        <p:tgtEl>
                                          <p:spTgt spid="196"/>
                                        </p:tgtEl>
                                        <p:attrNameLst>
                                          <p:attrName>style.visibility</p:attrName>
                                        </p:attrNameLst>
                                      </p:cBhvr>
                                      <p:to>
                                        <p:strVal val="visible"/>
                                      </p:to>
                                    </p:set>
                                    <p:anim calcmode="lin" valueType="num">
                                      <p:cBhvr>
                                        <p:cTn id="194" dur="500" fill="hold"/>
                                        <p:tgtEl>
                                          <p:spTgt spid="196"/>
                                        </p:tgtEl>
                                        <p:attrNameLst>
                                          <p:attrName>ppt_w</p:attrName>
                                        </p:attrNameLst>
                                      </p:cBhvr>
                                      <p:tavLst>
                                        <p:tav tm="0">
                                          <p:val>
                                            <p:fltVal val="0"/>
                                          </p:val>
                                        </p:tav>
                                        <p:tav tm="100000">
                                          <p:val>
                                            <p:strVal val="#ppt_w"/>
                                          </p:val>
                                        </p:tav>
                                      </p:tavLst>
                                    </p:anim>
                                    <p:anim calcmode="lin" valueType="num">
                                      <p:cBhvr>
                                        <p:cTn id="195" dur="500" fill="hold"/>
                                        <p:tgtEl>
                                          <p:spTgt spid="196"/>
                                        </p:tgtEl>
                                        <p:attrNameLst>
                                          <p:attrName>ppt_h</p:attrName>
                                        </p:attrNameLst>
                                      </p:cBhvr>
                                      <p:tavLst>
                                        <p:tav tm="0">
                                          <p:val>
                                            <p:fltVal val="0"/>
                                          </p:val>
                                        </p:tav>
                                        <p:tav tm="100000">
                                          <p:val>
                                            <p:strVal val="#ppt_h"/>
                                          </p:val>
                                        </p:tav>
                                      </p:tavLst>
                                    </p:anim>
                                    <p:animEffect transition="in" filter="fade">
                                      <p:cBhvr>
                                        <p:cTn id="196" dur="500"/>
                                        <p:tgtEl>
                                          <p:spTgt spid="196"/>
                                        </p:tgtEl>
                                      </p:cBhvr>
                                    </p:animEffect>
                                  </p:childTnLst>
                                </p:cTn>
                              </p:par>
                              <p:par>
                                <p:cTn id="197" presetID="53" presetClass="entr" presetSubtype="16" fill="hold" nodeType="withEffect">
                                  <p:stCondLst>
                                    <p:cond delay="500"/>
                                  </p:stCondLst>
                                  <p:childTnLst>
                                    <p:set>
                                      <p:cBhvr>
                                        <p:cTn id="198" dur="1" fill="hold">
                                          <p:stCondLst>
                                            <p:cond delay="0"/>
                                          </p:stCondLst>
                                        </p:cTn>
                                        <p:tgtEl>
                                          <p:spTgt spid="187"/>
                                        </p:tgtEl>
                                        <p:attrNameLst>
                                          <p:attrName>style.visibility</p:attrName>
                                        </p:attrNameLst>
                                      </p:cBhvr>
                                      <p:to>
                                        <p:strVal val="visible"/>
                                      </p:to>
                                    </p:set>
                                    <p:anim calcmode="lin" valueType="num">
                                      <p:cBhvr>
                                        <p:cTn id="199" dur="500" fill="hold"/>
                                        <p:tgtEl>
                                          <p:spTgt spid="187"/>
                                        </p:tgtEl>
                                        <p:attrNameLst>
                                          <p:attrName>ppt_w</p:attrName>
                                        </p:attrNameLst>
                                      </p:cBhvr>
                                      <p:tavLst>
                                        <p:tav tm="0">
                                          <p:val>
                                            <p:fltVal val="0"/>
                                          </p:val>
                                        </p:tav>
                                        <p:tav tm="100000">
                                          <p:val>
                                            <p:strVal val="#ppt_w"/>
                                          </p:val>
                                        </p:tav>
                                      </p:tavLst>
                                    </p:anim>
                                    <p:anim calcmode="lin" valueType="num">
                                      <p:cBhvr>
                                        <p:cTn id="200" dur="500" fill="hold"/>
                                        <p:tgtEl>
                                          <p:spTgt spid="187"/>
                                        </p:tgtEl>
                                        <p:attrNameLst>
                                          <p:attrName>ppt_h</p:attrName>
                                        </p:attrNameLst>
                                      </p:cBhvr>
                                      <p:tavLst>
                                        <p:tav tm="0">
                                          <p:val>
                                            <p:fltVal val="0"/>
                                          </p:val>
                                        </p:tav>
                                        <p:tav tm="100000">
                                          <p:val>
                                            <p:strVal val="#ppt_h"/>
                                          </p:val>
                                        </p:tav>
                                      </p:tavLst>
                                    </p:anim>
                                    <p:animEffect transition="in" filter="fade">
                                      <p:cBhvr>
                                        <p:cTn id="201" dur="500"/>
                                        <p:tgtEl>
                                          <p:spTgt spid="187"/>
                                        </p:tgtEl>
                                      </p:cBhvr>
                                    </p:animEffect>
                                  </p:childTnLst>
                                </p:cTn>
                              </p:par>
                              <p:par>
                                <p:cTn id="202" presetID="53" presetClass="entr" presetSubtype="16" fill="hold" nodeType="withEffect">
                                  <p:stCondLst>
                                    <p:cond delay="500"/>
                                  </p:stCondLst>
                                  <p:childTnLst>
                                    <p:set>
                                      <p:cBhvr>
                                        <p:cTn id="203" dur="1" fill="hold">
                                          <p:stCondLst>
                                            <p:cond delay="0"/>
                                          </p:stCondLst>
                                        </p:cTn>
                                        <p:tgtEl>
                                          <p:spTgt spid="211"/>
                                        </p:tgtEl>
                                        <p:attrNameLst>
                                          <p:attrName>style.visibility</p:attrName>
                                        </p:attrNameLst>
                                      </p:cBhvr>
                                      <p:to>
                                        <p:strVal val="visible"/>
                                      </p:to>
                                    </p:set>
                                    <p:anim calcmode="lin" valueType="num">
                                      <p:cBhvr>
                                        <p:cTn id="204" dur="500" fill="hold"/>
                                        <p:tgtEl>
                                          <p:spTgt spid="211"/>
                                        </p:tgtEl>
                                        <p:attrNameLst>
                                          <p:attrName>ppt_w</p:attrName>
                                        </p:attrNameLst>
                                      </p:cBhvr>
                                      <p:tavLst>
                                        <p:tav tm="0">
                                          <p:val>
                                            <p:fltVal val="0"/>
                                          </p:val>
                                        </p:tav>
                                        <p:tav tm="100000">
                                          <p:val>
                                            <p:strVal val="#ppt_w"/>
                                          </p:val>
                                        </p:tav>
                                      </p:tavLst>
                                    </p:anim>
                                    <p:anim calcmode="lin" valueType="num">
                                      <p:cBhvr>
                                        <p:cTn id="205" dur="500" fill="hold"/>
                                        <p:tgtEl>
                                          <p:spTgt spid="211"/>
                                        </p:tgtEl>
                                        <p:attrNameLst>
                                          <p:attrName>ppt_h</p:attrName>
                                        </p:attrNameLst>
                                      </p:cBhvr>
                                      <p:tavLst>
                                        <p:tav tm="0">
                                          <p:val>
                                            <p:fltVal val="0"/>
                                          </p:val>
                                        </p:tav>
                                        <p:tav tm="100000">
                                          <p:val>
                                            <p:strVal val="#ppt_h"/>
                                          </p:val>
                                        </p:tav>
                                      </p:tavLst>
                                    </p:anim>
                                    <p:animEffect transition="in" filter="fade">
                                      <p:cBhvr>
                                        <p:cTn id="206" dur="500"/>
                                        <p:tgtEl>
                                          <p:spTgt spid="211"/>
                                        </p:tgtEl>
                                      </p:cBhvr>
                                    </p:animEffect>
                                  </p:childTnLst>
                                </p:cTn>
                              </p:par>
                              <p:par>
                                <p:cTn id="207" presetID="53" presetClass="entr" presetSubtype="16" fill="hold" nodeType="withEffect">
                                  <p:stCondLst>
                                    <p:cond delay="750"/>
                                  </p:stCondLst>
                                  <p:childTnLst>
                                    <p:set>
                                      <p:cBhvr>
                                        <p:cTn id="208" dur="1" fill="hold">
                                          <p:stCondLst>
                                            <p:cond delay="0"/>
                                          </p:stCondLst>
                                        </p:cTn>
                                        <p:tgtEl>
                                          <p:spTgt spid="145"/>
                                        </p:tgtEl>
                                        <p:attrNameLst>
                                          <p:attrName>style.visibility</p:attrName>
                                        </p:attrNameLst>
                                      </p:cBhvr>
                                      <p:to>
                                        <p:strVal val="visible"/>
                                      </p:to>
                                    </p:set>
                                    <p:anim calcmode="lin" valueType="num">
                                      <p:cBhvr>
                                        <p:cTn id="209" dur="500" fill="hold"/>
                                        <p:tgtEl>
                                          <p:spTgt spid="145"/>
                                        </p:tgtEl>
                                        <p:attrNameLst>
                                          <p:attrName>ppt_w</p:attrName>
                                        </p:attrNameLst>
                                      </p:cBhvr>
                                      <p:tavLst>
                                        <p:tav tm="0">
                                          <p:val>
                                            <p:fltVal val="0"/>
                                          </p:val>
                                        </p:tav>
                                        <p:tav tm="100000">
                                          <p:val>
                                            <p:strVal val="#ppt_w"/>
                                          </p:val>
                                        </p:tav>
                                      </p:tavLst>
                                    </p:anim>
                                    <p:anim calcmode="lin" valueType="num">
                                      <p:cBhvr>
                                        <p:cTn id="210" dur="500" fill="hold"/>
                                        <p:tgtEl>
                                          <p:spTgt spid="145"/>
                                        </p:tgtEl>
                                        <p:attrNameLst>
                                          <p:attrName>ppt_h</p:attrName>
                                        </p:attrNameLst>
                                      </p:cBhvr>
                                      <p:tavLst>
                                        <p:tav tm="0">
                                          <p:val>
                                            <p:fltVal val="0"/>
                                          </p:val>
                                        </p:tav>
                                        <p:tav tm="100000">
                                          <p:val>
                                            <p:strVal val="#ppt_h"/>
                                          </p:val>
                                        </p:tav>
                                      </p:tavLst>
                                    </p:anim>
                                    <p:animEffect transition="in" filter="fade">
                                      <p:cBhvr>
                                        <p:cTn id="211" dur="500"/>
                                        <p:tgtEl>
                                          <p:spTgt spid="145"/>
                                        </p:tgtEl>
                                      </p:cBhvr>
                                    </p:animEffect>
                                  </p:childTnLst>
                                </p:cTn>
                              </p:par>
                              <p:par>
                                <p:cTn id="212" presetID="53" presetClass="entr" presetSubtype="16" fill="hold" nodeType="withEffect">
                                  <p:stCondLst>
                                    <p:cond delay="750"/>
                                  </p:stCondLst>
                                  <p:childTnLst>
                                    <p:set>
                                      <p:cBhvr>
                                        <p:cTn id="213" dur="1" fill="hold">
                                          <p:stCondLst>
                                            <p:cond delay="0"/>
                                          </p:stCondLst>
                                        </p:cTn>
                                        <p:tgtEl>
                                          <p:spTgt spid="175"/>
                                        </p:tgtEl>
                                        <p:attrNameLst>
                                          <p:attrName>style.visibility</p:attrName>
                                        </p:attrNameLst>
                                      </p:cBhvr>
                                      <p:to>
                                        <p:strVal val="visible"/>
                                      </p:to>
                                    </p:set>
                                    <p:anim calcmode="lin" valueType="num">
                                      <p:cBhvr>
                                        <p:cTn id="214" dur="500" fill="hold"/>
                                        <p:tgtEl>
                                          <p:spTgt spid="175"/>
                                        </p:tgtEl>
                                        <p:attrNameLst>
                                          <p:attrName>ppt_w</p:attrName>
                                        </p:attrNameLst>
                                      </p:cBhvr>
                                      <p:tavLst>
                                        <p:tav tm="0">
                                          <p:val>
                                            <p:fltVal val="0"/>
                                          </p:val>
                                        </p:tav>
                                        <p:tav tm="100000">
                                          <p:val>
                                            <p:strVal val="#ppt_w"/>
                                          </p:val>
                                        </p:tav>
                                      </p:tavLst>
                                    </p:anim>
                                    <p:anim calcmode="lin" valueType="num">
                                      <p:cBhvr>
                                        <p:cTn id="215" dur="500" fill="hold"/>
                                        <p:tgtEl>
                                          <p:spTgt spid="175"/>
                                        </p:tgtEl>
                                        <p:attrNameLst>
                                          <p:attrName>ppt_h</p:attrName>
                                        </p:attrNameLst>
                                      </p:cBhvr>
                                      <p:tavLst>
                                        <p:tav tm="0">
                                          <p:val>
                                            <p:fltVal val="0"/>
                                          </p:val>
                                        </p:tav>
                                        <p:tav tm="100000">
                                          <p:val>
                                            <p:strVal val="#ppt_h"/>
                                          </p:val>
                                        </p:tav>
                                      </p:tavLst>
                                    </p:anim>
                                    <p:animEffect transition="in" filter="fade">
                                      <p:cBhvr>
                                        <p:cTn id="216" dur="500"/>
                                        <p:tgtEl>
                                          <p:spTgt spid="175"/>
                                        </p:tgtEl>
                                      </p:cBhvr>
                                    </p:animEffect>
                                  </p:childTnLst>
                                </p:cTn>
                              </p:par>
                              <p:par>
                                <p:cTn id="217" presetID="53" presetClass="entr" presetSubtype="16" fill="hold" nodeType="withEffect">
                                  <p:stCondLst>
                                    <p:cond delay="750"/>
                                  </p:stCondLst>
                                  <p:childTnLst>
                                    <p:set>
                                      <p:cBhvr>
                                        <p:cTn id="218" dur="1" fill="hold">
                                          <p:stCondLst>
                                            <p:cond delay="0"/>
                                          </p:stCondLst>
                                        </p:cTn>
                                        <p:tgtEl>
                                          <p:spTgt spid="190"/>
                                        </p:tgtEl>
                                        <p:attrNameLst>
                                          <p:attrName>style.visibility</p:attrName>
                                        </p:attrNameLst>
                                      </p:cBhvr>
                                      <p:to>
                                        <p:strVal val="visible"/>
                                      </p:to>
                                    </p:set>
                                    <p:anim calcmode="lin" valueType="num">
                                      <p:cBhvr>
                                        <p:cTn id="219" dur="500" fill="hold"/>
                                        <p:tgtEl>
                                          <p:spTgt spid="190"/>
                                        </p:tgtEl>
                                        <p:attrNameLst>
                                          <p:attrName>ppt_w</p:attrName>
                                        </p:attrNameLst>
                                      </p:cBhvr>
                                      <p:tavLst>
                                        <p:tav tm="0">
                                          <p:val>
                                            <p:fltVal val="0"/>
                                          </p:val>
                                        </p:tav>
                                        <p:tav tm="100000">
                                          <p:val>
                                            <p:strVal val="#ppt_w"/>
                                          </p:val>
                                        </p:tav>
                                      </p:tavLst>
                                    </p:anim>
                                    <p:anim calcmode="lin" valueType="num">
                                      <p:cBhvr>
                                        <p:cTn id="220" dur="500" fill="hold"/>
                                        <p:tgtEl>
                                          <p:spTgt spid="190"/>
                                        </p:tgtEl>
                                        <p:attrNameLst>
                                          <p:attrName>ppt_h</p:attrName>
                                        </p:attrNameLst>
                                      </p:cBhvr>
                                      <p:tavLst>
                                        <p:tav tm="0">
                                          <p:val>
                                            <p:fltVal val="0"/>
                                          </p:val>
                                        </p:tav>
                                        <p:tav tm="100000">
                                          <p:val>
                                            <p:strVal val="#ppt_h"/>
                                          </p:val>
                                        </p:tav>
                                      </p:tavLst>
                                    </p:anim>
                                    <p:animEffect transition="in" filter="fade">
                                      <p:cBhvr>
                                        <p:cTn id="221" dur="500"/>
                                        <p:tgtEl>
                                          <p:spTgt spid="190"/>
                                        </p:tgtEl>
                                      </p:cBhvr>
                                    </p:animEffect>
                                  </p:childTnLst>
                                </p:cTn>
                              </p:par>
                              <p:par>
                                <p:cTn id="222" presetID="53" presetClass="entr" presetSubtype="16" fill="hold" nodeType="withEffect">
                                  <p:stCondLst>
                                    <p:cond delay="750"/>
                                  </p:stCondLst>
                                  <p:childTnLst>
                                    <p:set>
                                      <p:cBhvr>
                                        <p:cTn id="223" dur="1" fill="hold">
                                          <p:stCondLst>
                                            <p:cond delay="0"/>
                                          </p:stCondLst>
                                        </p:cTn>
                                        <p:tgtEl>
                                          <p:spTgt spid="217"/>
                                        </p:tgtEl>
                                        <p:attrNameLst>
                                          <p:attrName>style.visibility</p:attrName>
                                        </p:attrNameLst>
                                      </p:cBhvr>
                                      <p:to>
                                        <p:strVal val="visible"/>
                                      </p:to>
                                    </p:set>
                                    <p:anim calcmode="lin" valueType="num">
                                      <p:cBhvr>
                                        <p:cTn id="224" dur="500" fill="hold"/>
                                        <p:tgtEl>
                                          <p:spTgt spid="217"/>
                                        </p:tgtEl>
                                        <p:attrNameLst>
                                          <p:attrName>ppt_w</p:attrName>
                                        </p:attrNameLst>
                                      </p:cBhvr>
                                      <p:tavLst>
                                        <p:tav tm="0">
                                          <p:val>
                                            <p:fltVal val="0"/>
                                          </p:val>
                                        </p:tav>
                                        <p:tav tm="100000">
                                          <p:val>
                                            <p:strVal val="#ppt_w"/>
                                          </p:val>
                                        </p:tav>
                                      </p:tavLst>
                                    </p:anim>
                                    <p:anim calcmode="lin" valueType="num">
                                      <p:cBhvr>
                                        <p:cTn id="225" dur="500" fill="hold"/>
                                        <p:tgtEl>
                                          <p:spTgt spid="217"/>
                                        </p:tgtEl>
                                        <p:attrNameLst>
                                          <p:attrName>ppt_h</p:attrName>
                                        </p:attrNameLst>
                                      </p:cBhvr>
                                      <p:tavLst>
                                        <p:tav tm="0">
                                          <p:val>
                                            <p:fltVal val="0"/>
                                          </p:val>
                                        </p:tav>
                                        <p:tav tm="100000">
                                          <p:val>
                                            <p:strVal val="#ppt_h"/>
                                          </p:val>
                                        </p:tav>
                                      </p:tavLst>
                                    </p:anim>
                                    <p:animEffect transition="in" filter="fade">
                                      <p:cBhvr>
                                        <p:cTn id="226" dur="500"/>
                                        <p:tgtEl>
                                          <p:spTgt spid="217"/>
                                        </p:tgtEl>
                                      </p:cBhvr>
                                    </p:animEffect>
                                  </p:childTnLst>
                                </p:cTn>
                              </p:par>
                              <p:par>
                                <p:cTn id="227" presetID="53" presetClass="entr" presetSubtype="16" fill="hold" nodeType="withEffect">
                                  <p:stCondLst>
                                    <p:cond delay="250"/>
                                  </p:stCondLst>
                                  <p:childTnLst>
                                    <p:set>
                                      <p:cBhvr>
                                        <p:cTn id="228" dur="1" fill="hold">
                                          <p:stCondLst>
                                            <p:cond delay="0"/>
                                          </p:stCondLst>
                                        </p:cTn>
                                        <p:tgtEl>
                                          <p:spTgt spid="148"/>
                                        </p:tgtEl>
                                        <p:attrNameLst>
                                          <p:attrName>style.visibility</p:attrName>
                                        </p:attrNameLst>
                                      </p:cBhvr>
                                      <p:to>
                                        <p:strVal val="visible"/>
                                      </p:to>
                                    </p:set>
                                    <p:anim calcmode="lin" valueType="num">
                                      <p:cBhvr>
                                        <p:cTn id="229" dur="500" fill="hold"/>
                                        <p:tgtEl>
                                          <p:spTgt spid="148"/>
                                        </p:tgtEl>
                                        <p:attrNameLst>
                                          <p:attrName>ppt_w</p:attrName>
                                        </p:attrNameLst>
                                      </p:cBhvr>
                                      <p:tavLst>
                                        <p:tav tm="0">
                                          <p:val>
                                            <p:fltVal val="0"/>
                                          </p:val>
                                        </p:tav>
                                        <p:tav tm="100000">
                                          <p:val>
                                            <p:strVal val="#ppt_w"/>
                                          </p:val>
                                        </p:tav>
                                      </p:tavLst>
                                    </p:anim>
                                    <p:anim calcmode="lin" valueType="num">
                                      <p:cBhvr>
                                        <p:cTn id="230" dur="500" fill="hold"/>
                                        <p:tgtEl>
                                          <p:spTgt spid="148"/>
                                        </p:tgtEl>
                                        <p:attrNameLst>
                                          <p:attrName>ppt_h</p:attrName>
                                        </p:attrNameLst>
                                      </p:cBhvr>
                                      <p:tavLst>
                                        <p:tav tm="0">
                                          <p:val>
                                            <p:fltVal val="0"/>
                                          </p:val>
                                        </p:tav>
                                        <p:tav tm="100000">
                                          <p:val>
                                            <p:strVal val="#ppt_h"/>
                                          </p:val>
                                        </p:tav>
                                      </p:tavLst>
                                    </p:anim>
                                    <p:animEffect transition="in" filter="fade">
                                      <p:cBhvr>
                                        <p:cTn id="231" dur="500"/>
                                        <p:tgtEl>
                                          <p:spTgt spid="148"/>
                                        </p:tgtEl>
                                      </p:cBhvr>
                                    </p:animEffect>
                                  </p:childTnLst>
                                </p:cTn>
                              </p:par>
                              <p:par>
                                <p:cTn id="232" presetID="53" presetClass="entr" presetSubtype="16" fill="hold" nodeType="withEffect">
                                  <p:stCondLst>
                                    <p:cond delay="250"/>
                                  </p:stCondLst>
                                  <p:childTnLst>
                                    <p:set>
                                      <p:cBhvr>
                                        <p:cTn id="233" dur="1" fill="hold">
                                          <p:stCondLst>
                                            <p:cond delay="0"/>
                                          </p:stCondLst>
                                        </p:cTn>
                                        <p:tgtEl>
                                          <p:spTgt spid="154"/>
                                        </p:tgtEl>
                                        <p:attrNameLst>
                                          <p:attrName>style.visibility</p:attrName>
                                        </p:attrNameLst>
                                      </p:cBhvr>
                                      <p:to>
                                        <p:strVal val="visible"/>
                                      </p:to>
                                    </p:set>
                                    <p:anim calcmode="lin" valueType="num">
                                      <p:cBhvr>
                                        <p:cTn id="234" dur="500" fill="hold"/>
                                        <p:tgtEl>
                                          <p:spTgt spid="154"/>
                                        </p:tgtEl>
                                        <p:attrNameLst>
                                          <p:attrName>ppt_w</p:attrName>
                                        </p:attrNameLst>
                                      </p:cBhvr>
                                      <p:tavLst>
                                        <p:tav tm="0">
                                          <p:val>
                                            <p:fltVal val="0"/>
                                          </p:val>
                                        </p:tav>
                                        <p:tav tm="100000">
                                          <p:val>
                                            <p:strVal val="#ppt_w"/>
                                          </p:val>
                                        </p:tav>
                                      </p:tavLst>
                                    </p:anim>
                                    <p:anim calcmode="lin" valueType="num">
                                      <p:cBhvr>
                                        <p:cTn id="235" dur="500" fill="hold"/>
                                        <p:tgtEl>
                                          <p:spTgt spid="154"/>
                                        </p:tgtEl>
                                        <p:attrNameLst>
                                          <p:attrName>ppt_h</p:attrName>
                                        </p:attrNameLst>
                                      </p:cBhvr>
                                      <p:tavLst>
                                        <p:tav tm="0">
                                          <p:val>
                                            <p:fltVal val="0"/>
                                          </p:val>
                                        </p:tav>
                                        <p:tav tm="100000">
                                          <p:val>
                                            <p:strVal val="#ppt_h"/>
                                          </p:val>
                                        </p:tav>
                                      </p:tavLst>
                                    </p:anim>
                                    <p:animEffect transition="in" filter="fade">
                                      <p:cBhvr>
                                        <p:cTn id="236" dur="500"/>
                                        <p:tgtEl>
                                          <p:spTgt spid="154"/>
                                        </p:tgtEl>
                                      </p:cBhvr>
                                    </p:animEffect>
                                  </p:childTnLst>
                                </p:cTn>
                              </p:par>
                              <p:par>
                                <p:cTn id="237" presetID="53" presetClass="entr" presetSubtype="16" fill="hold" nodeType="withEffect">
                                  <p:stCondLst>
                                    <p:cond delay="250"/>
                                  </p:stCondLst>
                                  <p:childTnLst>
                                    <p:set>
                                      <p:cBhvr>
                                        <p:cTn id="238" dur="1" fill="hold">
                                          <p:stCondLst>
                                            <p:cond delay="0"/>
                                          </p:stCondLst>
                                        </p:cTn>
                                        <p:tgtEl>
                                          <p:spTgt spid="181"/>
                                        </p:tgtEl>
                                        <p:attrNameLst>
                                          <p:attrName>style.visibility</p:attrName>
                                        </p:attrNameLst>
                                      </p:cBhvr>
                                      <p:to>
                                        <p:strVal val="visible"/>
                                      </p:to>
                                    </p:set>
                                    <p:anim calcmode="lin" valueType="num">
                                      <p:cBhvr>
                                        <p:cTn id="239" dur="500" fill="hold"/>
                                        <p:tgtEl>
                                          <p:spTgt spid="181"/>
                                        </p:tgtEl>
                                        <p:attrNameLst>
                                          <p:attrName>ppt_w</p:attrName>
                                        </p:attrNameLst>
                                      </p:cBhvr>
                                      <p:tavLst>
                                        <p:tav tm="0">
                                          <p:val>
                                            <p:fltVal val="0"/>
                                          </p:val>
                                        </p:tav>
                                        <p:tav tm="100000">
                                          <p:val>
                                            <p:strVal val="#ppt_w"/>
                                          </p:val>
                                        </p:tav>
                                      </p:tavLst>
                                    </p:anim>
                                    <p:anim calcmode="lin" valueType="num">
                                      <p:cBhvr>
                                        <p:cTn id="240" dur="500" fill="hold"/>
                                        <p:tgtEl>
                                          <p:spTgt spid="181"/>
                                        </p:tgtEl>
                                        <p:attrNameLst>
                                          <p:attrName>ppt_h</p:attrName>
                                        </p:attrNameLst>
                                      </p:cBhvr>
                                      <p:tavLst>
                                        <p:tav tm="0">
                                          <p:val>
                                            <p:fltVal val="0"/>
                                          </p:val>
                                        </p:tav>
                                        <p:tav tm="100000">
                                          <p:val>
                                            <p:strVal val="#ppt_h"/>
                                          </p:val>
                                        </p:tav>
                                      </p:tavLst>
                                    </p:anim>
                                    <p:animEffect transition="in" filter="fade">
                                      <p:cBhvr>
                                        <p:cTn id="241" dur="500"/>
                                        <p:tgtEl>
                                          <p:spTgt spid="181"/>
                                        </p:tgtEl>
                                      </p:cBhvr>
                                    </p:animEffect>
                                  </p:childTnLst>
                                </p:cTn>
                              </p:par>
                              <p:par>
                                <p:cTn id="242" presetID="53" presetClass="entr" presetSubtype="16" fill="hold" nodeType="withEffect">
                                  <p:stCondLst>
                                    <p:cond delay="0"/>
                                  </p:stCondLst>
                                  <p:childTnLst>
                                    <p:set>
                                      <p:cBhvr>
                                        <p:cTn id="243" dur="1" fill="hold">
                                          <p:stCondLst>
                                            <p:cond delay="0"/>
                                          </p:stCondLst>
                                        </p:cTn>
                                        <p:tgtEl>
                                          <p:spTgt spid="220"/>
                                        </p:tgtEl>
                                        <p:attrNameLst>
                                          <p:attrName>style.visibility</p:attrName>
                                        </p:attrNameLst>
                                      </p:cBhvr>
                                      <p:to>
                                        <p:strVal val="visible"/>
                                      </p:to>
                                    </p:set>
                                    <p:anim calcmode="lin" valueType="num">
                                      <p:cBhvr>
                                        <p:cTn id="244" dur="500" fill="hold"/>
                                        <p:tgtEl>
                                          <p:spTgt spid="220"/>
                                        </p:tgtEl>
                                        <p:attrNameLst>
                                          <p:attrName>ppt_w</p:attrName>
                                        </p:attrNameLst>
                                      </p:cBhvr>
                                      <p:tavLst>
                                        <p:tav tm="0">
                                          <p:val>
                                            <p:fltVal val="0"/>
                                          </p:val>
                                        </p:tav>
                                        <p:tav tm="100000">
                                          <p:val>
                                            <p:strVal val="#ppt_w"/>
                                          </p:val>
                                        </p:tav>
                                      </p:tavLst>
                                    </p:anim>
                                    <p:anim calcmode="lin" valueType="num">
                                      <p:cBhvr>
                                        <p:cTn id="245" dur="500" fill="hold"/>
                                        <p:tgtEl>
                                          <p:spTgt spid="220"/>
                                        </p:tgtEl>
                                        <p:attrNameLst>
                                          <p:attrName>ppt_h</p:attrName>
                                        </p:attrNameLst>
                                      </p:cBhvr>
                                      <p:tavLst>
                                        <p:tav tm="0">
                                          <p:val>
                                            <p:fltVal val="0"/>
                                          </p:val>
                                        </p:tav>
                                        <p:tav tm="100000">
                                          <p:val>
                                            <p:strVal val="#ppt_h"/>
                                          </p:val>
                                        </p:tav>
                                      </p:tavLst>
                                    </p:anim>
                                    <p:animEffect transition="in" filter="fade">
                                      <p:cBhvr>
                                        <p:cTn id="246" dur="500"/>
                                        <p:tgtEl>
                                          <p:spTgt spid="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6CA547F-4AD6-184F-91D6-B6A9291191A1}"/>
              </a:ext>
            </a:extLst>
          </p:cNvPr>
          <p:cNvSpPr>
            <a:spLocks noGrp="1"/>
          </p:cNvSpPr>
          <p:nvPr>
            <p:ph type="title"/>
          </p:nvPr>
        </p:nvSpPr>
        <p:spPr/>
        <p:txBody>
          <a:bodyPr/>
          <a:lstStyle/>
          <a:p>
            <a:r>
              <a:rPr lang="en-US" dirty="0"/>
              <a:t>Azure Function development and hosting</a:t>
            </a:r>
          </a:p>
        </p:txBody>
      </p:sp>
    </p:spTree>
    <p:extLst>
      <p:ext uri="{BB962C8B-B14F-4D97-AF65-F5344CB8AC3E}">
        <p14:creationId xmlns:p14="http://schemas.microsoft.com/office/powerpoint/2010/main" val="2089922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2B60B4-F804-6242-87E6-B6FB971A8B09}"/>
              </a:ext>
            </a:extLst>
          </p:cNvPr>
          <p:cNvSpPr>
            <a:spLocks noGrp="1"/>
          </p:cNvSpPr>
          <p:nvPr>
            <p:ph type="title"/>
          </p:nvPr>
        </p:nvSpPr>
        <p:spPr/>
        <p:txBody>
          <a:bodyPr/>
          <a:lstStyle/>
          <a:p>
            <a:r>
              <a:rPr lang="en-US" dirty="0"/>
              <a:t>Summary of Serverless / Functions</a:t>
            </a:r>
          </a:p>
        </p:txBody>
      </p:sp>
      <p:sp>
        <p:nvSpPr>
          <p:cNvPr id="5" name="Text Placeholder 4">
            <a:extLst>
              <a:ext uri="{FF2B5EF4-FFF2-40B4-BE49-F238E27FC236}">
                <a16:creationId xmlns:a16="http://schemas.microsoft.com/office/drawing/2014/main" id="{797851B4-DFB4-F947-978D-449573203D7C}"/>
              </a:ext>
            </a:extLst>
          </p:cNvPr>
          <p:cNvSpPr>
            <a:spLocks noGrp="1"/>
          </p:cNvSpPr>
          <p:nvPr>
            <p:ph type="body" idx="1"/>
          </p:nvPr>
        </p:nvSpPr>
        <p:spPr/>
        <p:txBody>
          <a:bodyPr/>
          <a:lstStyle/>
          <a:p>
            <a:r>
              <a:rPr lang="en-US" dirty="0"/>
              <a:t>Event-driven highly scalable code</a:t>
            </a:r>
          </a:p>
          <a:p>
            <a:r>
              <a:rPr lang="en-US" dirty="0"/>
              <a:t>Very productive production environment, low operations cost</a:t>
            </a:r>
          </a:p>
          <a:p>
            <a:r>
              <a:rPr lang="en-US" dirty="0"/>
              <a:t>No management (and not control) of running infra</a:t>
            </a:r>
          </a:p>
        </p:txBody>
      </p:sp>
    </p:spTree>
    <p:extLst>
      <p:ext uri="{BB962C8B-B14F-4D97-AF65-F5344CB8AC3E}">
        <p14:creationId xmlns:p14="http://schemas.microsoft.com/office/powerpoint/2010/main" val="674322797"/>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large building&#10;&#10;Description automatically generated">
            <a:extLst>
              <a:ext uri="{FF2B5EF4-FFF2-40B4-BE49-F238E27FC236}">
                <a16:creationId xmlns:a16="http://schemas.microsoft.com/office/drawing/2014/main" id="{73650237-9373-4C2D-AD7C-B829985DD042}"/>
              </a:ext>
            </a:extLst>
          </p:cNvPr>
          <p:cNvPicPr>
            <a:picLocks noGrp="1" noChangeAspect="1"/>
          </p:cNvPicPr>
          <p:nvPr>
            <p:ph type="pic" sz="quarter" idx="11"/>
          </p:nvPr>
        </p:nvPicPr>
        <p:blipFill rotWithShape="1">
          <a:blip r:embed="rId2"/>
          <a:srcRect t="33384"/>
          <a:stretch/>
        </p:blipFill>
        <p:spPr>
          <a:xfrm>
            <a:off x="4000500" y="0"/>
            <a:ext cx="5143500" cy="5143500"/>
          </a:xfrm>
        </p:spPr>
      </p:pic>
      <p:pic>
        <p:nvPicPr>
          <p:cNvPr id="8" name="Picture 7" descr="A picture containing object&#10;&#10;Description automatically generated">
            <a:extLst>
              <a:ext uri="{FF2B5EF4-FFF2-40B4-BE49-F238E27FC236}">
                <a16:creationId xmlns:a16="http://schemas.microsoft.com/office/drawing/2014/main" id="{232F6D67-BA96-4D04-BBD8-28AA3997CA87}"/>
              </a:ext>
            </a:extLst>
          </p:cNvPr>
          <p:cNvPicPr>
            <a:picLocks noChangeAspect="1"/>
          </p:cNvPicPr>
          <p:nvPr/>
        </p:nvPicPr>
        <p:blipFill>
          <a:blip r:embed="rId3"/>
          <a:stretch>
            <a:fillRect/>
          </a:stretch>
        </p:blipFill>
        <p:spPr>
          <a:xfrm>
            <a:off x="732376" y="330602"/>
            <a:ext cx="2518427" cy="937089"/>
          </a:xfrm>
          <a:prstGeom prst="rect">
            <a:avLst/>
          </a:prstGeom>
        </p:spPr>
      </p:pic>
      <p:sp>
        <p:nvSpPr>
          <p:cNvPr id="9" name="TextBox 8">
            <a:extLst>
              <a:ext uri="{FF2B5EF4-FFF2-40B4-BE49-F238E27FC236}">
                <a16:creationId xmlns:a16="http://schemas.microsoft.com/office/drawing/2014/main" id="{5CADDAC9-EA6F-4EAA-B47C-CAE33A35F017}"/>
              </a:ext>
            </a:extLst>
          </p:cNvPr>
          <p:cNvSpPr txBox="1"/>
          <p:nvPr/>
        </p:nvSpPr>
        <p:spPr>
          <a:xfrm>
            <a:off x="367146" y="1267691"/>
            <a:ext cx="3248891" cy="461665"/>
          </a:xfrm>
          <a:prstGeom prst="rect">
            <a:avLst/>
          </a:prstGeom>
          <a:noFill/>
        </p:spPr>
        <p:txBody>
          <a:bodyPr wrap="square" lIns="0" tIns="0" rIns="0" bIns="0" rtlCol="0">
            <a:spAutoFit/>
          </a:bodyPr>
          <a:lstStyle/>
          <a:p>
            <a:pPr algn="ctr"/>
            <a:r>
              <a:rPr lang="en-US" sz="1500">
                <a:gradFill>
                  <a:gsLst>
                    <a:gs pos="2917">
                      <a:schemeClr val="tx1"/>
                    </a:gs>
                    <a:gs pos="30000">
                      <a:schemeClr val="tx1"/>
                    </a:gs>
                  </a:gsLst>
                  <a:lin ang="5400000" scaled="0"/>
                </a:gradFill>
                <a:latin typeface="Segoe UI Light" panose="020B0502040204020203" pitchFamily="34" charset="0"/>
                <a:cs typeface="Segoe UI Light" panose="020B0502040204020203" pitchFamily="34" charset="0"/>
              </a:rPr>
              <a:t>Kubernetes-based event driven autoscaling</a:t>
            </a:r>
          </a:p>
        </p:txBody>
      </p:sp>
      <p:sp>
        <p:nvSpPr>
          <p:cNvPr id="11" name="TextBox 10">
            <a:extLst>
              <a:ext uri="{FF2B5EF4-FFF2-40B4-BE49-F238E27FC236}">
                <a16:creationId xmlns:a16="http://schemas.microsoft.com/office/drawing/2014/main" id="{0D28CAA9-CE0C-49AF-BCA1-0646AB5B882C}"/>
              </a:ext>
            </a:extLst>
          </p:cNvPr>
          <p:cNvSpPr txBox="1"/>
          <p:nvPr/>
        </p:nvSpPr>
        <p:spPr>
          <a:xfrm>
            <a:off x="273626" y="2083560"/>
            <a:ext cx="3435928" cy="2077492"/>
          </a:xfrm>
          <a:prstGeom prst="rect">
            <a:avLst/>
          </a:prstGeom>
          <a:noFill/>
        </p:spPr>
        <p:txBody>
          <a:bodyPr wrap="square" lIns="0" tIns="0" rIns="0" bIns="0" rtlCol="0">
            <a:spAutoFit/>
          </a:bodyPr>
          <a:lstStyle/>
          <a:p>
            <a:pPr algn="l"/>
            <a:r>
              <a:rPr lang="en-US" sz="1500">
                <a:gradFill>
                  <a:gsLst>
                    <a:gs pos="2917">
                      <a:schemeClr val="tx1"/>
                    </a:gs>
                    <a:gs pos="30000">
                      <a:schemeClr val="tx1"/>
                    </a:gs>
                  </a:gsLst>
                  <a:lin ang="5400000" scaled="0"/>
                </a:gradFill>
                <a:latin typeface="+mj-lt"/>
                <a:ea typeface="Segoe UI Black" panose="020B0A02040204020203" pitchFamily="34" charset="0"/>
              </a:rPr>
              <a:t>Open source </a:t>
            </a:r>
            <a:r>
              <a:rPr lang="en-US" sz="1500">
                <a:gradFill>
                  <a:gsLst>
                    <a:gs pos="2917">
                      <a:schemeClr val="tx1"/>
                    </a:gs>
                    <a:gs pos="30000">
                      <a:schemeClr val="tx1"/>
                    </a:gs>
                  </a:gsLst>
                  <a:lin ang="5400000" scaled="0"/>
                </a:gradFill>
              </a:rPr>
              <a:t>component to provide function-like scale in Kubernetes</a:t>
            </a:r>
          </a:p>
          <a:p>
            <a:pPr algn="l"/>
            <a:endParaRPr lang="en-US" sz="1500">
              <a:gradFill>
                <a:gsLst>
                  <a:gs pos="2917">
                    <a:schemeClr val="tx1"/>
                  </a:gs>
                  <a:gs pos="30000">
                    <a:schemeClr val="tx1"/>
                  </a:gs>
                </a:gsLst>
                <a:lin ang="5400000" scaled="0"/>
              </a:gradFill>
            </a:endParaRPr>
          </a:p>
          <a:p>
            <a:pPr algn="l"/>
            <a:r>
              <a:rPr lang="en-US" sz="1500">
                <a:gradFill>
                  <a:gsLst>
                    <a:gs pos="2917">
                      <a:schemeClr val="tx1"/>
                    </a:gs>
                    <a:gs pos="30000">
                      <a:schemeClr val="tx1"/>
                    </a:gs>
                  </a:gsLst>
                  <a:lin ang="5400000" scaled="0"/>
                </a:gradFill>
                <a:latin typeface="+mj-lt"/>
              </a:rPr>
              <a:t>Azure Functions </a:t>
            </a:r>
            <a:r>
              <a:rPr lang="en-US" sz="1500">
                <a:gradFill>
                  <a:gsLst>
                    <a:gs pos="2917">
                      <a:schemeClr val="tx1"/>
                    </a:gs>
                    <a:gs pos="30000">
                      <a:schemeClr val="tx1"/>
                    </a:gs>
                  </a:gsLst>
                  <a:lin ang="5400000" scaled="0"/>
                </a:gradFill>
              </a:rPr>
              <a:t>native tooling and trigger support</a:t>
            </a:r>
          </a:p>
          <a:p>
            <a:pPr algn="l"/>
            <a:endParaRPr lang="en-US" sz="1500">
              <a:gradFill>
                <a:gsLst>
                  <a:gs pos="2917">
                    <a:schemeClr val="tx1"/>
                  </a:gs>
                  <a:gs pos="30000">
                    <a:schemeClr val="tx1"/>
                  </a:gs>
                </a:gsLst>
                <a:lin ang="5400000" scaled="0"/>
              </a:gradFill>
            </a:endParaRPr>
          </a:p>
          <a:p>
            <a:pPr algn="l"/>
            <a:r>
              <a:rPr lang="en-US" sz="1500">
                <a:gradFill>
                  <a:gsLst>
                    <a:gs pos="2917">
                      <a:schemeClr val="tx1"/>
                    </a:gs>
                    <a:gs pos="30000">
                      <a:schemeClr val="tx1"/>
                    </a:gs>
                  </a:gsLst>
                  <a:lin ang="5400000" scaled="0"/>
                </a:gradFill>
                <a:latin typeface="+mj-lt"/>
              </a:rPr>
              <a:t>Scale to zero </a:t>
            </a:r>
            <a:r>
              <a:rPr lang="en-US" sz="1500">
                <a:gradFill>
                  <a:gsLst>
                    <a:gs pos="2917">
                      <a:schemeClr val="tx1"/>
                    </a:gs>
                    <a:gs pos="30000">
                      <a:schemeClr val="tx1"/>
                    </a:gs>
                  </a:gsLst>
                  <a:lin ang="5400000" scaled="0"/>
                </a:gradFill>
              </a:rPr>
              <a:t>or scale to thousands</a:t>
            </a:r>
          </a:p>
          <a:p>
            <a:pPr algn="l"/>
            <a:endParaRPr lang="en-US" sz="1500">
              <a:gradFill>
                <a:gsLst>
                  <a:gs pos="2917">
                    <a:schemeClr val="tx1"/>
                  </a:gs>
                  <a:gs pos="30000">
                    <a:schemeClr val="tx1"/>
                  </a:gs>
                </a:gsLst>
                <a:lin ang="5400000" scaled="0"/>
              </a:gradFill>
            </a:endParaRPr>
          </a:p>
          <a:p>
            <a:pPr algn="l"/>
            <a:r>
              <a:rPr lang="en-US" sz="1500">
                <a:gradFill>
                  <a:gsLst>
                    <a:gs pos="2917">
                      <a:schemeClr val="tx1"/>
                    </a:gs>
                    <a:gs pos="30000">
                      <a:schemeClr val="tx1"/>
                    </a:gs>
                  </a:gsLst>
                  <a:lin ang="5400000" scaled="0"/>
                </a:gradFill>
              </a:rPr>
              <a:t>Same app, same tools, flexible hosting</a:t>
            </a:r>
          </a:p>
        </p:txBody>
      </p:sp>
      <p:sp>
        <p:nvSpPr>
          <p:cNvPr id="12" name="TextBox 11">
            <a:extLst>
              <a:ext uri="{FF2B5EF4-FFF2-40B4-BE49-F238E27FC236}">
                <a16:creationId xmlns:a16="http://schemas.microsoft.com/office/drawing/2014/main" id="{B980820B-6F76-4B91-BAC2-025E2DB319B4}"/>
              </a:ext>
            </a:extLst>
          </p:cNvPr>
          <p:cNvSpPr txBox="1"/>
          <p:nvPr/>
        </p:nvSpPr>
        <p:spPr>
          <a:xfrm>
            <a:off x="273626" y="4746088"/>
            <a:ext cx="3435928" cy="230832"/>
          </a:xfrm>
          <a:prstGeom prst="rect">
            <a:avLst/>
          </a:prstGeom>
          <a:noFill/>
        </p:spPr>
        <p:txBody>
          <a:bodyPr wrap="square" lIns="0" tIns="0" rIns="0" bIns="0" rtlCol="0">
            <a:spAutoFit/>
          </a:bodyPr>
          <a:lstStyle/>
          <a:p>
            <a:pPr algn="l"/>
            <a:r>
              <a:rPr lang="en-US" sz="1500">
                <a:gradFill>
                  <a:gsLst>
                    <a:gs pos="2917">
                      <a:schemeClr val="tx1"/>
                    </a:gs>
                    <a:gs pos="30000">
                      <a:schemeClr val="tx1"/>
                    </a:gs>
                  </a:gsLst>
                  <a:lin ang="5400000" scaled="0"/>
                </a:gradFill>
                <a:latin typeface="+mj-lt"/>
                <a:ea typeface="Segoe UI Black" panose="020B0A02040204020203" pitchFamily="34" charset="0"/>
              </a:rPr>
              <a:t>https://github.com/kedacore/keda</a:t>
            </a:r>
          </a:p>
        </p:txBody>
      </p:sp>
    </p:spTree>
    <p:extLst>
      <p:ext uri="{BB962C8B-B14F-4D97-AF65-F5344CB8AC3E}">
        <p14:creationId xmlns:p14="http://schemas.microsoft.com/office/powerpoint/2010/main" val="2621969447"/>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F1622C5-0592-CB48-96BB-DE62B1EB852A}"/>
              </a:ext>
            </a:extLst>
          </p:cNvPr>
          <p:cNvSpPr>
            <a:spLocks noGrp="1"/>
          </p:cNvSpPr>
          <p:nvPr>
            <p:ph type="title"/>
          </p:nvPr>
        </p:nvSpPr>
        <p:spPr>
          <a:xfrm>
            <a:off x="438912" y="1900969"/>
            <a:ext cx="6858000" cy="747897"/>
          </a:xfrm>
        </p:spPr>
        <p:txBody>
          <a:bodyPr/>
          <a:lstStyle/>
          <a:p>
            <a:r>
              <a:rPr lang="en-US" dirty="0"/>
              <a:t>Bringing it all together (functions in containers on Kubernetes)</a:t>
            </a:r>
          </a:p>
        </p:txBody>
      </p:sp>
    </p:spTree>
    <p:extLst>
      <p:ext uri="{BB962C8B-B14F-4D97-AF65-F5344CB8AC3E}">
        <p14:creationId xmlns:p14="http://schemas.microsoft.com/office/powerpoint/2010/main" val="1483791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DBB4C90-FAB6-1341-AED9-50ECFB592D9B}"/>
              </a:ext>
            </a:extLst>
          </p:cNvPr>
          <p:cNvSpPr>
            <a:spLocks noGrp="1"/>
          </p:cNvSpPr>
          <p:nvPr>
            <p:ph type="title"/>
          </p:nvPr>
        </p:nvSpPr>
        <p:spPr/>
        <p:txBody>
          <a:bodyPr/>
          <a:lstStyle/>
          <a:p>
            <a:r>
              <a:rPr lang="en-US" dirty="0"/>
              <a:t>How KEDA Works</a:t>
            </a:r>
          </a:p>
        </p:txBody>
      </p:sp>
      <p:sp>
        <p:nvSpPr>
          <p:cNvPr id="8" name="Oval 7">
            <a:extLst>
              <a:ext uri="{FF2B5EF4-FFF2-40B4-BE49-F238E27FC236}">
                <a16:creationId xmlns:a16="http://schemas.microsoft.com/office/drawing/2014/main" id="{C6536E65-FB3E-C946-8C68-530485B81DE0}"/>
              </a:ext>
            </a:extLst>
          </p:cNvPr>
          <p:cNvSpPr/>
          <p:nvPr/>
        </p:nvSpPr>
        <p:spPr bwMode="auto">
          <a:xfrm>
            <a:off x="2667486" y="964470"/>
            <a:ext cx="4114800" cy="4114800"/>
          </a:xfrm>
          <a:prstGeom prst="ellipse">
            <a:avLst/>
          </a:prstGeom>
          <a:solidFill>
            <a:srgbClr val="FCFDFE"/>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4" tIns="107571" rIns="134464" bIns="107571" numCol="1" spcCol="0" rtlCol="0" fromWordArt="0" anchor="ctr" anchorCtr="0" forceAA="0" compatLnSpc="1">
            <a:prstTxWarp prst="textNoShape">
              <a:avLst/>
            </a:prstTxWarp>
            <a:noAutofit/>
          </a:bodyPr>
          <a:lstStyle/>
          <a:p>
            <a:pPr algn="ctr" defTabSz="685577" eaLnBrk="1" hangingPunct="1">
              <a:lnSpc>
                <a:spcPct val="90000"/>
              </a:lnSpc>
              <a:defRPr/>
            </a:pPr>
            <a:endParaRPr lang="en-US" sz="882" dirty="0">
              <a:solidFill>
                <a:srgbClr val="3C3C41"/>
              </a:solidFill>
              <a:latin typeface="Segoe UI"/>
              <a:cs typeface="Segoe UI" pitchFamily="34" charset="0"/>
            </a:endParaRPr>
          </a:p>
        </p:txBody>
      </p:sp>
      <p:sp>
        <p:nvSpPr>
          <p:cNvPr id="9" name="Title 1">
            <a:extLst>
              <a:ext uri="{FF2B5EF4-FFF2-40B4-BE49-F238E27FC236}">
                <a16:creationId xmlns:a16="http://schemas.microsoft.com/office/drawing/2014/main" id="{01EBD47A-E37A-A04A-BA15-B2A04E3FA0E4}"/>
              </a:ext>
            </a:extLst>
          </p:cNvPr>
          <p:cNvSpPr txBox="1">
            <a:spLocks/>
          </p:cNvSpPr>
          <p:nvPr/>
        </p:nvSpPr>
        <p:spPr>
          <a:xfrm>
            <a:off x="4097127" y="713550"/>
            <a:ext cx="1253137" cy="161583"/>
          </a:xfrm>
          <a:prstGeom prst="rect">
            <a:avLst/>
          </a:prstGeom>
        </p:spPr>
        <p:txBody>
          <a:bodyPr vert="horz" wrap="square" lIns="0" tIns="0" rIns="0" bIns="0" rtlCol="0" anchor="b">
            <a:spAutoFit/>
          </a:bodyPr>
          <a:lstStyle>
            <a:lvl1pPr algn="l" defTabSz="932742" rtl="0" eaLnBrk="1" latinLnBrk="0" hangingPunct="1">
              <a:lnSpc>
                <a:spcPct val="90000"/>
              </a:lnSpc>
              <a:spcBef>
                <a:spcPct val="0"/>
              </a:spcBef>
              <a:buNone/>
              <a:defRPr lang="en-US" sz="5400" b="0" kern="1200" cap="none" spc="-102" baseline="0">
                <a:ln w="3175">
                  <a:noFill/>
                </a:ln>
                <a:gradFill>
                  <a:gsLst>
                    <a:gs pos="2655">
                      <a:schemeClr val="tx1"/>
                    </a:gs>
                    <a:gs pos="31000">
                      <a:schemeClr val="tx1"/>
                    </a:gs>
                  </a:gsLst>
                  <a:lin ang="5400000" scaled="0"/>
                </a:gradFill>
                <a:effectLst/>
                <a:latin typeface="+mj-lt"/>
                <a:ea typeface="+mn-ea"/>
                <a:cs typeface="Segoe UI" pitchFamily="34" charset="0"/>
              </a:defRPr>
            </a:lvl1pPr>
          </a:lstStyle>
          <a:p>
            <a:pPr algn="ctr" defTabSz="685775" fontAlgn="auto">
              <a:lnSpc>
                <a:spcPct val="100000"/>
              </a:lnSpc>
              <a:spcAft>
                <a:spcPts val="0"/>
              </a:spcAft>
              <a:defRPr/>
            </a:pPr>
            <a:r>
              <a:rPr lang="en-US" sz="1050" spc="0" dirty="0">
                <a:solidFill>
                  <a:srgbClr val="000000"/>
                </a:solidFill>
                <a:latin typeface="Segoe UI Semibold" panose="020B0702040204020203" pitchFamily="34" charset="0"/>
                <a:cs typeface="Segoe UI Semibold" panose="020B0702040204020203" pitchFamily="34" charset="0"/>
              </a:rPr>
              <a:t>Kubernetes cluster</a:t>
            </a:r>
          </a:p>
        </p:txBody>
      </p:sp>
      <p:grpSp>
        <p:nvGrpSpPr>
          <p:cNvPr id="10" name="Group 9">
            <a:extLst>
              <a:ext uri="{FF2B5EF4-FFF2-40B4-BE49-F238E27FC236}">
                <a16:creationId xmlns:a16="http://schemas.microsoft.com/office/drawing/2014/main" id="{2A809BC8-CAA7-DF49-A687-389A6537A27A}"/>
              </a:ext>
            </a:extLst>
          </p:cNvPr>
          <p:cNvGrpSpPr/>
          <p:nvPr/>
        </p:nvGrpSpPr>
        <p:grpSpPr>
          <a:xfrm>
            <a:off x="4327270" y="4078596"/>
            <a:ext cx="787451" cy="688946"/>
            <a:chOff x="6339270" y="2492543"/>
            <a:chExt cx="1049934" cy="918594"/>
          </a:xfrm>
        </p:grpSpPr>
        <p:sp>
          <p:nvSpPr>
            <p:cNvPr id="11" name="Rectangle: Rounded Corners 118">
              <a:extLst>
                <a:ext uri="{FF2B5EF4-FFF2-40B4-BE49-F238E27FC236}">
                  <a16:creationId xmlns:a16="http://schemas.microsoft.com/office/drawing/2014/main" id="{5BD3C190-DA5F-B449-AC4F-E61141132B6A}"/>
                </a:ext>
              </a:extLst>
            </p:cNvPr>
            <p:cNvSpPr/>
            <p:nvPr/>
          </p:nvSpPr>
          <p:spPr bwMode="auto">
            <a:xfrm>
              <a:off x="6546125" y="2492543"/>
              <a:ext cx="539562" cy="539562"/>
            </a:xfrm>
            <a:prstGeom prst="roundRect">
              <a:avLst>
                <a:gd name="adj" fmla="val 3125"/>
              </a:avLst>
            </a:prstGeom>
            <a:solidFill>
              <a:srgbClr val="FFFFFF"/>
            </a:solidFill>
            <a:ln w="12700">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4" tIns="107571" rIns="134464" bIns="107571" numCol="1" spcCol="0" rtlCol="0" fromWordArt="0" anchor="ctr" anchorCtr="0" forceAA="0" compatLnSpc="1">
              <a:prstTxWarp prst="textNoShape">
                <a:avLst/>
              </a:prstTxWarp>
              <a:noAutofit/>
            </a:bodyPr>
            <a:lstStyle/>
            <a:p>
              <a:pPr algn="ctr" defTabSz="685577" eaLnBrk="1" hangingPunct="1">
                <a:lnSpc>
                  <a:spcPct val="90000"/>
                </a:lnSpc>
                <a:defRPr/>
              </a:pPr>
              <a:endParaRPr lang="en-US" sz="882">
                <a:solidFill>
                  <a:srgbClr val="3C3C41"/>
                </a:solidFill>
                <a:latin typeface="Segoe UI"/>
                <a:cs typeface="Segoe UI" pitchFamily="34" charset="0"/>
              </a:endParaRPr>
            </a:p>
          </p:txBody>
        </p:sp>
        <p:sp>
          <p:nvSpPr>
            <p:cNvPr id="12" name="Rectangle: Rounded Corners 118">
              <a:extLst>
                <a:ext uri="{FF2B5EF4-FFF2-40B4-BE49-F238E27FC236}">
                  <a16:creationId xmlns:a16="http://schemas.microsoft.com/office/drawing/2014/main" id="{1FBB7124-74E2-F045-A25F-6509A9F58D43}"/>
                </a:ext>
              </a:extLst>
            </p:cNvPr>
            <p:cNvSpPr/>
            <p:nvPr/>
          </p:nvSpPr>
          <p:spPr bwMode="auto">
            <a:xfrm>
              <a:off x="6623664" y="2543485"/>
              <a:ext cx="539562" cy="539562"/>
            </a:xfrm>
            <a:prstGeom prst="roundRect">
              <a:avLst>
                <a:gd name="adj" fmla="val 3125"/>
              </a:avLst>
            </a:prstGeom>
            <a:solidFill>
              <a:srgbClr val="FFFFFF"/>
            </a:solidFill>
            <a:ln w="12700">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4" tIns="107571" rIns="134464" bIns="107571" numCol="1" spcCol="0" rtlCol="0" fromWordArt="0" anchor="ctr" anchorCtr="0" forceAA="0" compatLnSpc="1">
              <a:prstTxWarp prst="textNoShape">
                <a:avLst/>
              </a:prstTxWarp>
              <a:noAutofit/>
            </a:bodyPr>
            <a:lstStyle/>
            <a:p>
              <a:pPr algn="ctr" defTabSz="685577" eaLnBrk="1" hangingPunct="1">
                <a:lnSpc>
                  <a:spcPct val="90000"/>
                </a:lnSpc>
                <a:defRPr/>
              </a:pPr>
              <a:endParaRPr lang="en-US" sz="882">
                <a:solidFill>
                  <a:srgbClr val="3C3C41"/>
                </a:solidFill>
                <a:latin typeface="Segoe UI"/>
                <a:cs typeface="Segoe UI" pitchFamily="34" charset="0"/>
              </a:endParaRPr>
            </a:p>
          </p:txBody>
        </p:sp>
        <p:grpSp>
          <p:nvGrpSpPr>
            <p:cNvPr id="13" name="Group 12">
              <a:extLst>
                <a:ext uri="{FF2B5EF4-FFF2-40B4-BE49-F238E27FC236}">
                  <a16:creationId xmlns:a16="http://schemas.microsoft.com/office/drawing/2014/main" id="{D40986FC-2A9D-374E-92E9-6407E40187F0}"/>
                </a:ext>
              </a:extLst>
            </p:cNvPr>
            <p:cNvGrpSpPr/>
            <p:nvPr/>
          </p:nvGrpSpPr>
          <p:grpSpPr>
            <a:xfrm>
              <a:off x="6701203" y="2594427"/>
              <a:ext cx="539562" cy="539562"/>
              <a:chOff x="5992023" y="2961705"/>
              <a:chExt cx="685800" cy="685800"/>
            </a:xfrm>
          </p:grpSpPr>
          <p:sp>
            <p:nvSpPr>
              <p:cNvPr id="15" name="Rectangle: Rounded Corners 118">
                <a:extLst>
                  <a:ext uri="{FF2B5EF4-FFF2-40B4-BE49-F238E27FC236}">
                    <a16:creationId xmlns:a16="http://schemas.microsoft.com/office/drawing/2014/main" id="{9F9C78F0-3D25-B044-B5B6-8AF0BBCBCC8F}"/>
                  </a:ext>
                </a:extLst>
              </p:cNvPr>
              <p:cNvSpPr/>
              <p:nvPr/>
            </p:nvSpPr>
            <p:spPr bwMode="auto">
              <a:xfrm>
                <a:off x="5992023" y="2961705"/>
                <a:ext cx="685800" cy="685800"/>
              </a:xfrm>
              <a:prstGeom prst="roundRect">
                <a:avLst>
                  <a:gd name="adj" fmla="val 3125"/>
                </a:avLst>
              </a:prstGeom>
              <a:solidFill>
                <a:srgbClr val="FFFFFF"/>
              </a:solidFill>
              <a:ln w="12700">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4" tIns="107571" rIns="134464" bIns="107571" numCol="1" spcCol="0" rtlCol="0" fromWordArt="0" anchor="ctr" anchorCtr="0" forceAA="0" compatLnSpc="1">
                <a:prstTxWarp prst="textNoShape">
                  <a:avLst/>
                </a:prstTxWarp>
                <a:noAutofit/>
              </a:bodyPr>
              <a:lstStyle/>
              <a:p>
                <a:pPr algn="ctr" defTabSz="685577" eaLnBrk="1" hangingPunct="1">
                  <a:lnSpc>
                    <a:spcPct val="90000"/>
                  </a:lnSpc>
                  <a:defRPr/>
                </a:pPr>
                <a:endParaRPr lang="en-US" sz="882">
                  <a:solidFill>
                    <a:srgbClr val="3C3C41"/>
                  </a:solidFill>
                  <a:latin typeface="Segoe UI"/>
                  <a:cs typeface="Segoe UI" pitchFamily="34" charset="0"/>
                </a:endParaRPr>
              </a:p>
            </p:txBody>
          </p:sp>
          <p:pic>
            <p:nvPicPr>
              <p:cNvPr id="16" name="Picture 15">
                <a:extLst>
                  <a:ext uri="{FF2B5EF4-FFF2-40B4-BE49-F238E27FC236}">
                    <a16:creationId xmlns:a16="http://schemas.microsoft.com/office/drawing/2014/main" id="{9B23E256-AF09-4841-B269-2081D96922AD}"/>
                  </a:ext>
                </a:extLst>
              </p:cNvPr>
              <p:cNvPicPr>
                <a:picLocks noChangeAspect="1"/>
              </p:cNvPicPr>
              <p:nvPr/>
            </p:nvPicPr>
            <p:blipFill rotWithShape="1">
              <a:blip r:embed="rId2"/>
              <a:srcRect l="17556" t="20554" r="29194" b="26091"/>
              <a:stretch/>
            </p:blipFill>
            <p:spPr>
              <a:xfrm>
                <a:off x="6084191" y="3141085"/>
                <a:ext cx="501465" cy="327041"/>
              </a:xfrm>
              <a:prstGeom prst="rect">
                <a:avLst/>
              </a:prstGeom>
            </p:spPr>
          </p:pic>
        </p:grpSp>
        <p:sp>
          <p:nvSpPr>
            <p:cNvPr id="14" name="Title 1">
              <a:extLst>
                <a:ext uri="{FF2B5EF4-FFF2-40B4-BE49-F238E27FC236}">
                  <a16:creationId xmlns:a16="http://schemas.microsoft.com/office/drawing/2014/main" id="{F3AE3AB6-4F21-6A48-89E6-2DB813AB4ED8}"/>
                </a:ext>
              </a:extLst>
            </p:cNvPr>
            <p:cNvSpPr txBox="1">
              <a:spLocks/>
            </p:cNvSpPr>
            <p:nvPr/>
          </p:nvSpPr>
          <p:spPr>
            <a:xfrm>
              <a:off x="6339270" y="3184888"/>
              <a:ext cx="1049934" cy="226249"/>
            </a:xfrm>
            <a:prstGeom prst="rect">
              <a:avLst/>
            </a:prstGeom>
          </p:spPr>
          <p:txBody>
            <a:bodyPr vert="horz" wrap="square" lIns="0" tIns="33616" rIns="0" bIns="0" rtlCol="0" anchor="b">
              <a:spAutoFit/>
            </a:bodyPr>
            <a:lstStyle>
              <a:lvl1pPr algn="l" defTabSz="932742" rtl="0" eaLnBrk="1" latinLnBrk="0" hangingPunct="1">
                <a:lnSpc>
                  <a:spcPct val="90000"/>
                </a:lnSpc>
                <a:spcBef>
                  <a:spcPct val="0"/>
                </a:spcBef>
                <a:buNone/>
                <a:defRPr lang="en-US" sz="5400" b="0" kern="1200" cap="none" spc="-102" baseline="0">
                  <a:ln w="3175">
                    <a:noFill/>
                  </a:ln>
                  <a:gradFill>
                    <a:gsLst>
                      <a:gs pos="2655">
                        <a:schemeClr val="tx1"/>
                      </a:gs>
                      <a:gs pos="31000">
                        <a:schemeClr val="tx1"/>
                      </a:gs>
                    </a:gsLst>
                    <a:lin ang="5400000" scaled="0"/>
                  </a:gradFill>
                  <a:effectLst/>
                  <a:latin typeface="+mj-lt"/>
                  <a:ea typeface="+mn-ea"/>
                  <a:cs typeface="Segoe UI" pitchFamily="34" charset="0"/>
                </a:defRPr>
              </a:lvl1pPr>
            </a:lstStyle>
            <a:p>
              <a:pPr algn="ctr" defTabSz="685775" fontAlgn="auto">
                <a:lnSpc>
                  <a:spcPct val="100000"/>
                </a:lnSpc>
                <a:spcAft>
                  <a:spcPts val="0"/>
                </a:spcAft>
                <a:defRPr/>
              </a:pPr>
              <a:r>
                <a:rPr lang="en-US" sz="882" spc="0" dirty="0">
                  <a:solidFill>
                    <a:srgbClr val="000000"/>
                  </a:solidFill>
                  <a:latin typeface="Segoe UI Semibold" panose="020B0702040204020203" pitchFamily="34" charset="0"/>
                  <a:cs typeface="Segoe UI Semibold" panose="020B0702040204020203" pitchFamily="34" charset="0"/>
                </a:rPr>
                <a:t>Function pods</a:t>
              </a:r>
            </a:p>
          </p:txBody>
        </p:sp>
      </p:grpSp>
      <p:sp>
        <p:nvSpPr>
          <p:cNvPr id="17" name="Rectangle: Rounded Corners 118">
            <a:extLst>
              <a:ext uri="{FF2B5EF4-FFF2-40B4-BE49-F238E27FC236}">
                <a16:creationId xmlns:a16="http://schemas.microsoft.com/office/drawing/2014/main" id="{878DDE77-7EF3-DD4B-86B3-B3298E3BE5AA}"/>
              </a:ext>
            </a:extLst>
          </p:cNvPr>
          <p:cNvSpPr/>
          <p:nvPr/>
        </p:nvSpPr>
        <p:spPr bwMode="auto">
          <a:xfrm>
            <a:off x="2814462" y="2637031"/>
            <a:ext cx="897401" cy="512812"/>
          </a:xfrm>
          <a:prstGeom prst="roundRect">
            <a:avLst>
              <a:gd name="adj" fmla="val 3125"/>
            </a:avLst>
          </a:prstGeom>
          <a:solidFill>
            <a:srgbClr val="FFFFFF"/>
          </a:solidFill>
          <a:ln w="12700">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4" tIns="107571" rIns="134464" bIns="107571" numCol="1" spcCol="0" rtlCol="0" fromWordArt="0" anchor="ctr" anchorCtr="0" forceAA="0" compatLnSpc="1">
            <a:prstTxWarp prst="textNoShape">
              <a:avLst/>
            </a:prstTxWarp>
            <a:noAutofit/>
          </a:bodyPr>
          <a:lstStyle/>
          <a:p>
            <a:pPr algn="ctr" defTabSz="685775" eaLnBrk="1" fontAlgn="auto" hangingPunct="1">
              <a:spcAft>
                <a:spcPts val="0"/>
              </a:spcAft>
              <a:defRPr/>
            </a:pPr>
            <a:r>
              <a:rPr lang="en-US" sz="882" dirty="0">
                <a:ln w="3175">
                  <a:noFill/>
                </a:ln>
                <a:solidFill>
                  <a:srgbClr val="000000"/>
                </a:solidFill>
                <a:latin typeface="Segoe UI Semibold" panose="020B0702040204020203" pitchFamily="34" charset="0"/>
                <a:cs typeface="Segoe UI Semibold" panose="020B0702040204020203" pitchFamily="34" charset="0"/>
              </a:rPr>
              <a:t>Horizontal</a:t>
            </a:r>
          </a:p>
          <a:p>
            <a:pPr algn="ctr" defTabSz="685775" eaLnBrk="1" fontAlgn="auto" hangingPunct="1">
              <a:spcAft>
                <a:spcPts val="0"/>
              </a:spcAft>
              <a:defRPr/>
            </a:pPr>
            <a:r>
              <a:rPr lang="en-US" sz="882" dirty="0">
                <a:ln w="3175">
                  <a:noFill/>
                </a:ln>
                <a:solidFill>
                  <a:srgbClr val="000000"/>
                </a:solidFill>
                <a:latin typeface="Segoe UI Semibold" panose="020B0702040204020203" pitchFamily="34" charset="0"/>
                <a:cs typeface="Segoe UI Semibold" panose="020B0702040204020203" pitchFamily="34" charset="0"/>
              </a:rPr>
              <a:t>pod autoscaler</a:t>
            </a:r>
          </a:p>
        </p:txBody>
      </p:sp>
      <p:sp>
        <p:nvSpPr>
          <p:cNvPr id="18" name="Cylinder 83">
            <a:extLst>
              <a:ext uri="{FF2B5EF4-FFF2-40B4-BE49-F238E27FC236}">
                <a16:creationId xmlns:a16="http://schemas.microsoft.com/office/drawing/2014/main" id="{27040FDA-C58E-9E4A-8D3A-57E09678A7D7}"/>
              </a:ext>
            </a:extLst>
          </p:cNvPr>
          <p:cNvSpPr/>
          <p:nvPr/>
        </p:nvSpPr>
        <p:spPr bwMode="auto">
          <a:xfrm>
            <a:off x="4187455" y="1411803"/>
            <a:ext cx="1065927" cy="565546"/>
          </a:xfrm>
          <a:prstGeom prst="can">
            <a:avLst/>
          </a:prstGeom>
          <a:no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ctr" anchorCtr="0" forceAA="0" compatLnSpc="1">
            <a:prstTxWarp prst="textNoShape">
              <a:avLst/>
            </a:prstTxWarp>
            <a:noAutofit/>
          </a:bodyPr>
          <a:lstStyle/>
          <a:p>
            <a:pPr algn="ctr" defTabSz="699354" eaLnBrk="1" hangingPunct="1">
              <a:lnSpc>
                <a:spcPct val="90000"/>
              </a:lnSpc>
            </a:pPr>
            <a:r>
              <a:rPr lang="en-US" sz="882" dirty="0">
                <a:ln w="3175">
                  <a:noFill/>
                </a:ln>
                <a:solidFill>
                  <a:srgbClr val="000000"/>
                </a:solidFill>
                <a:latin typeface="Segoe UI Semibold" panose="020B0702040204020203" pitchFamily="34" charset="0"/>
                <a:cs typeface="Segoe UI Semibold" panose="020B0702040204020203" pitchFamily="34" charset="0"/>
              </a:rPr>
              <a:t>Kubernetes store</a:t>
            </a:r>
          </a:p>
        </p:txBody>
      </p:sp>
      <p:grpSp>
        <p:nvGrpSpPr>
          <p:cNvPr id="19" name="Group 18">
            <a:extLst>
              <a:ext uri="{FF2B5EF4-FFF2-40B4-BE49-F238E27FC236}">
                <a16:creationId xmlns:a16="http://schemas.microsoft.com/office/drawing/2014/main" id="{F5F1290B-E62C-D94B-B0A8-26AEA324FF5A}"/>
              </a:ext>
            </a:extLst>
          </p:cNvPr>
          <p:cNvGrpSpPr/>
          <p:nvPr/>
        </p:nvGrpSpPr>
        <p:grpSpPr>
          <a:xfrm>
            <a:off x="4171346" y="2149021"/>
            <a:ext cx="2429462" cy="1208940"/>
            <a:chOff x="4606693" y="4304329"/>
            <a:chExt cx="3239282" cy="1611920"/>
          </a:xfrm>
        </p:grpSpPr>
        <p:sp>
          <p:nvSpPr>
            <p:cNvPr id="20" name="Rectangle: Rounded Corners 118">
              <a:extLst>
                <a:ext uri="{FF2B5EF4-FFF2-40B4-BE49-F238E27FC236}">
                  <a16:creationId xmlns:a16="http://schemas.microsoft.com/office/drawing/2014/main" id="{AB5EF35D-E7F9-E84C-A08E-45200C3D8921}"/>
                </a:ext>
              </a:extLst>
            </p:cNvPr>
            <p:cNvSpPr/>
            <p:nvPr/>
          </p:nvSpPr>
          <p:spPr bwMode="auto">
            <a:xfrm>
              <a:off x="4606693" y="4671875"/>
              <a:ext cx="3239282" cy="1244374"/>
            </a:xfrm>
            <a:prstGeom prst="roundRect">
              <a:avLst>
                <a:gd name="adj" fmla="val 3125"/>
              </a:avLst>
            </a:prstGeom>
            <a:solidFill>
              <a:srgbClr val="FCFDFE"/>
            </a:solidFill>
            <a:ln w="25400">
              <a:solidFill>
                <a:srgbClr val="0F78D4"/>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4" tIns="107571" rIns="134464" bIns="107571" numCol="1" spcCol="0" rtlCol="0" fromWordArt="0" anchor="ctr" anchorCtr="0" forceAA="0" compatLnSpc="1">
              <a:prstTxWarp prst="textNoShape">
                <a:avLst/>
              </a:prstTxWarp>
              <a:noAutofit/>
            </a:bodyPr>
            <a:lstStyle/>
            <a:p>
              <a:pPr algn="ctr" defTabSz="685577" eaLnBrk="1" hangingPunct="1">
                <a:lnSpc>
                  <a:spcPct val="90000"/>
                </a:lnSpc>
                <a:defRPr/>
              </a:pPr>
              <a:endParaRPr lang="en-US" sz="882">
                <a:solidFill>
                  <a:srgbClr val="3C3C41"/>
                </a:solidFill>
                <a:latin typeface="Segoe UI"/>
                <a:cs typeface="Segoe UI" pitchFamily="34" charset="0"/>
              </a:endParaRPr>
            </a:p>
          </p:txBody>
        </p:sp>
        <p:sp>
          <p:nvSpPr>
            <p:cNvPr id="21" name="Title 1">
              <a:extLst>
                <a:ext uri="{FF2B5EF4-FFF2-40B4-BE49-F238E27FC236}">
                  <a16:creationId xmlns:a16="http://schemas.microsoft.com/office/drawing/2014/main" id="{2AAE444D-60D4-8B41-B1F9-13B720DD5BE9}"/>
                </a:ext>
              </a:extLst>
            </p:cNvPr>
            <p:cNvSpPr txBox="1">
              <a:spLocks/>
            </p:cNvSpPr>
            <p:nvPr/>
          </p:nvSpPr>
          <p:spPr>
            <a:xfrm>
              <a:off x="5657074" y="4304329"/>
              <a:ext cx="1138520" cy="276999"/>
            </a:xfrm>
            <a:prstGeom prst="rect">
              <a:avLst/>
            </a:prstGeom>
          </p:spPr>
          <p:txBody>
            <a:bodyPr vert="horz" wrap="square" lIns="0" tIns="0" rIns="0" bIns="0" rtlCol="0" anchor="b">
              <a:spAutoFit/>
            </a:bodyPr>
            <a:lstStyle>
              <a:lvl1pPr algn="l" defTabSz="932742" rtl="0" eaLnBrk="1" latinLnBrk="0" hangingPunct="1">
                <a:lnSpc>
                  <a:spcPct val="90000"/>
                </a:lnSpc>
                <a:spcBef>
                  <a:spcPct val="0"/>
                </a:spcBef>
                <a:buNone/>
                <a:defRPr lang="en-US" sz="5400" b="0" kern="1200" cap="none" spc="-102" baseline="0">
                  <a:ln w="3175">
                    <a:noFill/>
                  </a:ln>
                  <a:gradFill>
                    <a:gsLst>
                      <a:gs pos="2655">
                        <a:schemeClr val="tx1"/>
                      </a:gs>
                      <a:gs pos="31000">
                        <a:schemeClr val="tx1"/>
                      </a:gs>
                    </a:gsLst>
                    <a:lin ang="5400000" scaled="0"/>
                  </a:gradFill>
                  <a:effectLst/>
                  <a:latin typeface="+mj-lt"/>
                  <a:ea typeface="+mn-ea"/>
                  <a:cs typeface="Segoe UI" pitchFamily="34" charset="0"/>
                </a:defRPr>
              </a:lvl1pPr>
            </a:lstStyle>
            <a:p>
              <a:pPr algn="ctr" defTabSz="685775" fontAlgn="auto">
                <a:lnSpc>
                  <a:spcPct val="100000"/>
                </a:lnSpc>
                <a:spcAft>
                  <a:spcPts val="0"/>
                </a:spcAft>
                <a:defRPr/>
              </a:pPr>
              <a:r>
                <a:rPr lang="en-US" sz="1350" spc="0" dirty="0">
                  <a:solidFill>
                    <a:srgbClr val="000000"/>
                  </a:solidFill>
                  <a:latin typeface="Segoe UI Semibold" panose="020B0702040204020203" pitchFamily="34" charset="0"/>
                  <a:cs typeface="Segoe UI Semibold" panose="020B0702040204020203" pitchFamily="34" charset="0"/>
                </a:rPr>
                <a:t>KEDA</a:t>
              </a:r>
            </a:p>
          </p:txBody>
        </p:sp>
        <p:sp>
          <p:nvSpPr>
            <p:cNvPr id="22" name="Rectangle: Rounded Corners 118">
              <a:extLst>
                <a:ext uri="{FF2B5EF4-FFF2-40B4-BE49-F238E27FC236}">
                  <a16:creationId xmlns:a16="http://schemas.microsoft.com/office/drawing/2014/main" id="{D8B22BC6-443F-8148-8612-5D9865278EBB}"/>
                </a:ext>
              </a:extLst>
            </p:cNvPr>
            <p:cNvSpPr/>
            <p:nvPr/>
          </p:nvSpPr>
          <p:spPr bwMode="auto">
            <a:xfrm>
              <a:off x="4701752" y="5030333"/>
              <a:ext cx="914400" cy="548640"/>
            </a:xfrm>
            <a:prstGeom prst="roundRect">
              <a:avLst>
                <a:gd name="adj" fmla="val 3125"/>
              </a:avLst>
            </a:prstGeom>
            <a:solidFill>
              <a:srgbClr val="FCFDFE"/>
            </a:solidFill>
            <a:ln w="12700">
              <a:solidFill>
                <a:srgbClr val="0F78D4"/>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4" tIns="107571" rIns="134464" bIns="107571" numCol="1" spcCol="0" rtlCol="0" fromWordArt="0" anchor="ctr" anchorCtr="0" forceAA="0" compatLnSpc="1">
              <a:prstTxWarp prst="textNoShape">
                <a:avLst/>
              </a:prstTxWarp>
              <a:noAutofit/>
            </a:bodyPr>
            <a:lstStyle/>
            <a:p>
              <a:pPr algn="ctr" defTabSz="685577" eaLnBrk="1" hangingPunct="1">
                <a:lnSpc>
                  <a:spcPct val="90000"/>
                </a:lnSpc>
              </a:pPr>
              <a:r>
                <a:rPr lang="en-US" sz="882" dirty="0">
                  <a:solidFill>
                    <a:srgbClr val="3C3C41"/>
                  </a:solidFill>
                  <a:latin typeface="Segoe UI"/>
                  <a:cs typeface="Segoe UI" pitchFamily="34" charset="0"/>
                </a:rPr>
                <a:t>Metrics adapter</a:t>
              </a:r>
            </a:p>
          </p:txBody>
        </p:sp>
        <p:sp>
          <p:nvSpPr>
            <p:cNvPr id="23" name="Rectangle: Rounded Corners 118">
              <a:extLst>
                <a:ext uri="{FF2B5EF4-FFF2-40B4-BE49-F238E27FC236}">
                  <a16:creationId xmlns:a16="http://schemas.microsoft.com/office/drawing/2014/main" id="{1E1E78BA-4440-3945-8D03-230852143A61}"/>
                </a:ext>
              </a:extLst>
            </p:cNvPr>
            <p:cNvSpPr/>
            <p:nvPr/>
          </p:nvSpPr>
          <p:spPr bwMode="auto">
            <a:xfrm>
              <a:off x="6828582" y="5030333"/>
              <a:ext cx="914400" cy="548640"/>
            </a:xfrm>
            <a:prstGeom prst="roundRect">
              <a:avLst>
                <a:gd name="adj" fmla="val 3125"/>
              </a:avLst>
            </a:prstGeom>
            <a:solidFill>
              <a:srgbClr val="FCFDFE"/>
            </a:solidFill>
            <a:ln w="12700">
              <a:solidFill>
                <a:srgbClr val="0F78D4"/>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4" tIns="107571" rIns="134464" bIns="107571" numCol="1" spcCol="0" rtlCol="0" fromWordArt="0" anchor="ctr" anchorCtr="0" forceAA="0" compatLnSpc="1">
              <a:prstTxWarp prst="textNoShape">
                <a:avLst/>
              </a:prstTxWarp>
              <a:noAutofit/>
            </a:bodyPr>
            <a:lstStyle/>
            <a:p>
              <a:pPr algn="ctr" defTabSz="685577" eaLnBrk="1" hangingPunct="1">
                <a:lnSpc>
                  <a:spcPct val="90000"/>
                </a:lnSpc>
              </a:pPr>
              <a:r>
                <a:rPr lang="en-US" sz="882" dirty="0">
                  <a:solidFill>
                    <a:srgbClr val="3C3C41"/>
                  </a:solidFill>
                  <a:latin typeface="Segoe UI"/>
                  <a:cs typeface="Segoe UI" pitchFamily="34" charset="0"/>
                </a:rPr>
                <a:t>Scaler</a:t>
              </a:r>
            </a:p>
          </p:txBody>
        </p:sp>
        <p:sp>
          <p:nvSpPr>
            <p:cNvPr id="24" name="Rectangle: Rounded Corners 118">
              <a:extLst>
                <a:ext uri="{FF2B5EF4-FFF2-40B4-BE49-F238E27FC236}">
                  <a16:creationId xmlns:a16="http://schemas.microsoft.com/office/drawing/2014/main" id="{10D497FE-EAFC-DF41-9A46-2AFA59670EA5}"/>
                </a:ext>
              </a:extLst>
            </p:cNvPr>
            <p:cNvSpPr/>
            <p:nvPr/>
          </p:nvSpPr>
          <p:spPr bwMode="auto">
            <a:xfrm>
              <a:off x="5668679" y="5030333"/>
              <a:ext cx="1097280" cy="548640"/>
            </a:xfrm>
            <a:prstGeom prst="roundRect">
              <a:avLst>
                <a:gd name="adj" fmla="val 3125"/>
              </a:avLst>
            </a:prstGeom>
            <a:solidFill>
              <a:srgbClr val="FCFDFE"/>
            </a:solidFill>
            <a:ln w="12700">
              <a:solidFill>
                <a:srgbClr val="0F78D4"/>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4" tIns="107571" rIns="134464" bIns="107571" numCol="1" spcCol="0" rtlCol="0" fromWordArt="0" anchor="ctr" anchorCtr="0" forceAA="0" compatLnSpc="1">
              <a:prstTxWarp prst="textNoShape">
                <a:avLst/>
              </a:prstTxWarp>
              <a:noAutofit/>
            </a:bodyPr>
            <a:lstStyle/>
            <a:p>
              <a:pPr algn="ctr" defTabSz="685577" eaLnBrk="1" hangingPunct="1">
                <a:lnSpc>
                  <a:spcPct val="90000"/>
                </a:lnSpc>
              </a:pPr>
              <a:r>
                <a:rPr lang="en-US" sz="882" dirty="0">
                  <a:solidFill>
                    <a:srgbClr val="3C3C41"/>
                  </a:solidFill>
                  <a:latin typeface="Segoe UI"/>
                  <a:cs typeface="Segoe UI" pitchFamily="34" charset="0"/>
                </a:rPr>
                <a:t>Controller</a:t>
              </a:r>
            </a:p>
          </p:txBody>
        </p:sp>
      </p:grpSp>
      <p:cxnSp>
        <p:nvCxnSpPr>
          <p:cNvPr id="25" name="Straight Arrow Connector 24">
            <a:extLst>
              <a:ext uri="{FF2B5EF4-FFF2-40B4-BE49-F238E27FC236}">
                <a16:creationId xmlns:a16="http://schemas.microsoft.com/office/drawing/2014/main" id="{C8CB2121-F469-C342-B673-70B651941620}"/>
              </a:ext>
            </a:extLst>
          </p:cNvPr>
          <p:cNvCxnSpPr>
            <a:stCxn id="29" idx="6"/>
          </p:cNvCxnSpPr>
          <p:nvPr/>
        </p:nvCxnSpPr>
        <p:spPr>
          <a:xfrm>
            <a:off x="3531107" y="1694575"/>
            <a:ext cx="656348" cy="0"/>
          </a:xfrm>
          <a:prstGeom prst="straightConnector1">
            <a:avLst/>
          </a:prstGeom>
          <a:ln w="19050">
            <a:solidFill>
              <a:srgbClr val="0099CC"/>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672BB67B-6BAE-3E4E-A950-F9D340F8DE98}"/>
              </a:ext>
            </a:extLst>
          </p:cNvPr>
          <p:cNvCxnSpPr>
            <a:stCxn id="18" idx="3"/>
          </p:cNvCxnSpPr>
          <p:nvPr/>
        </p:nvCxnSpPr>
        <p:spPr>
          <a:xfrm>
            <a:off x="4720419" y="1977348"/>
            <a:ext cx="4468" cy="447332"/>
          </a:xfrm>
          <a:prstGeom prst="straightConnector1">
            <a:avLst/>
          </a:prstGeom>
          <a:ln w="19050">
            <a:solidFill>
              <a:srgbClr val="0099CC"/>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8E13B20C-BF0E-A44A-8F04-5BF1F1EF019C}"/>
              </a:ext>
            </a:extLst>
          </p:cNvPr>
          <p:cNvCxnSpPr>
            <a:cxnSpLocks/>
            <a:stCxn id="20" idx="1"/>
            <a:endCxn id="17" idx="3"/>
          </p:cNvCxnSpPr>
          <p:nvPr/>
        </p:nvCxnSpPr>
        <p:spPr>
          <a:xfrm flipH="1">
            <a:off x="3711863" y="2891320"/>
            <a:ext cx="459484" cy="2117"/>
          </a:xfrm>
          <a:prstGeom prst="straightConnector1">
            <a:avLst/>
          </a:prstGeom>
          <a:ln w="19050">
            <a:solidFill>
              <a:srgbClr val="0099CC"/>
            </a:solidFill>
            <a:headEnd type="none"/>
            <a:tailEnd type="triangle"/>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6CBC04D2-3274-7F4B-9812-4F02C6CABAAF}"/>
              </a:ext>
            </a:extLst>
          </p:cNvPr>
          <p:cNvGrpSpPr/>
          <p:nvPr/>
        </p:nvGrpSpPr>
        <p:grpSpPr>
          <a:xfrm>
            <a:off x="2167213" y="1283095"/>
            <a:ext cx="1363895" cy="822960"/>
            <a:chOff x="2807212" y="1615543"/>
            <a:chExt cx="1818527" cy="1097280"/>
          </a:xfrm>
        </p:grpSpPr>
        <p:sp>
          <p:nvSpPr>
            <p:cNvPr id="29" name="Oval 28">
              <a:extLst>
                <a:ext uri="{FF2B5EF4-FFF2-40B4-BE49-F238E27FC236}">
                  <a16:creationId xmlns:a16="http://schemas.microsoft.com/office/drawing/2014/main" id="{3A89EC61-F9A5-674D-A7E0-BC925B327B58}"/>
                </a:ext>
              </a:extLst>
            </p:cNvPr>
            <p:cNvSpPr/>
            <p:nvPr/>
          </p:nvSpPr>
          <p:spPr bwMode="auto">
            <a:xfrm>
              <a:off x="3528459" y="1615543"/>
              <a:ext cx="1097280" cy="1097280"/>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algn="ctr" defTabSz="699354" eaLnBrk="1" hangingPunct="1">
                <a:lnSpc>
                  <a:spcPct val="90000"/>
                </a:lnSpc>
              </a:pPr>
              <a:endParaRPr lang="en-US"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30" name="Title 1">
              <a:extLst>
                <a:ext uri="{FF2B5EF4-FFF2-40B4-BE49-F238E27FC236}">
                  <a16:creationId xmlns:a16="http://schemas.microsoft.com/office/drawing/2014/main" id="{C134DE1A-3F8A-5147-8A05-A900E59FB4C5}"/>
                </a:ext>
              </a:extLst>
            </p:cNvPr>
            <p:cNvSpPr txBox="1">
              <a:spLocks/>
            </p:cNvSpPr>
            <p:nvPr/>
          </p:nvSpPr>
          <p:spPr>
            <a:xfrm>
              <a:off x="2807212" y="2073666"/>
              <a:ext cx="910759" cy="180991"/>
            </a:xfrm>
            <a:prstGeom prst="rect">
              <a:avLst/>
            </a:prstGeom>
          </p:spPr>
          <p:txBody>
            <a:bodyPr vert="horz" wrap="square" lIns="0" tIns="0" rIns="0" bIns="0" rtlCol="0" anchor="b">
              <a:spAutoFit/>
            </a:bodyPr>
            <a:lstStyle>
              <a:lvl1pPr algn="l" defTabSz="932742" rtl="0" eaLnBrk="1" latinLnBrk="0" hangingPunct="1">
                <a:lnSpc>
                  <a:spcPct val="90000"/>
                </a:lnSpc>
                <a:spcBef>
                  <a:spcPct val="0"/>
                </a:spcBef>
                <a:buNone/>
                <a:defRPr lang="en-US" sz="5400" b="0" kern="1200" cap="none" spc="-102" baseline="0">
                  <a:ln w="3175">
                    <a:noFill/>
                  </a:ln>
                  <a:gradFill>
                    <a:gsLst>
                      <a:gs pos="2655">
                        <a:schemeClr val="tx1"/>
                      </a:gs>
                      <a:gs pos="31000">
                        <a:schemeClr val="tx1"/>
                      </a:gs>
                    </a:gsLst>
                    <a:lin ang="5400000" scaled="0"/>
                  </a:gradFill>
                  <a:effectLst/>
                  <a:latin typeface="+mj-lt"/>
                  <a:ea typeface="+mn-ea"/>
                  <a:cs typeface="Segoe UI" pitchFamily="34" charset="0"/>
                </a:defRPr>
              </a:lvl1pPr>
            </a:lstStyle>
            <a:p>
              <a:pPr algn="ctr" defTabSz="685775" fontAlgn="auto">
                <a:lnSpc>
                  <a:spcPct val="100000"/>
                </a:lnSpc>
                <a:spcAft>
                  <a:spcPts val="0"/>
                </a:spcAft>
                <a:defRPr/>
              </a:pPr>
              <a:r>
                <a:rPr lang="en-US" sz="882" spc="0" dirty="0">
                  <a:solidFill>
                    <a:srgbClr val="000000"/>
                  </a:solidFill>
                  <a:latin typeface="Segoe UI Semibold" panose="020B0702040204020203" pitchFamily="34" charset="0"/>
                  <a:cs typeface="Segoe UI Semibold" panose="020B0702040204020203" pitchFamily="34" charset="0"/>
                </a:rPr>
                <a:t>CLI</a:t>
              </a:r>
            </a:p>
          </p:txBody>
        </p:sp>
        <p:sp>
          <p:nvSpPr>
            <p:cNvPr id="31" name="binary" title="Icon of binary code, ones and zeros">
              <a:extLst>
                <a:ext uri="{FF2B5EF4-FFF2-40B4-BE49-F238E27FC236}">
                  <a16:creationId xmlns:a16="http://schemas.microsoft.com/office/drawing/2014/main" id="{2A38E096-2326-9445-A9A6-3D94002AD802}"/>
                </a:ext>
              </a:extLst>
            </p:cNvPr>
            <p:cNvSpPr>
              <a:spLocks noChangeAspect="1" noEditPoints="1"/>
            </p:cNvSpPr>
            <p:nvPr/>
          </p:nvSpPr>
          <p:spPr bwMode="auto">
            <a:xfrm>
              <a:off x="3812361" y="1935583"/>
              <a:ext cx="529476" cy="457200"/>
            </a:xfrm>
            <a:custGeom>
              <a:avLst/>
              <a:gdLst>
                <a:gd name="T0" fmla="*/ 0 w 245"/>
                <a:gd name="T1" fmla="*/ 48 h 212"/>
                <a:gd name="T2" fmla="*/ 92 w 245"/>
                <a:gd name="T3" fmla="*/ 48 h 212"/>
                <a:gd name="T4" fmla="*/ 183 w 245"/>
                <a:gd name="T5" fmla="*/ 48 h 212"/>
                <a:gd name="T6" fmla="*/ 62 w 245"/>
                <a:gd name="T7" fmla="*/ 15 h 212"/>
                <a:gd name="T8" fmla="*/ 46 w 245"/>
                <a:gd name="T9" fmla="*/ 0 h 212"/>
                <a:gd name="T10" fmla="*/ 30 w 245"/>
                <a:gd name="T11" fmla="*/ 33 h 212"/>
                <a:gd name="T12" fmla="*/ 46 w 245"/>
                <a:gd name="T13" fmla="*/ 49 h 212"/>
                <a:gd name="T14" fmla="*/ 153 w 245"/>
                <a:gd name="T15" fmla="*/ 33 h 212"/>
                <a:gd name="T16" fmla="*/ 137 w 245"/>
                <a:gd name="T17" fmla="*/ 0 h 212"/>
                <a:gd name="T18" fmla="*/ 122 w 245"/>
                <a:gd name="T19" fmla="*/ 15 h 212"/>
                <a:gd name="T20" fmla="*/ 137 w 245"/>
                <a:gd name="T21" fmla="*/ 49 h 212"/>
                <a:gd name="T22" fmla="*/ 153 w 245"/>
                <a:gd name="T23" fmla="*/ 33 h 212"/>
                <a:gd name="T24" fmla="*/ 245 w 245"/>
                <a:gd name="T25" fmla="*/ 15 h 212"/>
                <a:gd name="T26" fmla="*/ 229 w 245"/>
                <a:gd name="T27" fmla="*/ 0 h 212"/>
                <a:gd name="T28" fmla="*/ 213 w 245"/>
                <a:gd name="T29" fmla="*/ 33 h 212"/>
                <a:gd name="T30" fmla="*/ 229 w 245"/>
                <a:gd name="T31" fmla="*/ 49 h 212"/>
                <a:gd name="T32" fmla="*/ 0 w 245"/>
                <a:gd name="T33" fmla="*/ 163 h 212"/>
                <a:gd name="T34" fmla="*/ 92 w 245"/>
                <a:gd name="T35" fmla="*/ 163 h 212"/>
                <a:gd name="T36" fmla="*/ 183 w 245"/>
                <a:gd name="T37" fmla="*/ 163 h 212"/>
                <a:gd name="T38" fmla="*/ 62 w 245"/>
                <a:gd name="T39" fmla="*/ 196 h 212"/>
                <a:gd name="T40" fmla="*/ 46 w 245"/>
                <a:gd name="T41" fmla="*/ 163 h 212"/>
                <a:gd name="T42" fmla="*/ 30 w 245"/>
                <a:gd name="T43" fmla="*/ 179 h 212"/>
                <a:gd name="T44" fmla="*/ 46 w 245"/>
                <a:gd name="T45" fmla="*/ 212 h 212"/>
                <a:gd name="T46" fmla="*/ 62 w 245"/>
                <a:gd name="T47" fmla="*/ 196 h 212"/>
                <a:gd name="T48" fmla="*/ 153 w 245"/>
                <a:gd name="T49" fmla="*/ 179 h 212"/>
                <a:gd name="T50" fmla="*/ 137 w 245"/>
                <a:gd name="T51" fmla="*/ 163 h 212"/>
                <a:gd name="T52" fmla="*/ 122 w 245"/>
                <a:gd name="T53" fmla="*/ 196 h 212"/>
                <a:gd name="T54" fmla="*/ 137 w 245"/>
                <a:gd name="T55" fmla="*/ 212 h 212"/>
                <a:gd name="T56" fmla="*/ 245 w 245"/>
                <a:gd name="T57" fmla="*/ 196 h 212"/>
                <a:gd name="T58" fmla="*/ 229 w 245"/>
                <a:gd name="T59" fmla="*/ 163 h 212"/>
                <a:gd name="T60" fmla="*/ 213 w 245"/>
                <a:gd name="T61" fmla="*/ 179 h 212"/>
                <a:gd name="T62" fmla="*/ 229 w 245"/>
                <a:gd name="T63" fmla="*/ 212 h 212"/>
                <a:gd name="T64" fmla="*/ 245 w 245"/>
                <a:gd name="T65" fmla="*/ 196 h 212"/>
                <a:gd name="T66" fmla="*/ 62 w 245"/>
                <a:gd name="T67" fmla="*/ 131 h 212"/>
                <a:gd name="T68" fmla="*/ 153 w 245"/>
                <a:gd name="T69" fmla="*/ 131 h 212"/>
                <a:gd name="T70" fmla="*/ 32 w 245"/>
                <a:gd name="T71" fmla="*/ 98 h 212"/>
                <a:gd name="T72" fmla="*/ 16 w 245"/>
                <a:gd name="T73" fmla="*/ 83 h 212"/>
                <a:gd name="T74" fmla="*/ 0 w 245"/>
                <a:gd name="T75" fmla="*/ 116 h 212"/>
                <a:gd name="T76" fmla="*/ 16 w 245"/>
                <a:gd name="T77" fmla="*/ 132 h 212"/>
                <a:gd name="T78" fmla="*/ 123 w 245"/>
                <a:gd name="T79" fmla="*/ 116 h 212"/>
                <a:gd name="T80" fmla="*/ 107 w 245"/>
                <a:gd name="T81" fmla="*/ 83 h 212"/>
                <a:gd name="T82" fmla="*/ 92 w 245"/>
                <a:gd name="T83" fmla="*/ 98 h 212"/>
                <a:gd name="T84" fmla="*/ 107 w 245"/>
                <a:gd name="T85" fmla="*/ 132 h 212"/>
                <a:gd name="T86" fmla="*/ 123 w 245"/>
                <a:gd name="T87" fmla="*/ 116 h 212"/>
                <a:gd name="T88" fmla="*/ 215 w 245"/>
                <a:gd name="T89" fmla="*/ 98 h 212"/>
                <a:gd name="T90" fmla="*/ 199 w 245"/>
                <a:gd name="T91" fmla="*/ 83 h 212"/>
                <a:gd name="T92" fmla="*/ 183 w 245"/>
                <a:gd name="T93" fmla="*/ 116 h 212"/>
                <a:gd name="T94" fmla="*/ 199 w 245"/>
                <a:gd name="T95" fmla="*/ 132 h 212"/>
                <a:gd name="T96" fmla="*/ 245 w 245"/>
                <a:gd name="T97" fmla="*/ 83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5" h="212">
                  <a:moveTo>
                    <a:pt x="0" y="0"/>
                  </a:moveTo>
                  <a:cubicBezTo>
                    <a:pt x="0" y="48"/>
                    <a:pt x="0" y="48"/>
                    <a:pt x="0" y="48"/>
                  </a:cubicBezTo>
                  <a:moveTo>
                    <a:pt x="92" y="0"/>
                  </a:moveTo>
                  <a:cubicBezTo>
                    <a:pt x="92" y="48"/>
                    <a:pt x="92" y="48"/>
                    <a:pt x="92" y="48"/>
                  </a:cubicBezTo>
                  <a:moveTo>
                    <a:pt x="183" y="0"/>
                  </a:moveTo>
                  <a:cubicBezTo>
                    <a:pt x="183" y="48"/>
                    <a:pt x="183" y="48"/>
                    <a:pt x="183" y="48"/>
                  </a:cubicBezTo>
                  <a:moveTo>
                    <a:pt x="62" y="33"/>
                  </a:moveTo>
                  <a:cubicBezTo>
                    <a:pt x="62" y="15"/>
                    <a:pt x="62" y="15"/>
                    <a:pt x="62" y="15"/>
                  </a:cubicBezTo>
                  <a:cubicBezTo>
                    <a:pt x="62" y="7"/>
                    <a:pt x="55" y="0"/>
                    <a:pt x="46" y="0"/>
                  </a:cubicBezTo>
                  <a:cubicBezTo>
                    <a:pt x="46" y="0"/>
                    <a:pt x="46" y="0"/>
                    <a:pt x="46" y="0"/>
                  </a:cubicBezTo>
                  <a:cubicBezTo>
                    <a:pt x="37" y="0"/>
                    <a:pt x="30" y="7"/>
                    <a:pt x="30" y="15"/>
                  </a:cubicBezTo>
                  <a:cubicBezTo>
                    <a:pt x="30" y="33"/>
                    <a:pt x="30" y="33"/>
                    <a:pt x="30" y="33"/>
                  </a:cubicBezTo>
                  <a:cubicBezTo>
                    <a:pt x="30" y="41"/>
                    <a:pt x="37" y="49"/>
                    <a:pt x="46" y="49"/>
                  </a:cubicBezTo>
                  <a:cubicBezTo>
                    <a:pt x="46" y="49"/>
                    <a:pt x="46" y="49"/>
                    <a:pt x="46" y="49"/>
                  </a:cubicBezTo>
                  <a:cubicBezTo>
                    <a:pt x="55" y="49"/>
                    <a:pt x="62" y="41"/>
                    <a:pt x="62" y="33"/>
                  </a:cubicBezTo>
                  <a:close/>
                  <a:moveTo>
                    <a:pt x="153" y="33"/>
                  </a:moveTo>
                  <a:cubicBezTo>
                    <a:pt x="153" y="15"/>
                    <a:pt x="153" y="15"/>
                    <a:pt x="153" y="15"/>
                  </a:cubicBezTo>
                  <a:cubicBezTo>
                    <a:pt x="153" y="7"/>
                    <a:pt x="146" y="0"/>
                    <a:pt x="137" y="0"/>
                  </a:cubicBezTo>
                  <a:cubicBezTo>
                    <a:pt x="137" y="0"/>
                    <a:pt x="137" y="0"/>
                    <a:pt x="137" y="0"/>
                  </a:cubicBezTo>
                  <a:cubicBezTo>
                    <a:pt x="129" y="0"/>
                    <a:pt x="122" y="7"/>
                    <a:pt x="122" y="15"/>
                  </a:cubicBezTo>
                  <a:cubicBezTo>
                    <a:pt x="122" y="33"/>
                    <a:pt x="122" y="33"/>
                    <a:pt x="122" y="33"/>
                  </a:cubicBezTo>
                  <a:cubicBezTo>
                    <a:pt x="122" y="41"/>
                    <a:pt x="129" y="49"/>
                    <a:pt x="137" y="49"/>
                  </a:cubicBezTo>
                  <a:cubicBezTo>
                    <a:pt x="137" y="49"/>
                    <a:pt x="137" y="49"/>
                    <a:pt x="137" y="49"/>
                  </a:cubicBezTo>
                  <a:cubicBezTo>
                    <a:pt x="146" y="49"/>
                    <a:pt x="153" y="41"/>
                    <a:pt x="153" y="33"/>
                  </a:cubicBezTo>
                  <a:close/>
                  <a:moveTo>
                    <a:pt x="245" y="33"/>
                  </a:moveTo>
                  <a:cubicBezTo>
                    <a:pt x="245" y="15"/>
                    <a:pt x="245" y="15"/>
                    <a:pt x="245" y="15"/>
                  </a:cubicBezTo>
                  <a:cubicBezTo>
                    <a:pt x="245" y="7"/>
                    <a:pt x="237" y="0"/>
                    <a:pt x="229" y="0"/>
                  </a:cubicBezTo>
                  <a:cubicBezTo>
                    <a:pt x="229" y="0"/>
                    <a:pt x="229" y="0"/>
                    <a:pt x="229" y="0"/>
                  </a:cubicBezTo>
                  <a:cubicBezTo>
                    <a:pt x="220" y="0"/>
                    <a:pt x="213" y="7"/>
                    <a:pt x="213" y="15"/>
                  </a:cubicBezTo>
                  <a:cubicBezTo>
                    <a:pt x="213" y="33"/>
                    <a:pt x="213" y="33"/>
                    <a:pt x="213" y="33"/>
                  </a:cubicBezTo>
                  <a:cubicBezTo>
                    <a:pt x="213" y="41"/>
                    <a:pt x="220" y="49"/>
                    <a:pt x="229" y="49"/>
                  </a:cubicBezTo>
                  <a:cubicBezTo>
                    <a:pt x="229" y="49"/>
                    <a:pt x="229" y="49"/>
                    <a:pt x="229" y="49"/>
                  </a:cubicBezTo>
                  <a:cubicBezTo>
                    <a:pt x="237" y="49"/>
                    <a:pt x="245" y="41"/>
                    <a:pt x="245" y="33"/>
                  </a:cubicBezTo>
                  <a:close/>
                  <a:moveTo>
                    <a:pt x="0" y="163"/>
                  </a:moveTo>
                  <a:cubicBezTo>
                    <a:pt x="0" y="212"/>
                    <a:pt x="0" y="212"/>
                    <a:pt x="0" y="212"/>
                  </a:cubicBezTo>
                  <a:moveTo>
                    <a:pt x="92" y="163"/>
                  </a:moveTo>
                  <a:cubicBezTo>
                    <a:pt x="92" y="212"/>
                    <a:pt x="92" y="212"/>
                    <a:pt x="92" y="212"/>
                  </a:cubicBezTo>
                  <a:moveTo>
                    <a:pt x="183" y="163"/>
                  </a:moveTo>
                  <a:cubicBezTo>
                    <a:pt x="183" y="212"/>
                    <a:pt x="183" y="212"/>
                    <a:pt x="183" y="212"/>
                  </a:cubicBezTo>
                  <a:moveTo>
                    <a:pt x="62" y="196"/>
                  </a:moveTo>
                  <a:cubicBezTo>
                    <a:pt x="62" y="179"/>
                    <a:pt x="62" y="179"/>
                    <a:pt x="62" y="179"/>
                  </a:cubicBezTo>
                  <a:cubicBezTo>
                    <a:pt x="62" y="170"/>
                    <a:pt x="55" y="163"/>
                    <a:pt x="46" y="163"/>
                  </a:cubicBezTo>
                  <a:cubicBezTo>
                    <a:pt x="46" y="163"/>
                    <a:pt x="46" y="163"/>
                    <a:pt x="46" y="163"/>
                  </a:cubicBezTo>
                  <a:cubicBezTo>
                    <a:pt x="37" y="163"/>
                    <a:pt x="30" y="170"/>
                    <a:pt x="30" y="179"/>
                  </a:cubicBezTo>
                  <a:cubicBezTo>
                    <a:pt x="30" y="196"/>
                    <a:pt x="30" y="196"/>
                    <a:pt x="30" y="196"/>
                  </a:cubicBezTo>
                  <a:cubicBezTo>
                    <a:pt x="30" y="205"/>
                    <a:pt x="37" y="212"/>
                    <a:pt x="46" y="212"/>
                  </a:cubicBezTo>
                  <a:cubicBezTo>
                    <a:pt x="46" y="212"/>
                    <a:pt x="46" y="212"/>
                    <a:pt x="46" y="212"/>
                  </a:cubicBezTo>
                  <a:cubicBezTo>
                    <a:pt x="55" y="212"/>
                    <a:pt x="62" y="205"/>
                    <a:pt x="62" y="196"/>
                  </a:cubicBezTo>
                  <a:close/>
                  <a:moveTo>
                    <a:pt x="153" y="196"/>
                  </a:moveTo>
                  <a:cubicBezTo>
                    <a:pt x="153" y="179"/>
                    <a:pt x="153" y="179"/>
                    <a:pt x="153" y="179"/>
                  </a:cubicBezTo>
                  <a:cubicBezTo>
                    <a:pt x="153" y="170"/>
                    <a:pt x="146" y="163"/>
                    <a:pt x="137" y="163"/>
                  </a:cubicBezTo>
                  <a:cubicBezTo>
                    <a:pt x="137" y="163"/>
                    <a:pt x="137" y="163"/>
                    <a:pt x="137" y="163"/>
                  </a:cubicBezTo>
                  <a:cubicBezTo>
                    <a:pt x="129" y="163"/>
                    <a:pt x="122" y="170"/>
                    <a:pt x="122" y="179"/>
                  </a:cubicBezTo>
                  <a:cubicBezTo>
                    <a:pt x="122" y="196"/>
                    <a:pt x="122" y="196"/>
                    <a:pt x="122" y="196"/>
                  </a:cubicBezTo>
                  <a:cubicBezTo>
                    <a:pt x="122" y="205"/>
                    <a:pt x="129" y="212"/>
                    <a:pt x="137" y="212"/>
                  </a:cubicBezTo>
                  <a:cubicBezTo>
                    <a:pt x="137" y="212"/>
                    <a:pt x="137" y="212"/>
                    <a:pt x="137" y="212"/>
                  </a:cubicBezTo>
                  <a:cubicBezTo>
                    <a:pt x="146" y="212"/>
                    <a:pt x="153" y="205"/>
                    <a:pt x="153" y="196"/>
                  </a:cubicBezTo>
                  <a:close/>
                  <a:moveTo>
                    <a:pt x="245" y="196"/>
                  </a:moveTo>
                  <a:cubicBezTo>
                    <a:pt x="245" y="179"/>
                    <a:pt x="245" y="179"/>
                    <a:pt x="245" y="179"/>
                  </a:cubicBezTo>
                  <a:cubicBezTo>
                    <a:pt x="245" y="170"/>
                    <a:pt x="237" y="163"/>
                    <a:pt x="229" y="163"/>
                  </a:cubicBezTo>
                  <a:cubicBezTo>
                    <a:pt x="229" y="163"/>
                    <a:pt x="229" y="163"/>
                    <a:pt x="229" y="163"/>
                  </a:cubicBezTo>
                  <a:cubicBezTo>
                    <a:pt x="220" y="163"/>
                    <a:pt x="213" y="170"/>
                    <a:pt x="213" y="179"/>
                  </a:cubicBezTo>
                  <a:cubicBezTo>
                    <a:pt x="213" y="196"/>
                    <a:pt x="213" y="196"/>
                    <a:pt x="213" y="196"/>
                  </a:cubicBezTo>
                  <a:cubicBezTo>
                    <a:pt x="213" y="205"/>
                    <a:pt x="220" y="212"/>
                    <a:pt x="229" y="212"/>
                  </a:cubicBezTo>
                  <a:cubicBezTo>
                    <a:pt x="229" y="212"/>
                    <a:pt x="229" y="212"/>
                    <a:pt x="229" y="212"/>
                  </a:cubicBezTo>
                  <a:cubicBezTo>
                    <a:pt x="237" y="212"/>
                    <a:pt x="245" y="205"/>
                    <a:pt x="245" y="196"/>
                  </a:cubicBezTo>
                  <a:close/>
                  <a:moveTo>
                    <a:pt x="62" y="83"/>
                  </a:moveTo>
                  <a:cubicBezTo>
                    <a:pt x="62" y="131"/>
                    <a:pt x="62" y="131"/>
                    <a:pt x="62" y="131"/>
                  </a:cubicBezTo>
                  <a:moveTo>
                    <a:pt x="153" y="83"/>
                  </a:moveTo>
                  <a:cubicBezTo>
                    <a:pt x="153" y="131"/>
                    <a:pt x="153" y="131"/>
                    <a:pt x="153" y="131"/>
                  </a:cubicBezTo>
                  <a:moveTo>
                    <a:pt x="32" y="116"/>
                  </a:moveTo>
                  <a:cubicBezTo>
                    <a:pt x="32" y="98"/>
                    <a:pt x="32" y="98"/>
                    <a:pt x="32" y="98"/>
                  </a:cubicBezTo>
                  <a:cubicBezTo>
                    <a:pt x="32" y="90"/>
                    <a:pt x="25" y="83"/>
                    <a:pt x="16" y="83"/>
                  </a:cubicBezTo>
                  <a:cubicBezTo>
                    <a:pt x="16" y="83"/>
                    <a:pt x="16" y="83"/>
                    <a:pt x="16" y="83"/>
                  </a:cubicBezTo>
                  <a:cubicBezTo>
                    <a:pt x="7" y="83"/>
                    <a:pt x="0" y="90"/>
                    <a:pt x="0" y="98"/>
                  </a:cubicBezTo>
                  <a:cubicBezTo>
                    <a:pt x="0" y="116"/>
                    <a:pt x="0" y="116"/>
                    <a:pt x="0" y="116"/>
                  </a:cubicBezTo>
                  <a:cubicBezTo>
                    <a:pt x="0" y="124"/>
                    <a:pt x="7" y="132"/>
                    <a:pt x="16" y="132"/>
                  </a:cubicBezTo>
                  <a:cubicBezTo>
                    <a:pt x="16" y="132"/>
                    <a:pt x="16" y="132"/>
                    <a:pt x="16" y="132"/>
                  </a:cubicBezTo>
                  <a:cubicBezTo>
                    <a:pt x="25" y="132"/>
                    <a:pt x="32" y="124"/>
                    <a:pt x="32" y="116"/>
                  </a:cubicBezTo>
                  <a:close/>
                  <a:moveTo>
                    <a:pt x="123" y="116"/>
                  </a:moveTo>
                  <a:cubicBezTo>
                    <a:pt x="123" y="98"/>
                    <a:pt x="123" y="98"/>
                    <a:pt x="123" y="98"/>
                  </a:cubicBezTo>
                  <a:cubicBezTo>
                    <a:pt x="123" y="90"/>
                    <a:pt x="116" y="83"/>
                    <a:pt x="107" y="83"/>
                  </a:cubicBezTo>
                  <a:cubicBezTo>
                    <a:pt x="107" y="83"/>
                    <a:pt x="107" y="83"/>
                    <a:pt x="107" y="83"/>
                  </a:cubicBezTo>
                  <a:cubicBezTo>
                    <a:pt x="99" y="83"/>
                    <a:pt x="92" y="90"/>
                    <a:pt x="92" y="98"/>
                  </a:cubicBezTo>
                  <a:cubicBezTo>
                    <a:pt x="92" y="116"/>
                    <a:pt x="92" y="116"/>
                    <a:pt x="92" y="116"/>
                  </a:cubicBezTo>
                  <a:cubicBezTo>
                    <a:pt x="92" y="124"/>
                    <a:pt x="99" y="132"/>
                    <a:pt x="107" y="132"/>
                  </a:cubicBezTo>
                  <a:cubicBezTo>
                    <a:pt x="107" y="132"/>
                    <a:pt x="107" y="132"/>
                    <a:pt x="107" y="132"/>
                  </a:cubicBezTo>
                  <a:cubicBezTo>
                    <a:pt x="116" y="132"/>
                    <a:pt x="123" y="124"/>
                    <a:pt x="123" y="116"/>
                  </a:cubicBezTo>
                  <a:close/>
                  <a:moveTo>
                    <a:pt x="215" y="116"/>
                  </a:moveTo>
                  <a:cubicBezTo>
                    <a:pt x="215" y="98"/>
                    <a:pt x="215" y="98"/>
                    <a:pt x="215" y="98"/>
                  </a:cubicBezTo>
                  <a:cubicBezTo>
                    <a:pt x="215" y="90"/>
                    <a:pt x="207" y="83"/>
                    <a:pt x="199" y="83"/>
                  </a:cubicBezTo>
                  <a:cubicBezTo>
                    <a:pt x="199" y="83"/>
                    <a:pt x="199" y="83"/>
                    <a:pt x="199" y="83"/>
                  </a:cubicBezTo>
                  <a:cubicBezTo>
                    <a:pt x="190" y="83"/>
                    <a:pt x="183" y="90"/>
                    <a:pt x="183" y="98"/>
                  </a:cubicBezTo>
                  <a:cubicBezTo>
                    <a:pt x="183" y="116"/>
                    <a:pt x="183" y="116"/>
                    <a:pt x="183" y="116"/>
                  </a:cubicBezTo>
                  <a:cubicBezTo>
                    <a:pt x="183" y="124"/>
                    <a:pt x="190" y="132"/>
                    <a:pt x="199" y="132"/>
                  </a:cubicBezTo>
                  <a:cubicBezTo>
                    <a:pt x="199" y="132"/>
                    <a:pt x="199" y="132"/>
                    <a:pt x="199" y="132"/>
                  </a:cubicBezTo>
                  <a:cubicBezTo>
                    <a:pt x="207" y="132"/>
                    <a:pt x="215" y="124"/>
                    <a:pt x="215" y="116"/>
                  </a:cubicBezTo>
                  <a:close/>
                  <a:moveTo>
                    <a:pt x="245" y="83"/>
                  </a:moveTo>
                  <a:cubicBezTo>
                    <a:pt x="245" y="131"/>
                    <a:pt x="245" y="131"/>
                    <a:pt x="245" y="131"/>
                  </a:cubicBezTo>
                </a:path>
              </a:pathLst>
            </a:custGeom>
            <a:noFill/>
            <a:ln w="285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7232" tIns="33616" rIns="67232" bIns="33616" numCol="1" anchor="t" anchorCtr="0" compatLnSpc="1">
              <a:prstTxWarp prst="textNoShape">
                <a:avLst/>
              </a:prstTxWarp>
            </a:bodyPr>
            <a:lstStyle/>
            <a:p>
              <a:pPr defTabSz="685775" eaLnBrk="1" fontAlgn="auto" hangingPunct="1">
                <a:spcBef>
                  <a:spcPts val="0"/>
                </a:spcBef>
                <a:spcAft>
                  <a:spcPts val="0"/>
                </a:spcAft>
                <a:defRPr/>
              </a:pPr>
              <a:endParaRPr lang="en-US" sz="1324">
                <a:solidFill>
                  <a:srgbClr val="3C3C41"/>
                </a:solidFill>
                <a:latin typeface="Segoe UI"/>
              </a:endParaRPr>
            </a:p>
          </p:txBody>
        </p:sp>
      </p:grpSp>
      <p:cxnSp>
        <p:nvCxnSpPr>
          <p:cNvPr id="32" name="Straight Arrow Connector 31">
            <a:extLst>
              <a:ext uri="{FF2B5EF4-FFF2-40B4-BE49-F238E27FC236}">
                <a16:creationId xmlns:a16="http://schemas.microsoft.com/office/drawing/2014/main" id="{EBDD762A-D892-7649-89F9-2A1B32A394F4}"/>
              </a:ext>
            </a:extLst>
          </p:cNvPr>
          <p:cNvCxnSpPr>
            <a:stCxn id="40" idx="0"/>
          </p:cNvCxnSpPr>
          <p:nvPr/>
        </p:nvCxnSpPr>
        <p:spPr>
          <a:xfrm flipV="1">
            <a:off x="6285897" y="3357961"/>
            <a:ext cx="0" cy="654858"/>
          </a:xfrm>
          <a:prstGeom prst="straightConnector1">
            <a:avLst/>
          </a:prstGeom>
          <a:ln w="25400">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3" name="Connector: Elbow 90">
            <a:extLst>
              <a:ext uri="{FF2B5EF4-FFF2-40B4-BE49-F238E27FC236}">
                <a16:creationId xmlns:a16="http://schemas.microsoft.com/office/drawing/2014/main" id="{705159DC-F963-8941-8F3B-4AB2E18483EA}"/>
              </a:ext>
            </a:extLst>
          </p:cNvPr>
          <p:cNvCxnSpPr>
            <a:stCxn id="20" idx="2"/>
          </p:cNvCxnSpPr>
          <p:nvPr/>
        </p:nvCxnSpPr>
        <p:spPr>
          <a:xfrm rot="5400000">
            <a:off x="4675094" y="3367614"/>
            <a:ext cx="720636" cy="701330"/>
          </a:xfrm>
          <a:prstGeom prst="bentConnector3">
            <a:avLst/>
          </a:prstGeom>
          <a:ln w="25400">
            <a:solidFill>
              <a:schemeClr val="tx2">
                <a:lumMod val="60000"/>
                <a:lumOff val="40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4" name="Connector: Elbow 91">
            <a:extLst>
              <a:ext uri="{FF2B5EF4-FFF2-40B4-BE49-F238E27FC236}">
                <a16:creationId xmlns:a16="http://schemas.microsoft.com/office/drawing/2014/main" id="{B789D0AA-13F8-2147-876B-7FA5EDCC5819}"/>
              </a:ext>
            </a:extLst>
          </p:cNvPr>
          <p:cNvCxnSpPr>
            <a:stCxn id="17" idx="2"/>
          </p:cNvCxnSpPr>
          <p:nvPr/>
        </p:nvCxnSpPr>
        <p:spPr>
          <a:xfrm rot="16200000" flipH="1">
            <a:off x="3689737" y="2723268"/>
            <a:ext cx="568436" cy="1421585"/>
          </a:xfrm>
          <a:prstGeom prst="bentConnector2">
            <a:avLst/>
          </a:prstGeom>
          <a:ln w="25400">
            <a:solidFill>
              <a:srgbClr val="FF990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34F5E086-BD57-5E4B-99B2-69A9DACE083F}"/>
              </a:ext>
            </a:extLst>
          </p:cNvPr>
          <p:cNvSpPr txBox="1"/>
          <p:nvPr/>
        </p:nvSpPr>
        <p:spPr>
          <a:xfrm>
            <a:off x="3429318" y="3643765"/>
            <a:ext cx="914994" cy="343748"/>
          </a:xfrm>
          <a:prstGeom prst="rect">
            <a:avLst/>
          </a:prstGeom>
          <a:noFill/>
        </p:spPr>
        <p:txBody>
          <a:bodyPr wrap="none" lIns="137160" tIns="109728" rIns="137160" bIns="109728" rtlCol="0">
            <a:spAutoFit/>
          </a:bodyPr>
          <a:lstStyle/>
          <a:p>
            <a:pPr defTabSz="685775" eaLnBrk="1" fontAlgn="auto" hangingPunct="1">
              <a:lnSpc>
                <a:spcPct val="90000"/>
              </a:lnSpc>
              <a:spcBef>
                <a:spcPts val="0"/>
              </a:spcBef>
              <a:spcAft>
                <a:spcPts val="450"/>
              </a:spcAft>
            </a:pPr>
            <a:r>
              <a:rPr lang="en-US" sz="882" b="1" dirty="0">
                <a:ln w="3175">
                  <a:noFill/>
                </a:ln>
                <a:solidFill>
                  <a:srgbClr val="FF9900"/>
                </a:solidFill>
                <a:latin typeface="Segoe UI Semibold" panose="020B0702040204020203" pitchFamily="34" charset="0"/>
                <a:cs typeface="Segoe UI Semibold" panose="020B0702040204020203" pitchFamily="34" charset="0"/>
              </a:rPr>
              <a:t>1-&gt;n or n-&gt;1</a:t>
            </a:r>
          </a:p>
        </p:txBody>
      </p:sp>
      <p:sp>
        <p:nvSpPr>
          <p:cNvPr id="36" name="TextBox 35">
            <a:extLst>
              <a:ext uri="{FF2B5EF4-FFF2-40B4-BE49-F238E27FC236}">
                <a16:creationId xmlns:a16="http://schemas.microsoft.com/office/drawing/2014/main" id="{4421F7CC-366D-EE41-8873-6707B85CE7DD}"/>
              </a:ext>
            </a:extLst>
          </p:cNvPr>
          <p:cNvSpPr txBox="1"/>
          <p:nvPr/>
        </p:nvSpPr>
        <p:spPr>
          <a:xfrm>
            <a:off x="4651251" y="3643765"/>
            <a:ext cx="908582" cy="343748"/>
          </a:xfrm>
          <a:prstGeom prst="rect">
            <a:avLst/>
          </a:prstGeom>
          <a:noFill/>
        </p:spPr>
        <p:txBody>
          <a:bodyPr wrap="none" lIns="137160" tIns="109728" rIns="137160" bIns="109728" rtlCol="0">
            <a:spAutoFit/>
          </a:bodyPr>
          <a:lstStyle/>
          <a:p>
            <a:pPr defTabSz="685775" eaLnBrk="1" fontAlgn="auto" hangingPunct="1">
              <a:lnSpc>
                <a:spcPct val="90000"/>
              </a:lnSpc>
              <a:spcBef>
                <a:spcPts val="0"/>
              </a:spcBef>
              <a:spcAft>
                <a:spcPts val="450"/>
              </a:spcAft>
            </a:pPr>
            <a:r>
              <a:rPr lang="en-US" sz="882" b="1" dirty="0">
                <a:ln w="3175">
                  <a:noFill/>
                </a:ln>
                <a:solidFill>
                  <a:srgbClr val="274B47">
                    <a:lumMod val="60000"/>
                    <a:lumOff val="40000"/>
                  </a:srgbClr>
                </a:solidFill>
                <a:latin typeface="Segoe UI Semibold" panose="020B0702040204020203" pitchFamily="34" charset="0"/>
                <a:cs typeface="Segoe UI Semibold" panose="020B0702040204020203" pitchFamily="34" charset="0"/>
              </a:rPr>
              <a:t>0-&gt;1 or 1-&gt;0</a:t>
            </a:r>
          </a:p>
        </p:txBody>
      </p:sp>
      <p:sp>
        <p:nvSpPr>
          <p:cNvPr id="37" name="TextBox 36">
            <a:extLst>
              <a:ext uri="{FF2B5EF4-FFF2-40B4-BE49-F238E27FC236}">
                <a16:creationId xmlns:a16="http://schemas.microsoft.com/office/drawing/2014/main" id="{6E109E41-5C9F-0D43-B817-3927012106A1}"/>
              </a:ext>
            </a:extLst>
          </p:cNvPr>
          <p:cNvSpPr txBox="1"/>
          <p:nvPr/>
        </p:nvSpPr>
        <p:spPr>
          <a:xfrm>
            <a:off x="5721304" y="3413268"/>
            <a:ext cx="701324" cy="465897"/>
          </a:xfrm>
          <a:prstGeom prst="rect">
            <a:avLst/>
          </a:prstGeom>
          <a:noFill/>
        </p:spPr>
        <p:txBody>
          <a:bodyPr wrap="square" lIns="137160" tIns="109728" rIns="137160" bIns="109728" rtlCol="0">
            <a:spAutoFit/>
          </a:bodyPr>
          <a:lstStyle/>
          <a:p>
            <a:pPr defTabSz="685775" eaLnBrk="1" fontAlgn="auto" hangingPunct="1">
              <a:lnSpc>
                <a:spcPct val="90000"/>
              </a:lnSpc>
              <a:spcBef>
                <a:spcPts val="0"/>
              </a:spcBef>
              <a:spcAft>
                <a:spcPts val="450"/>
              </a:spcAft>
            </a:pPr>
            <a:r>
              <a:rPr lang="en-US" sz="882" b="1" dirty="0">
                <a:ln w="3175">
                  <a:noFill/>
                </a:ln>
                <a:solidFill>
                  <a:srgbClr val="274B47"/>
                </a:solidFill>
                <a:latin typeface="Segoe UI Semibold" panose="020B0702040204020203" pitchFamily="34" charset="0"/>
                <a:cs typeface="Segoe UI Semibold" panose="020B0702040204020203" pitchFamily="34" charset="0"/>
              </a:rPr>
              <a:t>Any events?</a:t>
            </a:r>
          </a:p>
        </p:txBody>
      </p:sp>
      <p:sp>
        <p:nvSpPr>
          <p:cNvPr id="38" name="TextBox 37">
            <a:extLst>
              <a:ext uri="{FF2B5EF4-FFF2-40B4-BE49-F238E27FC236}">
                <a16:creationId xmlns:a16="http://schemas.microsoft.com/office/drawing/2014/main" id="{272C930A-6BFC-6844-8DE2-D5B9F560347F}"/>
              </a:ext>
            </a:extLst>
          </p:cNvPr>
          <p:cNvSpPr txBox="1"/>
          <p:nvPr/>
        </p:nvSpPr>
        <p:spPr>
          <a:xfrm>
            <a:off x="3413544" y="1906782"/>
            <a:ext cx="1212860" cy="588046"/>
          </a:xfrm>
          <a:prstGeom prst="rect">
            <a:avLst/>
          </a:prstGeom>
          <a:noFill/>
        </p:spPr>
        <p:txBody>
          <a:bodyPr wrap="square" lIns="137160" tIns="109728" rIns="137160" bIns="109728" rtlCol="0">
            <a:spAutoFit/>
          </a:bodyPr>
          <a:lstStyle/>
          <a:p>
            <a:pPr defTabSz="685775" eaLnBrk="1" fontAlgn="auto" hangingPunct="1">
              <a:lnSpc>
                <a:spcPct val="90000"/>
              </a:lnSpc>
              <a:spcBef>
                <a:spcPts val="0"/>
              </a:spcBef>
              <a:spcAft>
                <a:spcPts val="0"/>
              </a:spcAft>
            </a:pPr>
            <a:r>
              <a:rPr lang="en-US" sz="882" b="1" dirty="0">
                <a:ln w="3175">
                  <a:noFill/>
                </a:ln>
                <a:solidFill>
                  <a:srgbClr val="0099CC"/>
                </a:solidFill>
                <a:latin typeface="Segoe UI Semibold" panose="020B0702040204020203" pitchFamily="34" charset="0"/>
                <a:cs typeface="Segoe UI Semibold" panose="020B0702040204020203" pitchFamily="34" charset="0"/>
              </a:rPr>
              <a:t>Register +</a:t>
            </a:r>
          </a:p>
          <a:p>
            <a:pPr defTabSz="685775" eaLnBrk="1" fontAlgn="auto" hangingPunct="1">
              <a:lnSpc>
                <a:spcPct val="90000"/>
              </a:lnSpc>
              <a:spcBef>
                <a:spcPts val="0"/>
              </a:spcBef>
              <a:spcAft>
                <a:spcPts val="0"/>
              </a:spcAft>
            </a:pPr>
            <a:r>
              <a:rPr lang="en-US" sz="882" b="1" dirty="0">
                <a:ln w="3175">
                  <a:noFill/>
                </a:ln>
                <a:solidFill>
                  <a:srgbClr val="0099CC"/>
                </a:solidFill>
                <a:latin typeface="Segoe UI Semibold" panose="020B0702040204020203" pitchFamily="34" charset="0"/>
                <a:cs typeface="Segoe UI Semibold" panose="020B0702040204020203" pitchFamily="34" charset="0"/>
              </a:rPr>
              <a:t>trigger and</a:t>
            </a:r>
          </a:p>
          <a:p>
            <a:pPr defTabSz="685775" eaLnBrk="1" fontAlgn="auto" hangingPunct="1">
              <a:lnSpc>
                <a:spcPct val="90000"/>
              </a:lnSpc>
              <a:spcBef>
                <a:spcPts val="0"/>
              </a:spcBef>
              <a:spcAft>
                <a:spcPts val="0"/>
              </a:spcAft>
            </a:pPr>
            <a:r>
              <a:rPr lang="en-US" sz="882" b="1" dirty="0">
                <a:ln w="3175">
                  <a:noFill/>
                </a:ln>
                <a:solidFill>
                  <a:srgbClr val="0099CC"/>
                </a:solidFill>
                <a:latin typeface="Segoe UI Semibold" panose="020B0702040204020203" pitchFamily="34" charset="0"/>
                <a:cs typeface="Segoe UI Semibold" panose="020B0702040204020203" pitchFamily="34" charset="0"/>
              </a:rPr>
              <a:t>scaling definition</a:t>
            </a:r>
          </a:p>
        </p:txBody>
      </p:sp>
      <p:grpSp>
        <p:nvGrpSpPr>
          <p:cNvPr id="39" name="Group 38">
            <a:extLst>
              <a:ext uri="{FF2B5EF4-FFF2-40B4-BE49-F238E27FC236}">
                <a16:creationId xmlns:a16="http://schemas.microsoft.com/office/drawing/2014/main" id="{06638BFF-08CE-C244-8D4F-84C1A3CB6FF7}"/>
              </a:ext>
            </a:extLst>
          </p:cNvPr>
          <p:cNvGrpSpPr/>
          <p:nvPr/>
        </p:nvGrpSpPr>
        <p:grpSpPr>
          <a:xfrm>
            <a:off x="5874417" y="4012819"/>
            <a:ext cx="1438647" cy="822960"/>
            <a:chOff x="7750152" y="5255175"/>
            <a:chExt cx="1918196" cy="1097280"/>
          </a:xfrm>
        </p:grpSpPr>
        <p:sp>
          <p:nvSpPr>
            <p:cNvPr id="40" name="Oval 39">
              <a:extLst>
                <a:ext uri="{FF2B5EF4-FFF2-40B4-BE49-F238E27FC236}">
                  <a16:creationId xmlns:a16="http://schemas.microsoft.com/office/drawing/2014/main" id="{08F546FE-4826-5047-BD6F-290732746EFF}"/>
                </a:ext>
              </a:extLst>
            </p:cNvPr>
            <p:cNvSpPr/>
            <p:nvPr/>
          </p:nvSpPr>
          <p:spPr bwMode="auto">
            <a:xfrm>
              <a:off x="7750152" y="5255175"/>
              <a:ext cx="1097280" cy="1097280"/>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algn="ctr" defTabSz="699354" eaLnBrk="1" hangingPunct="1">
                <a:lnSpc>
                  <a:spcPct val="90000"/>
                </a:lnSpc>
              </a:pPr>
              <a:endParaRPr lang="en-US"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41" name="Title 1">
              <a:extLst>
                <a:ext uri="{FF2B5EF4-FFF2-40B4-BE49-F238E27FC236}">
                  <a16:creationId xmlns:a16="http://schemas.microsoft.com/office/drawing/2014/main" id="{1ACA60F5-6617-5C4B-A95F-6370C7E078F1}"/>
                </a:ext>
              </a:extLst>
            </p:cNvPr>
            <p:cNvSpPr txBox="1">
              <a:spLocks/>
            </p:cNvSpPr>
            <p:nvPr/>
          </p:nvSpPr>
          <p:spPr>
            <a:xfrm>
              <a:off x="8757589" y="5530627"/>
              <a:ext cx="910759" cy="542969"/>
            </a:xfrm>
            <a:prstGeom prst="rect">
              <a:avLst/>
            </a:prstGeom>
          </p:spPr>
          <p:txBody>
            <a:bodyPr vert="horz" wrap="square" lIns="0" tIns="0" rIns="0" bIns="0" rtlCol="0" anchor="b">
              <a:spAutoFit/>
            </a:bodyPr>
            <a:lstStyle>
              <a:lvl1pPr algn="l" defTabSz="932742" rtl="0" eaLnBrk="1" latinLnBrk="0" hangingPunct="1">
                <a:lnSpc>
                  <a:spcPct val="90000"/>
                </a:lnSpc>
                <a:spcBef>
                  <a:spcPct val="0"/>
                </a:spcBef>
                <a:buNone/>
                <a:defRPr lang="en-US" sz="5400" b="0" kern="1200" cap="none" spc="-102" baseline="0">
                  <a:ln w="3175">
                    <a:noFill/>
                  </a:ln>
                  <a:gradFill>
                    <a:gsLst>
                      <a:gs pos="2655">
                        <a:schemeClr val="tx1"/>
                      </a:gs>
                      <a:gs pos="31000">
                        <a:schemeClr val="tx1"/>
                      </a:gs>
                    </a:gsLst>
                    <a:lin ang="5400000" scaled="0"/>
                  </a:gradFill>
                  <a:effectLst/>
                  <a:latin typeface="+mj-lt"/>
                  <a:ea typeface="+mn-ea"/>
                  <a:cs typeface="Segoe UI" pitchFamily="34" charset="0"/>
                </a:defRPr>
              </a:lvl1pPr>
            </a:lstStyle>
            <a:p>
              <a:pPr algn="ctr" defTabSz="685775" fontAlgn="auto">
                <a:lnSpc>
                  <a:spcPct val="100000"/>
                </a:lnSpc>
                <a:spcAft>
                  <a:spcPts val="0"/>
                </a:spcAft>
                <a:defRPr/>
              </a:pPr>
              <a:r>
                <a:rPr lang="en-US" sz="882" spc="0" dirty="0">
                  <a:solidFill>
                    <a:srgbClr val="000000"/>
                  </a:solidFill>
                  <a:latin typeface="Segoe UI Semibold" panose="020B0702040204020203" pitchFamily="34" charset="0"/>
                  <a:cs typeface="Segoe UI Semibold" panose="020B0702040204020203" pitchFamily="34" charset="0"/>
                </a:rPr>
                <a:t>External </a:t>
              </a:r>
            </a:p>
            <a:p>
              <a:pPr algn="ctr" defTabSz="685775" fontAlgn="auto">
                <a:lnSpc>
                  <a:spcPct val="100000"/>
                </a:lnSpc>
                <a:spcAft>
                  <a:spcPts val="0"/>
                </a:spcAft>
                <a:defRPr/>
              </a:pPr>
              <a:r>
                <a:rPr lang="en-US" sz="882" spc="0" dirty="0">
                  <a:solidFill>
                    <a:srgbClr val="000000"/>
                  </a:solidFill>
                  <a:latin typeface="Segoe UI Semibold" panose="020B0702040204020203" pitchFamily="34" charset="0"/>
                  <a:cs typeface="Segoe UI Semibold" panose="020B0702040204020203" pitchFamily="34" charset="0"/>
                </a:rPr>
                <a:t>trigger </a:t>
              </a:r>
            </a:p>
            <a:p>
              <a:pPr algn="ctr" defTabSz="685775" fontAlgn="auto">
                <a:lnSpc>
                  <a:spcPct val="100000"/>
                </a:lnSpc>
                <a:spcAft>
                  <a:spcPts val="0"/>
                </a:spcAft>
                <a:defRPr/>
              </a:pPr>
              <a:r>
                <a:rPr lang="en-US" sz="882" spc="0" dirty="0">
                  <a:solidFill>
                    <a:srgbClr val="000000"/>
                  </a:solidFill>
                  <a:latin typeface="Segoe UI Semibold" panose="020B0702040204020203" pitchFamily="34" charset="0"/>
                  <a:cs typeface="Segoe UI Semibold" panose="020B0702040204020203" pitchFamily="34" charset="0"/>
                </a:rPr>
                <a:t>source</a:t>
              </a:r>
            </a:p>
          </p:txBody>
        </p:sp>
        <p:sp>
          <p:nvSpPr>
            <p:cNvPr id="42" name="LightningBolt_E945" title="Icon of a lightning bolt">
              <a:extLst>
                <a:ext uri="{FF2B5EF4-FFF2-40B4-BE49-F238E27FC236}">
                  <a16:creationId xmlns:a16="http://schemas.microsoft.com/office/drawing/2014/main" id="{22832318-FAF7-E745-9980-F1D75F961E08}"/>
                </a:ext>
              </a:extLst>
            </p:cNvPr>
            <p:cNvSpPr>
              <a:spLocks noChangeAspect="1"/>
            </p:cNvSpPr>
            <p:nvPr/>
          </p:nvSpPr>
          <p:spPr bwMode="auto">
            <a:xfrm>
              <a:off x="8134977" y="5575215"/>
              <a:ext cx="327631" cy="457200"/>
            </a:xfrm>
            <a:custGeom>
              <a:avLst/>
              <a:gdLst>
                <a:gd name="T0" fmla="*/ 481 w 2961"/>
                <a:gd name="T1" fmla="*/ 4132 h 4132"/>
                <a:gd name="T2" fmla="*/ 2961 w 2961"/>
                <a:gd name="T3" fmla="*/ 1653 h 4132"/>
                <a:gd name="T4" fmla="*/ 1652 w 2961"/>
                <a:gd name="T5" fmla="*/ 1653 h 4132"/>
                <a:gd name="T6" fmla="*/ 2479 w 2961"/>
                <a:gd name="T7" fmla="*/ 0 h 4132"/>
                <a:gd name="T8" fmla="*/ 1239 w 2961"/>
                <a:gd name="T9" fmla="*/ 0 h 4132"/>
                <a:gd name="T10" fmla="*/ 0 w 2961"/>
                <a:gd name="T11" fmla="*/ 2479 h 4132"/>
                <a:gd name="T12" fmla="*/ 964 w 2961"/>
                <a:gd name="T13" fmla="*/ 2479 h 4132"/>
                <a:gd name="T14" fmla="*/ 137 w 2961"/>
                <a:gd name="T15" fmla="*/ 4132 h 4132"/>
                <a:gd name="T16" fmla="*/ 481 w 2961"/>
                <a:gd name="T17" fmla="*/ 4132 h 4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61" h="4132">
                  <a:moveTo>
                    <a:pt x="481" y="4132"/>
                  </a:moveTo>
                  <a:lnTo>
                    <a:pt x="2961" y="1653"/>
                  </a:lnTo>
                  <a:lnTo>
                    <a:pt x="1652" y="1653"/>
                  </a:lnTo>
                  <a:lnTo>
                    <a:pt x="2479" y="0"/>
                  </a:lnTo>
                  <a:lnTo>
                    <a:pt x="1239" y="0"/>
                  </a:lnTo>
                  <a:lnTo>
                    <a:pt x="0" y="2479"/>
                  </a:lnTo>
                  <a:lnTo>
                    <a:pt x="964" y="2479"/>
                  </a:lnTo>
                  <a:lnTo>
                    <a:pt x="137" y="4132"/>
                  </a:lnTo>
                  <a:lnTo>
                    <a:pt x="481" y="4132"/>
                  </a:lnTo>
                  <a:close/>
                </a:path>
              </a:pathLst>
            </a:custGeom>
            <a:noFill/>
            <a:ln w="285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775" eaLnBrk="1" fontAlgn="auto" hangingPunct="1">
                <a:spcBef>
                  <a:spcPts val="0"/>
                </a:spcBef>
                <a:spcAft>
                  <a:spcPts val="0"/>
                </a:spcAft>
              </a:pPr>
              <a:endParaRPr lang="en-US" sz="675">
                <a:gradFill>
                  <a:gsLst>
                    <a:gs pos="0">
                      <a:srgbClr val="505050"/>
                    </a:gs>
                    <a:gs pos="100000">
                      <a:srgbClr val="505050"/>
                    </a:gs>
                  </a:gsLst>
                  <a:lin ang="5400000" scaled="1"/>
                </a:gradFill>
                <a:latin typeface="Segoe UI"/>
              </a:endParaRPr>
            </a:p>
          </p:txBody>
        </p:sp>
      </p:grpSp>
      <p:cxnSp>
        <p:nvCxnSpPr>
          <p:cNvPr id="43" name="Straight Arrow Connector 42">
            <a:extLst>
              <a:ext uri="{FF2B5EF4-FFF2-40B4-BE49-F238E27FC236}">
                <a16:creationId xmlns:a16="http://schemas.microsoft.com/office/drawing/2014/main" id="{9B0509DF-7A32-9D4D-80F1-33EC8705193F}"/>
              </a:ext>
            </a:extLst>
          </p:cNvPr>
          <p:cNvCxnSpPr>
            <a:cxnSpLocks/>
          </p:cNvCxnSpPr>
          <p:nvPr/>
        </p:nvCxnSpPr>
        <p:spPr>
          <a:xfrm>
            <a:off x="5003391" y="4371688"/>
            <a:ext cx="891540" cy="0"/>
          </a:xfrm>
          <a:prstGeom prst="straightConnector1">
            <a:avLst/>
          </a:prstGeom>
          <a:ln w="25400">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6730510"/>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DE7906-25E1-48B6-AAD6-9FEEF47F9A57}"/>
              </a:ext>
            </a:extLst>
          </p:cNvPr>
          <p:cNvSpPr>
            <a:spLocks noGrp="1"/>
          </p:cNvSpPr>
          <p:nvPr>
            <p:ph type="title"/>
          </p:nvPr>
        </p:nvSpPr>
        <p:spPr>
          <a:xfrm>
            <a:off x="436960" y="2156252"/>
            <a:ext cx="2386520" cy="830997"/>
          </a:xfrm>
        </p:spPr>
        <p:txBody>
          <a:bodyPr/>
          <a:lstStyle/>
          <a:p>
            <a:r>
              <a:rPr lang="en-US"/>
              <a:t>When to consider KEDA</a:t>
            </a:r>
          </a:p>
        </p:txBody>
      </p:sp>
      <p:sp>
        <p:nvSpPr>
          <p:cNvPr id="10" name="Text Placeholder 9">
            <a:extLst>
              <a:ext uri="{FF2B5EF4-FFF2-40B4-BE49-F238E27FC236}">
                <a16:creationId xmlns:a16="http://schemas.microsoft.com/office/drawing/2014/main" id="{F0C9BF3C-6331-4841-A51B-AEF8D7CF02A3}"/>
              </a:ext>
            </a:extLst>
          </p:cNvPr>
          <p:cNvSpPr>
            <a:spLocks noGrp="1"/>
          </p:cNvSpPr>
          <p:nvPr>
            <p:ph type="body" sz="quarter" idx="11"/>
          </p:nvPr>
        </p:nvSpPr>
        <p:spPr>
          <a:xfrm>
            <a:off x="3706416" y="665076"/>
            <a:ext cx="5000625" cy="3813352"/>
          </a:xfrm>
        </p:spPr>
        <p:txBody>
          <a:bodyPr/>
          <a:lstStyle/>
          <a:p>
            <a:r>
              <a:rPr lang="en-US"/>
              <a:t>Run functions on-premises / Intelligent edge</a:t>
            </a:r>
            <a:br>
              <a:rPr lang="en-US"/>
            </a:br>
            <a:endParaRPr lang="en-US"/>
          </a:p>
          <a:p>
            <a:r>
              <a:rPr lang="en-US"/>
              <a:t>Run functions alongside existing Kubernetes investments or requirements</a:t>
            </a:r>
            <a:br>
              <a:rPr lang="en-US"/>
            </a:br>
            <a:endParaRPr lang="en-US"/>
          </a:p>
          <a:p>
            <a:r>
              <a:rPr lang="en-US"/>
              <a:t>Run functions on a different platform or cloud</a:t>
            </a:r>
          </a:p>
          <a:p>
            <a:endParaRPr lang="en-US"/>
          </a:p>
          <a:p>
            <a:r>
              <a:rPr lang="en-US"/>
              <a:t>Run functions with full control and management of scale and compute</a:t>
            </a:r>
          </a:p>
        </p:txBody>
      </p:sp>
    </p:spTree>
    <p:extLst>
      <p:ext uri="{BB962C8B-B14F-4D97-AF65-F5344CB8AC3E}">
        <p14:creationId xmlns:p14="http://schemas.microsoft.com/office/powerpoint/2010/main" val="1756748003"/>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B43842-728F-304A-BBCE-8C05490F6672}"/>
              </a:ext>
            </a:extLst>
          </p:cNvPr>
          <p:cNvSpPr>
            <a:spLocks noGrp="1"/>
          </p:cNvSpPr>
          <p:nvPr>
            <p:ph type="title"/>
          </p:nvPr>
        </p:nvSpPr>
        <p:spPr/>
        <p:txBody>
          <a:bodyPr/>
          <a:lstStyle/>
          <a:p>
            <a:r>
              <a:rPr lang="en-US" dirty="0"/>
              <a:t>Where should you host your code?</a:t>
            </a:r>
          </a:p>
        </p:txBody>
      </p:sp>
      <p:cxnSp>
        <p:nvCxnSpPr>
          <p:cNvPr id="6" name="Straight Arrow Connector 5">
            <a:extLst>
              <a:ext uri="{FF2B5EF4-FFF2-40B4-BE49-F238E27FC236}">
                <a16:creationId xmlns:a16="http://schemas.microsoft.com/office/drawing/2014/main" id="{DFC05F5E-9570-BC4B-AFB1-5A08F8FD1F78}"/>
              </a:ext>
            </a:extLst>
          </p:cNvPr>
          <p:cNvCxnSpPr/>
          <p:nvPr/>
        </p:nvCxnSpPr>
        <p:spPr>
          <a:xfrm>
            <a:off x="581958" y="1710688"/>
            <a:ext cx="7207623"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D33C7DAA-73ED-1943-96B1-E3014FCD9D3B}"/>
              </a:ext>
            </a:extLst>
          </p:cNvPr>
          <p:cNvSpPr txBox="1"/>
          <p:nvPr/>
        </p:nvSpPr>
        <p:spPr>
          <a:xfrm>
            <a:off x="6699873" y="1824987"/>
            <a:ext cx="1801906" cy="230832"/>
          </a:xfrm>
          <a:prstGeom prst="rect">
            <a:avLst/>
          </a:prstGeom>
          <a:noFill/>
        </p:spPr>
        <p:txBody>
          <a:bodyPr wrap="square" lIns="0" tIns="0" rIns="0" bIns="0" rtlCol="0">
            <a:spAutoFit/>
          </a:bodyPr>
          <a:lstStyle/>
          <a:p>
            <a:pPr algn="l"/>
            <a:r>
              <a:rPr lang="en-US" sz="1500" dirty="0">
                <a:gradFill>
                  <a:gsLst>
                    <a:gs pos="2917">
                      <a:schemeClr val="tx1"/>
                    </a:gs>
                    <a:gs pos="30000">
                      <a:schemeClr val="tx1"/>
                    </a:gs>
                  </a:gsLst>
                  <a:lin ang="5400000" scaled="0"/>
                </a:gradFill>
              </a:rPr>
              <a:t>Productivity</a:t>
            </a:r>
          </a:p>
        </p:txBody>
      </p:sp>
      <p:sp>
        <p:nvSpPr>
          <p:cNvPr id="8" name="TextBox 7">
            <a:extLst>
              <a:ext uri="{FF2B5EF4-FFF2-40B4-BE49-F238E27FC236}">
                <a16:creationId xmlns:a16="http://schemas.microsoft.com/office/drawing/2014/main" id="{14D2FBF6-EB82-7D4C-BAC6-2D8594A970C4}"/>
              </a:ext>
            </a:extLst>
          </p:cNvPr>
          <p:cNvSpPr txBox="1"/>
          <p:nvPr/>
        </p:nvSpPr>
        <p:spPr>
          <a:xfrm>
            <a:off x="676089" y="1824987"/>
            <a:ext cx="1801906" cy="461665"/>
          </a:xfrm>
          <a:prstGeom prst="rect">
            <a:avLst/>
          </a:prstGeom>
          <a:noFill/>
        </p:spPr>
        <p:txBody>
          <a:bodyPr wrap="square" lIns="0" tIns="0" rIns="0" bIns="0" rtlCol="0">
            <a:spAutoFit/>
          </a:bodyPr>
          <a:lstStyle/>
          <a:p>
            <a:pPr algn="l"/>
            <a:r>
              <a:rPr lang="en-US" sz="1500" dirty="0">
                <a:gradFill>
                  <a:gsLst>
                    <a:gs pos="2917">
                      <a:schemeClr val="tx1"/>
                    </a:gs>
                    <a:gs pos="30000">
                      <a:schemeClr val="tx1"/>
                    </a:gs>
                  </a:gsLst>
                  <a:lin ang="5400000" scaled="0"/>
                </a:gradFill>
              </a:rPr>
              <a:t>Control and Management</a:t>
            </a:r>
          </a:p>
        </p:txBody>
      </p:sp>
      <p:sp>
        <p:nvSpPr>
          <p:cNvPr id="10" name="Text Placeholder 4">
            <a:extLst>
              <a:ext uri="{FF2B5EF4-FFF2-40B4-BE49-F238E27FC236}">
                <a16:creationId xmlns:a16="http://schemas.microsoft.com/office/drawing/2014/main" id="{E2D03EB6-0DE0-074B-BA0E-59441D8BCC53}"/>
              </a:ext>
            </a:extLst>
          </p:cNvPr>
          <p:cNvSpPr txBox="1">
            <a:spLocks/>
          </p:cNvSpPr>
          <p:nvPr/>
        </p:nvSpPr>
        <p:spPr>
          <a:xfrm>
            <a:off x="441197" y="2777277"/>
            <a:ext cx="6974856" cy="2631118"/>
          </a:xfrm>
          <a:prstGeom prst="rect">
            <a:avLst/>
          </a:prstGeom>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100" dirty="0"/>
              <a:t>Start with high productive services and move backwards</a:t>
            </a:r>
          </a:p>
          <a:p>
            <a:endParaRPr lang="en-US" sz="2100" dirty="0"/>
          </a:p>
          <a:p>
            <a:r>
              <a:rPr lang="en-US" sz="2100" dirty="0"/>
              <a:t>Not always an either/or – Docker &amp; Functions, Functions &amp; Kubernetes</a:t>
            </a:r>
          </a:p>
          <a:p>
            <a:endParaRPr lang="en-US" sz="2100" dirty="0"/>
          </a:p>
          <a:p>
            <a:r>
              <a:rPr lang="en-US" sz="2100" dirty="0"/>
              <a:t>Use services for their strengths</a:t>
            </a:r>
          </a:p>
          <a:p>
            <a:endParaRPr lang="en-US" sz="2100" dirty="0"/>
          </a:p>
          <a:p>
            <a:endParaRPr lang="en-US" sz="2100" dirty="0"/>
          </a:p>
        </p:txBody>
      </p:sp>
      <p:sp>
        <p:nvSpPr>
          <p:cNvPr id="11" name="TextBox 10">
            <a:extLst>
              <a:ext uri="{FF2B5EF4-FFF2-40B4-BE49-F238E27FC236}">
                <a16:creationId xmlns:a16="http://schemas.microsoft.com/office/drawing/2014/main" id="{FBCE4BC8-6C25-A345-9CD9-4B20EA34BB7F}"/>
              </a:ext>
            </a:extLst>
          </p:cNvPr>
          <p:cNvSpPr txBox="1"/>
          <p:nvPr/>
        </p:nvSpPr>
        <p:spPr>
          <a:xfrm>
            <a:off x="581958" y="1335105"/>
            <a:ext cx="1801906" cy="230832"/>
          </a:xfrm>
          <a:prstGeom prst="rect">
            <a:avLst/>
          </a:prstGeom>
          <a:noFill/>
        </p:spPr>
        <p:txBody>
          <a:bodyPr wrap="square" lIns="0" tIns="0" rIns="0" bIns="0" rtlCol="0">
            <a:spAutoFit/>
          </a:bodyPr>
          <a:lstStyle/>
          <a:p>
            <a:pPr algn="l"/>
            <a:r>
              <a:rPr lang="en-US" sz="1500" dirty="0">
                <a:gradFill>
                  <a:gsLst>
                    <a:gs pos="2917">
                      <a:schemeClr val="tx1"/>
                    </a:gs>
                    <a:gs pos="30000">
                      <a:schemeClr val="tx1"/>
                    </a:gs>
                  </a:gsLst>
                  <a:lin ang="5400000" scaled="0"/>
                </a:gradFill>
              </a:rPr>
              <a:t>VMs</a:t>
            </a:r>
          </a:p>
        </p:txBody>
      </p:sp>
      <p:sp>
        <p:nvSpPr>
          <p:cNvPr id="12" name="TextBox 11">
            <a:extLst>
              <a:ext uri="{FF2B5EF4-FFF2-40B4-BE49-F238E27FC236}">
                <a16:creationId xmlns:a16="http://schemas.microsoft.com/office/drawing/2014/main" id="{1D6C6D75-7997-3143-8530-A16CA15DC432}"/>
              </a:ext>
            </a:extLst>
          </p:cNvPr>
          <p:cNvSpPr txBox="1"/>
          <p:nvPr/>
        </p:nvSpPr>
        <p:spPr>
          <a:xfrm>
            <a:off x="1550394" y="1199697"/>
            <a:ext cx="1801906" cy="461665"/>
          </a:xfrm>
          <a:prstGeom prst="rect">
            <a:avLst/>
          </a:prstGeom>
          <a:noFill/>
        </p:spPr>
        <p:txBody>
          <a:bodyPr wrap="square" lIns="0" tIns="0" rIns="0" bIns="0" rtlCol="0">
            <a:spAutoFit/>
          </a:bodyPr>
          <a:lstStyle/>
          <a:p>
            <a:pPr algn="l"/>
            <a:r>
              <a:rPr lang="en-US" sz="1500" dirty="0">
                <a:gradFill>
                  <a:gsLst>
                    <a:gs pos="2917">
                      <a:schemeClr val="tx1"/>
                    </a:gs>
                    <a:gs pos="30000">
                      <a:schemeClr val="tx1"/>
                    </a:gs>
                  </a:gsLst>
                  <a:lin ang="5400000" scaled="0"/>
                </a:gradFill>
              </a:rPr>
              <a:t>Self-Managed </a:t>
            </a:r>
          </a:p>
          <a:p>
            <a:pPr algn="l"/>
            <a:r>
              <a:rPr lang="en-US" sz="1500" dirty="0">
                <a:gradFill>
                  <a:gsLst>
                    <a:gs pos="2917">
                      <a:schemeClr val="tx1"/>
                    </a:gs>
                    <a:gs pos="30000">
                      <a:schemeClr val="tx1"/>
                    </a:gs>
                  </a:gsLst>
                  <a:lin ang="5400000" scaled="0"/>
                </a:gradFill>
              </a:rPr>
              <a:t>Kubernetes</a:t>
            </a:r>
          </a:p>
        </p:txBody>
      </p:sp>
      <p:sp>
        <p:nvSpPr>
          <p:cNvPr id="13" name="TextBox 12">
            <a:extLst>
              <a:ext uri="{FF2B5EF4-FFF2-40B4-BE49-F238E27FC236}">
                <a16:creationId xmlns:a16="http://schemas.microsoft.com/office/drawing/2014/main" id="{CA5C65F3-C262-584B-A223-C8DDBDEC2E72}"/>
              </a:ext>
            </a:extLst>
          </p:cNvPr>
          <p:cNvSpPr txBox="1"/>
          <p:nvPr/>
        </p:nvSpPr>
        <p:spPr>
          <a:xfrm>
            <a:off x="3284817" y="1208529"/>
            <a:ext cx="1801906" cy="461665"/>
          </a:xfrm>
          <a:prstGeom prst="rect">
            <a:avLst/>
          </a:prstGeom>
          <a:noFill/>
        </p:spPr>
        <p:txBody>
          <a:bodyPr wrap="square" lIns="0" tIns="0" rIns="0" bIns="0" rtlCol="0">
            <a:spAutoFit/>
          </a:bodyPr>
          <a:lstStyle/>
          <a:p>
            <a:pPr algn="l"/>
            <a:r>
              <a:rPr lang="en-US" sz="1500" dirty="0">
                <a:gradFill>
                  <a:gsLst>
                    <a:gs pos="2917">
                      <a:schemeClr val="tx1"/>
                    </a:gs>
                    <a:gs pos="30000">
                      <a:schemeClr val="tx1"/>
                    </a:gs>
                  </a:gsLst>
                  <a:lin ang="5400000" scaled="0"/>
                </a:gradFill>
              </a:rPr>
              <a:t>Kubernetes </a:t>
            </a:r>
          </a:p>
          <a:p>
            <a:pPr algn="l"/>
            <a:r>
              <a:rPr lang="en-US" sz="1500" dirty="0">
                <a:gradFill>
                  <a:gsLst>
                    <a:gs pos="2917">
                      <a:schemeClr val="tx1"/>
                    </a:gs>
                    <a:gs pos="30000">
                      <a:schemeClr val="tx1"/>
                    </a:gs>
                  </a:gsLst>
                  <a:lin ang="5400000" scaled="0"/>
                </a:gradFill>
              </a:rPr>
              <a:t>Service</a:t>
            </a:r>
          </a:p>
        </p:txBody>
      </p:sp>
      <p:sp>
        <p:nvSpPr>
          <p:cNvPr id="14" name="TextBox 13">
            <a:extLst>
              <a:ext uri="{FF2B5EF4-FFF2-40B4-BE49-F238E27FC236}">
                <a16:creationId xmlns:a16="http://schemas.microsoft.com/office/drawing/2014/main" id="{0B2423DF-1E5B-9D42-AA05-E25802B4729B}"/>
              </a:ext>
            </a:extLst>
          </p:cNvPr>
          <p:cNvSpPr txBox="1"/>
          <p:nvPr/>
        </p:nvSpPr>
        <p:spPr>
          <a:xfrm>
            <a:off x="4742079" y="1216769"/>
            <a:ext cx="1801906" cy="230832"/>
          </a:xfrm>
          <a:prstGeom prst="rect">
            <a:avLst/>
          </a:prstGeom>
          <a:noFill/>
        </p:spPr>
        <p:txBody>
          <a:bodyPr wrap="square" lIns="0" tIns="0" rIns="0" bIns="0" rtlCol="0">
            <a:spAutoFit/>
          </a:bodyPr>
          <a:lstStyle/>
          <a:p>
            <a:pPr algn="l"/>
            <a:r>
              <a:rPr lang="en-US" sz="1500" dirty="0">
                <a:gradFill>
                  <a:gsLst>
                    <a:gs pos="2917">
                      <a:schemeClr val="tx1"/>
                    </a:gs>
                    <a:gs pos="30000">
                      <a:schemeClr val="tx1"/>
                    </a:gs>
                  </a:gsLst>
                  <a:lin ang="5400000" scaled="0"/>
                </a:gradFill>
              </a:rPr>
              <a:t>App Services</a:t>
            </a:r>
          </a:p>
        </p:txBody>
      </p:sp>
      <p:sp>
        <p:nvSpPr>
          <p:cNvPr id="15" name="TextBox 14">
            <a:extLst>
              <a:ext uri="{FF2B5EF4-FFF2-40B4-BE49-F238E27FC236}">
                <a16:creationId xmlns:a16="http://schemas.microsoft.com/office/drawing/2014/main" id="{A423A797-E164-0E44-AFC6-247D585C4B22}"/>
              </a:ext>
            </a:extLst>
          </p:cNvPr>
          <p:cNvSpPr txBox="1"/>
          <p:nvPr/>
        </p:nvSpPr>
        <p:spPr>
          <a:xfrm>
            <a:off x="6199341" y="1216770"/>
            <a:ext cx="1801906" cy="461665"/>
          </a:xfrm>
          <a:prstGeom prst="rect">
            <a:avLst/>
          </a:prstGeom>
          <a:noFill/>
        </p:spPr>
        <p:txBody>
          <a:bodyPr wrap="square" lIns="0" tIns="0" rIns="0" bIns="0" rtlCol="0">
            <a:spAutoFit/>
          </a:bodyPr>
          <a:lstStyle/>
          <a:p>
            <a:pPr algn="l"/>
            <a:r>
              <a:rPr lang="en-US" sz="1500" dirty="0">
                <a:gradFill>
                  <a:gsLst>
                    <a:gs pos="2917">
                      <a:schemeClr val="tx1"/>
                    </a:gs>
                    <a:gs pos="30000">
                      <a:schemeClr val="tx1"/>
                    </a:gs>
                  </a:gsLst>
                  <a:lin ang="5400000" scaled="0"/>
                </a:gradFill>
              </a:rPr>
              <a:t>Azure Functions / Serverless</a:t>
            </a:r>
          </a:p>
        </p:txBody>
      </p:sp>
    </p:spTree>
    <p:extLst>
      <p:ext uri="{BB962C8B-B14F-4D97-AF65-F5344CB8AC3E}">
        <p14:creationId xmlns:p14="http://schemas.microsoft.com/office/powerpoint/2010/main" val="1189627538"/>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References</a:t>
            </a:r>
          </a:p>
        </p:txBody>
      </p:sp>
      <p:sp>
        <p:nvSpPr>
          <p:cNvPr id="5" name="Text Placeholder 4"/>
          <p:cNvSpPr>
            <a:spLocks noGrp="1"/>
          </p:cNvSpPr>
          <p:nvPr>
            <p:ph type="body" idx="4294967295"/>
          </p:nvPr>
        </p:nvSpPr>
        <p:spPr>
          <a:xfrm>
            <a:off x="457200" y="1028700"/>
            <a:ext cx="8229600" cy="3257550"/>
          </a:xfrm>
        </p:spPr>
        <p:txBody>
          <a:bodyPr/>
          <a:lstStyle/>
          <a:p>
            <a:r>
              <a:rPr lang="en-US" dirty="0">
                <a:hlinkClick r:id="rId2"/>
              </a:rPr>
              <a:t>http://aka.ms/azure-kubernetes</a:t>
            </a:r>
            <a:endParaRPr lang="en-US" dirty="0"/>
          </a:p>
          <a:p>
            <a:r>
              <a:rPr lang="en-US" dirty="0">
                <a:hlinkClick r:id="rId3"/>
              </a:rPr>
              <a:t>http://aka.ms/azure-functions</a:t>
            </a:r>
            <a:endParaRPr lang="en-US" dirty="0"/>
          </a:p>
          <a:p>
            <a:r>
              <a:rPr lang="en-US" dirty="0">
                <a:hlinkClick r:id="rId4"/>
              </a:rPr>
              <a:t>http://aka.ms/azure-appservice</a:t>
            </a:r>
            <a:endParaRPr lang="en-US" dirty="0"/>
          </a:p>
          <a:p>
            <a:r>
              <a:rPr lang="en-US" dirty="0">
                <a:hlinkClick r:id="rId5"/>
              </a:rPr>
              <a:t>http://aka.ms/keda-quickstart</a:t>
            </a:r>
            <a:r>
              <a:rPr lang="en-US" dirty="0"/>
              <a:t> </a:t>
            </a:r>
          </a:p>
          <a:p>
            <a:r>
              <a:rPr lang="en-US" dirty="0">
                <a:hlinkClick r:id="rId6"/>
              </a:rPr>
              <a:t>http://aka.ms/serverless-blazor</a:t>
            </a:r>
            <a:endParaRPr lang="en-US" dirty="0"/>
          </a:p>
          <a:p>
            <a:endParaRPr lang="en-US" dirty="0"/>
          </a:p>
        </p:txBody>
      </p:sp>
    </p:spTree>
    <p:extLst>
      <p:ext uri="{BB962C8B-B14F-4D97-AF65-F5344CB8AC3E}">
        <p14:creationId xmlns:p14="http://schemas.microsoft.com/office/powerpoint/2010/main" val="2528160651"/>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85800" y="1218010"/>
            <a:ext cx="7772400" cy="1125140"/>
          </a:xfrm>
        </p:spPr>
        <p:txBody>
          <a:bodyPr/>
          <a:lstStyle/>
          <a:p>
            <a:r>
              <a:rPr lang="en-US" sz="2400" i="1" dirty="0">
                <a:solidFill>
                  <a:schemeClr val="accent1"/>
                </a:solidFill>
                <a:latin typeface="+mj-lt"/>
              </a:rPr>
              <a:t>Please use </a:t>
            </a:r>
            <a:r>
              <a:rPr lang="en-US" sz="2400" i="1" dirty="0" err="1">
                <a:solidFill>
                  <a:schemeClr val="accent1"/>
                </a:solidFill>
                <a:latin typeface="+mj-lt"/>
              </a:rPr>
              <a:t>EventsXD</a:t>
            </a:r>
            <a:r>
              <a:rPr lang="en-US" sz="2400" i="1" dirty="0">
                <a:solidFill>
                  <a:schemeClr val="accent1"/>
                </a:solidFill>
                <a:latin typeface="+mj-lt"/>
              </a:rPr>
              <a:t> to fill out a session evaluation.</a:t>
            </a:r>
            <a:br>
              <a:rPr lang="en-US" sz="2400" i="1" dirty="0">
                <a:solidFill>
                  <a:schemeClr val="accent1"/>
                </a:solidFill>
                <a:latin typeface="+mj-lt"/>
              </a:rPr>
            </a:br>
            <a:endParaRPr lang="en-US" sz="2400" dirty="0">
              <a:solidFill>
                <a:schemeClr val="accent1"/>
              </a:solidFill>
              <a:latin typeface="+mj-lt"/>
            </a:endParaRPr>
          </a:p>
        </p:txBody>
      </p:sp>
      <p:sp>
        <p:nvSpPr>
          <p:cNvPr id="8" name="Title 3"/>
          <p:cNvSpPr txBox="1">
            <a:spLocks/>
          </p:cNvSpPr>
          <p:nvPr/>
        </p:nvSpPr>
        <p:spPr bwMode="auto">
          <a:xfrm>
            <a:off x="685800" y="2400300"/>
            <a:ext cx="7772400" cy="571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0" indent="0" algn="l" defTabSz="-13873163" rtl="0" eaLnBrk="1" fontAlgn="base" hangingPunct="1">
              <a:spcBef>
                <a:spcPct val="0"/>
              </a:spcBef>
              <a:spcAft>
                <a:spcPct val="0"/>
              </a:spcAft>
              <a:defRPr sz="2800" b="1">
                <a:solidFill>
                  <a:schemeClr val="tx1"/>
                </a:solidFill>
                <a:latin typeface="Myriad Pro" pitchFamily="34" charset="0"/>
                <a:ea typeface="+mj-ea"/>
                <a:cs typeface="Segoe UI" pitchFamily="34" charset="0"/>
              </a:defRPr>
            </a:lvl1pPr>
            <a:lvl2pPr marL="342900" indent="-342900" algn="ctr" defTabSz="-13873163" rtl="0" eaLnBrk="1" fontAlgn="base" hangingPunct="1">
              <a:spcBef>
                <a:spcPct val="0"/>
              </a:spcBef>
              <a:spcAft>
                <a:spcPct val="0"/>
              </a:spcAft>
              <a:defRPr sz="2800" b="1">
                <a:solidFill>
                  <a:schemeClr val="tx2"/>
                </a:solidFill>
                <a:latin typeface="Myriad Pro" pitchFamily="34" charset="0"/>
                <a:cs typeface="Segoe UI" pitchFamily="34" charset="0"/>
              </a:defRPr>
            </a:lvl2pPr>
            <a:lvl3pPr marL="342900" indent="-342900" algn="ctr" defTabSz="-13873163" rtl="0" eaLnBrk="1" fontAlgn="base" hangingPunct="1">
              <a:spcBef>
                <a:spcPct val="0"/>
              </a:spcBef>
              <a:spcAft>
                <a:spcPct val="0"/>
              </a:spcAft>
              <a:defRPr sz="2800" b="1">
                <a:solidFill>
                  <a:schemeClr val="tx2"/>
                </a:solidFill>
                <a:latin typeface="Myriad Pro" pitchFamily="34" charset="0"/>
                <a:cs typeface="Segoe UI" pitchFamily="34" charset="0"/>
              </a:defRPr>
            </a:lvl3pPr>
            <a:lvl4pPr marL="342900" indent="-342900" algn="ctr" defTabSz="-13873163" rtl="0" eaLnBrk="1" fontAlgn="base" hangingPunct="1">
              <a:spcBef>
                <a:spcPct val="0"/>
              </a:spcBef>
              <a:spcAft>
                <a:spcPct val="0"/>
              </a:spcAft>
              <a:defRPr sz="2800" b="1">
                <a:solidFill>
                  <a:schemeClr val="tx2"/>
                </a:solidFill>
                <a:latin typeface="Myriad Pro" pitchFamily="34" charset="0"/>
                <a:cs typeface="Segoe UI" pitchFamily="34" charset="0"/>
              </a:defRPr>
            </a:lvl4pPr>
            <a:lvl5pPr marL="342900" indent="-342900" algn="ctr" defTabSz="-13873163" rtl="0" eaLnBrk="1" fontAlgn="base" hangingPunct="1">
              <a:spcBef>
                <a:spcPct val="0"/>
              </a:spcBef>
              <a:spcAft>
                <a:spcPct val="0"/>
              </a:spcAft>
              <a:defRPr sz="2800" b="1">
                <a:solidFill>
                  <a:schemeClr val="tx2"/>
                </a:solidFill>
                <a:latin typeface="Myriad Pro" pitchFamily="34" charset="0"/>
                <a:cs typeface="Segoe UI" pitchFamily="34" charset="0"/>
              </a:defRPr>
            </a:lvl5pPr>
            <a:lvl6pPr marL="457200" algn="l" eaLnBrk="1" fontAlgn="base" hangingPunct="1">
              <a:spcBef>
                <a:spcPct val="0"/>
              </a:spcBef>
              <a:spcAft>
                <a:spcPct val="0"/>
              </a:spcAft>
              <a:defRPr sz="2800" b="1">
                <a:solidFill>
                  <a:schemeClr val="tx2">
                    <a:alpha val="100000"/>
                  </a:schemeClr>
                </a:solidFill>
                <a:latin typeface="Verdana"/>
              </a:defRPr>
            </a:lvl6pPr>
            <a:lvl7pPr marL="914400" algn="l" eaLnBrk="1" fontAlgn="base" hangingPunct="1">
              <a:spcBef>
                <a:spcPct val="0"/>
              </a:spcBef>
              <a:spcAft>
                <a:spcPct val="0"/>
              </a:spcAft>
              <a:defRPr sz="2800" b="1">
                <a:solidFill>
                  <a:schemeClr val="tx2">
                    <a:alpha val="100000"/>
                  </a:schemeClr>
                </a:solidFill>
                <a:latin typeface="Verdana"/>
              </a:defRPr>
            </a:lvl7pPr>
            <a:lvl8pPr marL="1371600" algn="l" eaLnBrk="1" fontAlgn="base" hangingPunct="1">
              <a:spcBef>
                <a:spcPct val="0"/>
              </a:spcBef>
              <a:spcAft>
                <a:spcPct val="0"/>
              </a:spcAft>
              <a:defRPr sz="2800" b="1">
                <a:solidFill>
                  <a:schemeClr val="tx2">
                    <a:alpha val="100000"/>
                  </a:schemeClr>
                </a:solidFill>
                <a:latin typeface="Verdana"/>
              </a:defRPr>
            </a:lvl8pPr>
            <a:lvl9pPr marL="1828800" algn="l" eaLnBrk="1" fontAlgn="base" hangingPunct="1">
              <a:spcBef>
                <a:spcPct val="0"/>
              </a:spcBef>
              <a:spcAft>
                <a:spcPct val="0"/>
              </a:spcAft>
              <a:defRPr sz="2800" b="1">
                <a:solidFill>
                  <a:schemeClr val="tx2">
                    <a:alpha val="100000"/>
                  </a:schemeClr>
                </a:solidFill>
                <a:latin typeface="Verdana"/>
              </a:defRPr>
            </a:lvl9pPr>
          </a:lstStyle>
          <a:p>
            <a:pPr algn="r"/>
            <a:r>
              <a:rPr lang="en-US" sz="4800" kern="0" dirty="0">
                <a:solidFill>
                  <a:schemeClr val="accent2"/>
                </a:solidFill>
                <a:latin typeface="+mj-lt"/>
                <a:cs typeface="Mangal" pitchFamily="18" charset="0"/>
              </a:rPr>
              <a:t>Thank you!</a:t>
            </a:r>
          </a:p>
        </p:txBody>
      </p:sp>
    </p:spTree>
    <p:extLst>
      <p:ext uri="{BB962C8B-B14F-4D97-AF65-F5344CB8AC3E}">
        <p14:creationId xmlns:p14="http://schemas.microsoft.com/office/powerpoint/2010/main" val="230393154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82774E86-9518-49E9-9DAF-CB43135AA516}"/>
              </a:ext>
            </a:extLst>
          </p:cNvPr>
          <p:cNvSpPr>
            <a:spLocks noGrp="1"/>
          </p:cNvSpPr>
          <p:nvPr>
            <p:ph type="body" sz="quarter" idx="10"/>
          </p:nvPr>
        </p:nvSpPr>
        <p:spPr>
          <a:xfrm>
            <a:off x="4920617" y="1806490"/>
            <a:ext cx="3687602" cy="761747"/>
          </a:xfrm>
        </p:spPr>
        <p:txBody>
          <a:bodyPr/>
          <a:lstStyle/>
          <a:p>
            <a:r>
              <a:rPr lang="en-US" dirty="0"/>
              <a:t>Where no matter what tool you choose, someone on Twitter will tell you it was wrong</a:t>
            </a:r>
          </a:p>
        </p:txBody>
      </p:sp>
      <p:sp>
        <p:nvSpPr>
          <p:cNvPr id="6" name="Title 5">
            <a:extLst>
              <a:ext uri="{FF2B5EF4-FFF2-40B4-BE49-F238E27FC236}">
                <a16:creationId xmlns:a16="http://schemas.microsoft.com/office/drawing/2014/main" id="{8CB42966-BBD3-4B00-931F-375E8FA32834}"/>
              </a:ext>
            </a:extLst>
          </p:cNvPr>
          <p:cNvSpPr>
            <a:spLocks noGrp="1"/>
          </p:cNvSpPr>
          <p:nvPr>
            <p:ph type="title"/>
          </p:nvPr>
        </p:nvSpPr>
        <p:spPr>
          <a:xfrm>
            <a:off x="4920617" y="1139330"/>
            <a:ext cx="3687602" cy="415499"/>
          </a:xfrm>
        </p:spPr>
        <p:txBody>
          <a:bodyPr/>
          <a:lstStyle/>
          <a:p>
            <a:r>
              <a:rPr lang="en-US"/>
              <a:t>Cloud Native</a:t>
            </a:r>
          </a:p>
        </p:txBody>
      </p:sp>
      <p:pic>
        <p:nvPicPr>
          <p:cNvPr id="10" name="Picture 9" descr="A picture containing table, indoor, wooden, sitting&#10;&#10;Description automatically generated">
            <a:extLst>
              <a:ext uri="{FF2B5EF4-FFF2-40B4-BE49-F238E27FC236}">
                <a16:creationId xmlns:a16="http://schemas.microsoft.com/office/drawing/2014/main" id="{D41DA36C-CDB7-4B14-B085-D2E81ED52B69}"/>
              </a:ext>
            </a:extLst>
          </p:cNvPr>
          <p:cNvPicPr>
            <a:picLocks noChangeAspect="1"/>
          </p:cNvPicPr>
          <p:nvPr/>
        </p:nvPicPr>
        <p:blipFill rotWithShape="1">
          <a:blip r:embed="rId2"/>
          <a:srcRect l="28889" r="16370"/>
          <a:stretch/>
        </p:blipFill>
        <p:spPr>
          <a:xfrm>
            <a:off x="0" y="0"/>
            <a:ext cx="4223385" cy="5143500"/>
          </a:xfrm>
          <a:prstGeom prst="rect">
            <a:avLst/>
          </a:prstGeom>
        </p:spPr>
      </p:pic>
    </p:spTree>
    <p:extLst>
      <p:ext uri="{BB962C8B-B14F-4D97-AF65-F5344CB8AC3E}">
        <p14:creationId xmlns:p14="http://schemas.microsoft.com/office/powerpoint/2010/main" val="36759884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Text Placeholder 2"/>
          <p:cNvSpPr>
            <a:spLocks noGrp="1"/>
          </p:cNvSpPr>
          <p:nvPr>
            <p:ph type="body" idx="1"/>
          </p:nvPr>
        </p:nvSpPr>
        <p:spPr/>
        <p:txBody>
          <a:bodyPr/>
          <a:lstStyle/>
          <a:p>
            <a:r>
              <a:rPr lang="en-US" dirty="0"/>
              <a:t>Overview</a:t>
            </a:r>
          </a:p>
          <a:p>
            <a:pPr lvl="1"/>
            <a:r>
              <a:rPr lang="en-US" dirty="0"/>
              <a:t>Please review this entire sample deck and notes</a:t>
            </a:r>
          </a:p>
        </p:txBody>
      </p:sp>
    </p:spTree>
    <p:extLst>
      <p:ext uri="{BB962C8B-B14F-4D97-AF65-F5344CB8AC3E}">
        <p14:creationId xmlns:p14="http://schemas.microsoft.com/office/powerpoint/2010/main" val="1455365664"/>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6597F46-A42E-3148-8BE2-4CAB3B67FD9E}"/>
              </a:ext>
            </a:extLst>
          </p:cNvPr>
          <p:cNvSpPr>
            <a:spLocks noGrp="1"/>
          </p:cNvSpPr>
          <p:nvPr>
            <p:ph type="title"/>
          </p:nvPr>
        </p:nvSpPr>
        <p:spPr/>
        <p:txBody>
          <a:bodyPr/>
          <a:lstStyle/>
          <a:p>
            <a:r>
              <a:rPr lang="en-US" dirty="0"/>
              <a:t>Standard Web App Architecture</a:t>
            </a:r>
          </a:p>
        </p:txBody>
      </p:sp>
      <p:grpSp>
        <p:nvGrpSpPr>
          <p:cNvPr id="33" name="Group 32">
            <a:extLst>
              <a:ext uri="{FF2B5EF4-FFF2-40B4-BE49-F238E27FC236}">
                <a16:creationId xmlns:a16="http://schemas.microsoft.com/office/drawing/2014/main" id="{6F08EBE3-5D0E-9544-98F6-CA5884AD166D}"/>
              </a:ext>
            </a:extLst>
          </p:cNvPr>
          <p:cNvGrpSpPr/>
          <p:nvPr/>
        </p:nvGrpSpPr>
        <p:grpSpPr>
          <a:xfrm>
            <a:off x="441198" y="3563874"/>
            <a:ext cx="980695" cy="877824"/>
            <a:chOff x="588263" y="4751832"/>
            <a:chExt cx="1307593" cy="1170432"/>
          </a:xfrm>
        </p:grpSpPr>
        <p:pic>
          <p:nvPicPr>
            <p:cNvPr id="7" name="Graphic 6" descr="Browser window">
              <a:extLst>
                <a:ext uri="{FF2B5EF4-FFF2-40B4-BE49-F238E27FC236}">
                  <a16:creationId xmlns:a16="http://schemas.microsoft.com/office/drawing/2014/main" id="{71671380-48BB-4C4F-9C3F-6DA479695C8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1456" y="4751832"/>
              <a:ext cx="914400" cy="914400"/>
            </a:xfrm>
            <a:prstGeom prst="rect">
              <a:avLst/>
            </a:prstGeom>
          </p:spPr>
        </p:pic>
        <p:pic>
          <p:nvPicPr>
            <p:cNvPr id="9" name="Graphic 8" descr="User">
              <a:extLst>
                <a:ext uri="{FF2B5EF4-FFF2-40B4-BE49-F238E27FC236}">
                  <a16:creationId xmlns:a16="http://schemas.microsoft.com/office/drawing/2014/main" id="{C11F88B1-FF0F-6F40-93A6-BF00EB66ADA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88263" y="5007864"/>
              <a:ext cx="914400" cy="914400"/>
            </a:xfrm>
            <a:prstGeom prst="rect">
              <a:avLst/>
            </a:prstGeom>
          </p:spPr>
        </p:pic>
      </p:grpSp>
      <p:grpSp>
        <p:nvGrpSpPr>
          <p:cNvPr id="36" name="Group 35">
            <a:extLst>
              <a:ext uri="{FF2B5EF4-FFF2-40B4-BE49-F238E27FC236}">
                <a16:creationId xmlns:a16="http://schemas.microsoft.com/office/drawing/2014/main" id="{3F1F800E-77A2-DD4D-8224-47ABCEBC40FF}"/>
              </a:ext>
            </a:extLst>
          </p:cNvPr>
          <p:cNvGrpSpPr/>
          <p:nvPr/>
        </p:nvGrpSpPr>
        <p:grpSpPr>
          <a:xfrm>
            <a:off x="1421892" y="3017520"/>
            <a:ext cx="3344874" cy="1302513"/>
            <a:chOff x="1895856" y="4023360"/>
            <a:chExt cx="4459832" cy="1736684"/>
          </a:xfrm>
        </p:grpSpPr>
        <p:cxnSp>
          <p:nvCxnSpPr>
            <p:cNvPr id="28" name="Curved Connector 27">
              <a:extLst>
                <a:ext uri="{FF2B5EF4-FFF2-40B4-BE49-F238E27FC236}">
                  <a16:creationId xmlns:a16="http://schemas.microsoft.com/office/drawing/2014/main" id="{0DF52B33-4966-C644-8A3D-D3A6536B63D1}"/>
                </a:ext>
              </a:extLst>
            </p:cNvPr>
            <p:cNvCxnSpPr>
              <a:stCxn id="13" idx="2"/>
            </p:cNvCxnSpPr>
            <p:nvPr/>
          </p:nvCxnSpPr>
          <p:spPr>
            <a:xfrm rot="5400000">
              <a:off x="3174492" y="2744724"/>
              <a:ext cx="1642872" cy="4200144"/>
            </a:xfrm>
            <a:prstGeom prst="curvedConnector2">
              <a:avLst/>
            </a:prstGeom>
            <a:ln>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E2AF65C1-75EC-1D49-8AC2-29F7AE1E266C}"/>
                </a:ext>
              </a:extLst>
            </p:cNvPr>
            <p:cNvSpPr txBox="1"/>
            <p:nvPr/>
          </p:nvSpPr>
          <p:spPr>
            <a:xfrm rot="20291954">
              <a:off x="2524351" y="5452268"/>
              <a:ext cx="3831337" cy="307776"/>
            </a:xfrm>
            <a:prstGeom prst="rect">
              <a:avLst/>
            </a:prstGeom>
            <a:noFill/>
          </p:spPr>
          <p:txBody>
            <a:bodyPr wrap="square" lIns="0" tIns="0" rIns="0" bIns="0" rtlCol="0">
              <a:spAutoFit/>
            </a:bodyPr>
            <a:lstStyle/>
            <a:p>
              <a:pPr algn="ctr"/>
              <a:r>
                <a:rPr lang="en-US" sz="1500" dirty="0" err="1">
                  <a:gradFill>
                    <a:gsLst>
                      <a:gs pos="2917">
                        <a:schemeClr val="tx1"/>
                      </a:gs>
                      <a:gs pos="30000">
                        <a:schemeClr val="tx1"/>
                      </a:gs>
                    </a:gsLst>
                    <a:lin ang="5400000" scaled="0"/>
                  </a:gradFill>
                </a:rPr>
                <a:t>index.html</a:t>
              </a:r>
              <a:endParaRPr lang="en-US" sz="1500" dirty="0">
                <a:gradFill>
                  <a:gsLst>
                    <a:gs pos="2917">
                      <a:schemeClr val="tx1"/>
                    </a:gs>
                    <a:gs pos="30000">
                      <a:schemeClr val="tx1"/>
                    </a:gs>
                  </a:gsLst>
                  <a:lin ang="5400000" scaled="0"/>
                </a:gradFill>
              </a:endParaRPr>
            </a:p>
          </p:txBody>
        </p:sp>
      </p:grpSp>
      <p:grpSp>
        <p:nvGrpSpPr>
          <p:cNvPr id="35" name="Group 34">
            <a:extLst>
              <a:ext uri="{FF2B5EF4-FFF2-40B4-BE49-F238E27FC236}">
                <a16:creationId xmlns:a16="http://schemas.microsoft.com/office/drawing/2014/main" id="{B8C67FF5-D937-274F-BB93-DB65A07BB16C}"/>
              </a:ext>
            </a:extLst>
          </p:cNvPr>
          <p:cNvGrpSpPr/>
          <p:nvPr/>
        </p:nvGrpSpPr>
        <p:grpSpPr>
          <a:xfrm>
            <a:off x="5024852" y="1847335"/>
            <a:ext cx="3135481" cy="1353934"/>
            <a:chOff x="6699802" y="2463113"/>
            <a:chExt cx="4180641" cy="1805245"/>
          </a:xfrm>
        </p:grpSpPr>
        <p:pic>
          <p:nvPicPr>
            <p:cNvPr id="18" name="Graphic 17" descr="Arrow circle">
              <a:extLst>
                <a:ext uri="{FF2B5EF4-FFF2-40B4-BE49-F238E27FC236}">
                  <a16:creationId xmlns:a16="http://schemas.microsoft.com/office/drawing/2014/main" id="{B3FB5734-8378-6C40-8735-2F82E39BCAE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977170" y="2840736"/>
              <a:ext cx="914400" cy="914400"/>
            </a:xfrm>
            <a:prstGeom prst="rect">
              <a:avLst/>
            </a:prstGeom>
          </p:spPr>
        </p:pic>
        <p:sp>
          <p:nvSpPr>
            <p:cNvPr id="19" name="TextBox 18">
              <a:extLst>
                <a:ext uri="{FF2B5EF4-FFF2-40B4-BE49-F238E27FC236}">
                  <a16:creationId xmlns:a16="http://schemas.microsoft.com/office/drawing/2014/main" id="{0A4418CC-92D5-5E47-80C9-E62A16D5D2EB}"/>
                </a:ext>
              </a:extLst>
            </p:cNvPr>
            <p:cNvSpPr txBox="1"/>
            <p:nvPr/>
          </p:nvSpPr>
          <p:spPr>
            <a:xfrm>
              <a:off x="6699802" y="2463113"/>
              <a:ext cx="1469136" cy="307776"/>
            </a:xfrm>
            <a:prstGeom prst="rect">
              <a:avLst/>
            </a:prstGeom>
            <a:noFill/>
          </p:spPr>
          <p:txBody>
            <a:bodyPr wrap="square" lIns="0" tIns="0" rIns="0" bIns="0" rtlCol="0">
              <a:spAutoFit/>
            </a:bodyPr>
            <a:lstStyle/>
            <a:p>
              <a:pPr algn="ctr"/>
              <a:r>
                <a:rPr lang="en-US" sz="1500" dirty="0">
                  <a:gradFill>
                    <a:gsLst>
                      <a:gs pos="2917">
                        <a:schemeClr val="tx1"/>
                      </a:gs>
                      <a:gs pos="30000">
                        <a:schemeClr val="tx1"/>
                      </a:gs>
                    </a:gsLst>
                    <a:lin ang="5400000" scaled="0"/>
                  </a:gradFill>
                </a:rPr>
                <a:t>*.</a:t>
              </a:r>
              <a:r>
                <a:rPr lang="en-US" sz="1500" dirty="0" err="1">
                  <a:gradFill>
                    <a:gsLst>
                      <a:gs pos="2917">
                        <a:schemeClr val="tx1"/>
                      </a:gs>
                      <a:gs pos="30000">
                        <a:schemeClr val="tx1"/>
                      </a:gs>
                    </a:gsLst>
                    <a:lin ang="5400000" scaled="0"/>
                  </a:gradFill>
                </a:rPr>
                <a:t>cshtml</a:t>
              </a:r>
              <a:endParaRPr lang="en-US" sz="1500" dirty="0">
                <a:gradFill>
                  <a:gsLst>
                    <a:gs pos="2917">
                      <a:schemeClr val="tx1"/>
                    </a:gs>
                    <a:gs pos="30000">
                      <a:schemeClr val="tx1"/>
                    </a:gs>
                  </a:gsLst>
                  <a:lin ang="5400000" scaled="0"/>
                </a:gradFill>
              </a:endParaRPr>
            </a:p>
          </p:txBody>
        </p:sp>
        <p:sp>
          <p:nvSpPr>
            <p:cNvPr id="20" name="TextBox 19">
              <a:extLst>
                <a:ext uri="{FF2B5EF4-FFF2-40B4-BE49-F238E27FC236}">
                  <a16:creationId xmlns:a16="http://schemas.microsoft.com/office/drawing/2014/main" id="{06E895C7-B972-874A-831A-B7E5683C86F5}"/>
                </a:ext>
              </a:extLst>
            </p:cNvPr>
            <p:cNvSpPr txBox="1"/>
            <p:nvPr/>
          </p:nvSpPr>
          <p:spPr>
            <a:xfrm>
              <a:off x="6780883" y="3806694"/>
              <a:ext cx="1388055" cy="307776"/>
            </a:xfrm>
            <a:prstGeom prst="rect">
              <a:avLst/>
            </a:prstGeom>
            <a:noFill/>
          </p:spPr>
          <p:txBody>
            <a:bodyPr wrap="square" lIns="0" tIns="0" rIns="0" bIns="0" rtlCol="0">
              <a:spAutoFit/>
            </a:bodyPr>
            <a:lstStyle/>
            <a:p>
              <a:pPr algn="ctr"/>
              <a:r>
                <a:rPr lang="en-US" sz="1500" dirty="0">
                  <a:gradFill>
                    <a:gsLst>
                      <a:gs pos="2917">
                        <a:schemeClr val="tx1"/>
                      </a:gs>
                      <a:gs pos="30000">
                        <a:schemeClr val="tx1"/>
                      </a:gs>
                    </a:gsLst>
                    <a:lin ang="5400000" scaled="0"/>
                  </a:gradFill>
                </a:rPr>
                <a:t>App code</a:t>
              </a:r>
            </a:p>
          </p:txBody>
        </p:sp>
        <p:sp>
          <p:nvSpPr>
            <p:cNvPr id="21" name="TextBox 20">
              <a:extLst>
                <a:ext uri="{FF2B5EF4-FFF2-40B4-BE49-F238E27FC236}">
                  <a16:creationId xmlns:a16="http://schemas.microsoft.com/office/drawing/2014/main" id="{6A91EF51-83B9-1B45-9681-DD374BC186E2}"/>
                </a:ext>
              </a:extLst>
            </p:cNvPr>
            <p:cNvSpPr txBox="1"/>
            <p:nvPr/>
          </p:nvSpPr>
          <p:spPr>
            <a:xfrm>
              <a:off x="7835170" y="3144048"/>
              <a:ext cx="1388055" cy="307776"/>
            </a:xfrm>
            <a:prstGeom prst="rect">
              <a:avLst/>
            </a:prstGeom>
            <a:noFill/>
          </p:spPr>
          <p:txBody>
            <a:bodyPr wrap="square" lIns="0" tIns="0" rIns="0" bIns="0" rtlCol="0">
              <a:spAutoFit/>
            </a:bodyPr>
            <a:lstStyle/>
            <a:p>
              <a:pPr algn="ctr"/>
              <a:r>
                <a:rPr lang="en-US" sz="1500" dirty="0">
                  <a:gradFill>
                    <a:gsLst>
                      <a:gs pos="2917">
                        <a:schemeClr val="tx1"/>
                      </a:gs>
                      <a:gs pos="30000">
                        <a:schemeClr val="tx1"/>
                      </a:gs>
                    </a:gsLst>
                    <a:lin ang="5400000" scaled="0"/>
                  </a:gradFill>
                </a:rPr>
                <a:t>Assets</a:t>
              </a:r>
            </a:p>
          </p:txBody>
        </p:sp>
        <p:sp>
          <p:nvSpPr>
            <p:cNvPr id="30" name="Can 29">
              <a:extLst>
                <a:ext uri="{FF2B5EF4-FFF2-40B4-BE49-F238E27FC236}">
                  <a16:creationId xmlns:a16="http://schemas.microsoft.com/office/drawing/2014/main" id="{F0CA7087-7E23-744C-B4FE-5C96F1671EA2}"/>
                </a:ext>
              </a:extLst>
            </p:cNvPr>
            <p:cNvSpPr/>
            <p:nvPr/>
          </p:nvSpPr>
          <p:spPr bwMode="auto">
            <a:xfrm>
              <a:off x="9694450" y="2556527"/>
              <a:ext cx="914401" cy="1329414"/>
            </a:xfrm>
            <a:prstGeom prst="can">
              <a:avLst>
                <a:gd name="adj" fmla="val 34136"/>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defTabSz="699354"/>
              <a:endParaRPr lang="en-US" sz="1500" dirty="0" err="1">
                <a:gradFill>
                  <a:gsLst>
                    <a:gs pos="0">
                      <a:srgbClr val="FFFFFF"/>
                    </a:gs>
                    <a:gs pos="100000">
                      <a:srgbClr val="FFFFFF"/>
                    </a:gs>
                  </a:gsLst>
                  <a:lin ang="5400000" scaled="0"/>
                </a:gradFill>
                <a:ea typeface="Segoe UI" pitchFamily="34" charset="0"/>
                <a:cs typeface="Segoe UI" pitchFamily="34" charset="0"/>
              </a:endParaRPr>
            </a:p>
          </p:txBody>
        </p:sp>
        <p:sp>
          <p:nvSpPr>
            <p:cNvPr id="31" name="TextBox 30">
              <a:extLst>
                <a:ext uri="{FF2B5EF4-FFF2-40B4-BE49-F238E27FC236}">
                  <a16:creationId xmlns:a16="http://schemas.microsoft.com/office/drawing/2014/main" id="{1A81E07F-AC38-6947-9BD4-14717EF3A5CE}"/>
                </a:ext>
              </a:extLst>
            </p:cNvPr>
            <p:cNvSpPr txBox="1"/>
            <p:nvPr/>
          </p:nvSpPr>
          <p:spPr>
            <a:xfrm>
              <a:off x="9492388" y="3960582"/>
              <a:ext cx="1388055" cy="307776"/>
            </a:xfrm>
            <a:prstGeom prst="rect">
              <a:avLst/>
            </a:prstGeom>
            <a:noFill/>
          </p:spPr>
          <p:txBody>
            <a:bodyPr wrap="square" lIns="0" tIns="0" rIns="0" bIns="0" rtlCol="0">
              <a:spAutoFit/>
            </a:bodyPr>
            <a:lstStyle/>
            <a:p>
              <a:pPr algn="ctr"/>
              <a:r>
                <a:rPr lang="en-US" sz="1500" dirty="0">
                  <a:gradFill>
                    <a:gsLst>
                      <a:gs pos="2917">
                        <a:schemeClr val="tx1"/>
                      </a:gs>
                      <a:gs pos="30000">
                        <a:schemeClr val="tx1"/>
                      </a:gs>
                    </a:gsLst>
                    <a:lin ang="5400000" scaled="0"/>
                  </a:gradFill>
                </a:rPr>
                <a:t>Database</a:t>
              </a:r>
            </a:p>
          </p:txBody>
        </p:sp>
      </p:grpSp>
      <p:grpSp>
        <p:nvGrpSpPr>
          <p:cNvPr id="34" name="Group 33">
            <a:extLst>
              <a:ext uri="{FF2B5EF4-FFF2-40B4-BE49-F238E27FC236}">
                <a16:creationId xmlns:a16="http://schemas.microsoft.com/office/drawing/2014/main" id="{425364AE-5162-1642-A9B8-366C73A8FF98}"/>
              </a:ext>
            </a:extLst>
          </p:cNvPr>
          <p:cNvGrpSpPr/>
          <p:nvPr/>
        </p:nvGrpSpPr>
        <p:grpSpPr>
          <a:xfrm>
            <a:off x="724206" y="1915668"/>
            <a:ext cx="4398721" cy="1648206"/>
            <a:chOff x="965607" y="2554224"/>
            <a:chExt cx="5864961" cy="2197608"/>
          </a:xfrm>
        </p:grpSpPr>
        <p:pic>
          <p:nvPicPr>
            <p:cNvPr id="13" name="Graphic 12" descr="Server">
              <a:extLst>
                <a:ext uri="{FF2B5EF4-FFF2-40B4-BE49-F238E27FC236}">
                  <a16:creationId xmlns:a16="http://schemas.microsoft.com/office/drawing/2014/main" id="{2271E497-FA03-A141-B2D7-42A8218214B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361432" y="2554224"/>
              <a:ext cx="1469136" cy="1469136"/>
            </a:xfrm>
            <a:prstGeom prst="rect">
              <a:avLst/>
            </a:prstGeom>
          </p:spPr>
        </p:pic>
        <p:sp>
          <p:nvSpPr>
            <p:cNvPr id="16" name="TextBox 15">
              <a:extLst>
                <a:ext uri="{FF2B5EF4-FFF2-40B4-BE49-F238E27FC236}">
                  <a16:creationId xmlns:a16="http://schemas.microsoft.com/office/drawing/2014/main" id="{585591E5-BC09-0C45-A1B6-D10BA999E8C0}"/>
                </a:ext>
              </a:extLst>
            </p:cNvPr>
            <p:cNvSpPr txBox="1"/>
            <p:nvPr/>
          </p:nvSpPr>
          <p:spPr>
            <a:xfrm rot="20291954">
              <a:off x="965607" y="2798481"/>
              <a:ext cx="3831337" cy="307776"/>
            </a:xfrm>
            <a:prstGeom prst="rect">
              <a:avLst/>
            </a:prstGeom>
            <a:noFill/>
          </p:spPr>
          <p:txBody>
            <a:bodyPr wrap="square" lIns="0" tIns="0" rIns="0" bIns="0" rtlCol="0">
              <a:spAutoFit/>
            </a:bodyPr>
            <a:lstStyle/>
            <a:p>
              <a:pPr algn="ctr"/>
              <a:r>
                <a:rPr lang="en-US" sz="1500" dirty="0">
                  <a:gradFill>
                    <a:gsLst>
                      <a:gs pos="2917">
                        <a:schemeClr val="tx1"/>
                      </a:gs>
                      <a:gs pos="30000">
                        <a:schemeClr val="tx1"/>
                      </a:gs>
                    </a:gsLst>
                    <a:lin ang="5400000" scaled="0"/>
                  </a:gradFill>
                </a:rPr>
                <a:t>GET </a:t>
              </a:r>
              <a:r>
                <a:rPr lang="en-US" sz="1500" dirty="0" err="1">
                  <a:gradFill>
                    <a:gsLst>
                      <a:gs pos="2917">
                        <a:schemeClr val="tx1"/>
                      </a:gs>
                      <a:gs pos="30000">
                        <a:schemeClr val="tx1"/>
                      </a:gs>
                    </a:gsLst>
                    <a:lin ang="5400000" scaled="0"/>
                  </a:gradFill>
                </a:rPr>
                <a:t>www.jeffhollan.com</a:t>
              </a:r>
              <a:endParaRPr lang="en-US" sz="1500" dirty="0">
                <a:gradFill>
                  <a:gsLst>
                    <a:gs pos="2917">
                      <a:schemeClr val="tx1"/>
                    </a:gs>
                    <a:gs pos="30000">
                      <a:schemeClr val="tx1"/>
                    </a:gs>
                  </a:gsLst>
                  <a:lin ang="5400000" scaled="0"/>
                </a:gradFill>
              </a:endParaRPr>
            </a:p>
          </p:txBody>
        </p:sp>
        <p:cxnSp>
          <p:nvCxnSpPr>
            <p:cNvPr id="32" name="Curved Connector 31">
              <a:extLst>
                <a:ext uri="{FF2B5EF4-FFF2-40B4-BE49-F238E27FC236}">
                  <a16:creationId xmlns:a16="http://schemas.microsoft.com/office/drawing/2014/main" id="{C4F51363-B29F-7340-B1DB-F41F314D505F}"/>
                </a:ext>
              </a:extLst>
            </p:cNvPr>
            <p:cNvCxnSpPr/>
            <p:nvPr/>
          </p:nvCxnSpPr>
          <p:spPr>
            <a:xfrm rot="5400000" flipH="1" flipV="1">
              <a:off x="2432304" y="1822704"/>
              <a:ext cx="1935480" cy="3922776"/>
            </a:xfrm>
            <a:prstGeom prst="curvedConnector2">
              <a:avLst/>
            </a:prstGeom>
            <a:ln>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865426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nodeType="click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p:cTn id="17" dur="500" fill="hold"/>
                                        <p:tgtEl>
                                          <p:spTgt spid="35"/>
                                        </p:tgtEl>
                                        <p:attrNameLst>
                                          <p:attrName>ppt_w</p:attrName>
                                        </p:attrNameLst>
                                      </p:cBhvr>
                                      <p:tavLst>
                                        <p:tav tm="0">
                                          <p:val>
                                            <p:fltVal val="0"/>
                                          </p:val>
                                        </p:tav>
                                        <p:tav tm="100000">
                                          <p:val>
                                            <p:strVal val="#ppt_w"/>
                                          </p:val>
                                        </p:tav>
                                      </p:tavLst>
                                    </p:anim>
                                    <p:anim calcmode="lin" valueType="num">
                                      <p:cBhvr>
                                        <p:cTn id="18" dur="500" fill="hold"/>
                                        <p:tgtEl>
                                          <p:spTgt spid="35"/>
                                        </p:tgtEl>
                                        <p:attrNameLst>
                                          <p:attrName>ppt_h</p:attrName>
                                        </p:attrNameLst>
                                      </p:cBhvr>
                                      <p:tavLst>
                                        <p:tav tm="0">
                                          <p:val>
                                            <p:fltVal val="0"/>
                                          </p:val>
                                        </p:tav>
                                        <p:tav tm="100000">
                                          <p:val>
                                            <p:strVal val="#ppt_h"/>
                                          </p:val>
                                        </p:tav>
                                      </p:tavLst>
                                    </p:anim>
                                    <p:animEffect transition="in" filter="fade">
                                      <p:cBhvr>
                                        <p:cTn id="19" dur="500"/>
                                        <p:tgtEl>
                                          <p:spTgt spid="35"/>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additive="base">
                                        <p:cTn id="24" dur="500" fill="hold"/>
                                        <p:tgtEl>
                                          <p:spTgt spid="36"/>
                                        </p:tgtEl>
                                        <p:attrNameLst>
                                          <p:attrName>ppt_x</p:attrName>
                                        </p:attrNameLst>
                                      </p:cBhvr>
                                      <p:tavLst>
                                        <p:tav tm="0">
                                          <p:val>
                                            <p:strVal val="#ppt_x"/>
                                          </p:val>
                                        </p:tav>
                                        <p:tav tm="100000">
                                          <p:val>
                                            <p:strVal val="#ppt_x"/>
                                          </p:val>
                                        </p:tav>
                                      </p:tavLst>
                                    </p:anim>
                                    <p:anim calcmode="lin" valueType="num">
                                      <p:cBhvr additive="base">
                                        <p:cTn id="25"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6597F46-A42E-3148-8BE2-4CAB3B67FD9E}"/>
              </a:ext>
            </a:extLst>
          </p:cNvPr>
          <p:cNvSpPr>
            <a:spLocks noGrp="1"/>
          </p:cNvSpPr>
          <p:nvPr>
            <p:ph type="title"/>
          </p:nvPr>
        </p:nvSpPr>
        <p:spPr/>
        <p:txBody>
          <a:bodyPr/>
          <a:lstStyle/>
          <a:p>
            <a:r>
              <a:rPr lang="en-US" dirty="0"/>
              <a:t>Standard Web App Architecture</a:t>
            </a:r>
          </a:p>
        </p:txBody>
      </p:sp>
      <p:grpSp>
        <p:nvGrpSpPr>
          <p:cNvPr id="2" name="Group 1">
            <a:extLst>
              <a:ext uri="{FF2B5EF4-FFF2-40B4-BE49-F238E27FC236}">
                <a16:creationId xmlns:a16="http://schemas.microsoft.com/office/drawing/2014/main" id="{4CFA67CA-BA98-FF42-88E3-E75352679B4A}"/>
              </a:ext>
            </a:extLst>
          </p:cNvPr>
          <p:cNvGrpSpPr/>
          <p:nvPr/>
        </p:nvGrpSpPr>
        <p:grpSpPr>
          <a:xfrm>
            <a:off x="224955" y="3935791"/>
            <a:ext cx="980695" cy="877824"/>
            <a:chOff x="588263" y="4751832"/>
            <a:chExt cx="1307593" cy="1170432"/>
          </a:xfrm>
        </p:grpSpPr>
        <p:pic>
          <p:nvPicPr>
            <p:cNvPr id="7" name="Graphic 6" descr="Browser window">
              <a:extLst>
                <a:ext uri="{FF2B5EF4-FFF2-40B4-BE49-F238E27FC236}">
                  <a16:creationId xmlns:a16="http://schemas.microsoft.com/office/drawing/2014/main" id="{71671380-48BB-4C4F-9C3F-6DA479695C8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1456" y="4751832"/>
              <a:ext cx="914400" cy="914400"/>
            </a:xfrm>
            <a:prstGeom prst="rect">
              <a:avLst/>
            </a:prstGeom>
          </p:spPr>
        </p:pic>
        <p:pic>
          <p:nvPicPr>
            <p:cNvPr id="9" name="Graphic 8" descr="User">
              <a:extLst>
                <a:ext uri="{FF2B5EF4-FFF2-40B4-BE49-F238E27FC236}">
                  <a16:creationId xmlns:a16="http://schemas.microsoft.com/office/drawing/2014/main" id="{C11F88B1-FF0F-6F40-93A6-BF00EB66ADA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88263" y="5007864"/>
              <a:ext cx="914400" cy="914400"/>
            </a:xfrm>
            <a:prstGeom prst="rect">
              <a:avLst/>
            </a:prstGeom>
          </p:spPr>
        </p:pic>
      </p:grpSp>
      <p:pic>
        <p:nvPicPr>
          <p:cNvPr id="13" name="Graphic 12" descr="Server">
            <a:extLst>
              <a:ext uri="{FF2B5EF4-FFF2-40B4-BE49-F238E27FC236}">
                <a16:creationId xmlns:a16="http://schemas.microsoft.com/office/drawing/2014/main" id="{2271E497-FA03-A141-B2D7-42A8218214B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021074" y="1915668"/>
            <a:ext cx="1101852" cy="1101852"/>
          </a:xfrm>
          <a:prstGeom prst="rect">
            <a:avLst/>
          </a:prstGeom>
        </p:spPr>
      </p:pic>
      <p:pic>
        <p:nvPicPr>
          <p:cNvPr id="18" name="Graphic 17" descr="Arrow circle">
            <a:extLst>
              <a:ext uri="{FF2B5EF4-FFF2-40B4-BE49-F238E27FC236}">
                <a16:creationId xmlns:a16="http://schemas.microsoft.com/office/drawing/2014/main" id="{B3FB5734-8378-6C40-8735-2F82E39BCAE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184407" y="2073026"/>
            <a:ext cx="685800" cy="685800"/>
          </a:xfrm>
          <a:prstGeom prst="rect">
            <a:avLst/>
          </a:prstGeom>
        </p:spPr>
      </p:pic>
      <p:sp>
        <p:nvSpPr>
          <p:cNvPr id="30" name="Can 29">
            <a:extLst>
              <a:ext uri="{FF2B5EF4-FFF2-40B4-BE49-F238E27FC236}">
                <a16:creationId xmlns:a16="http://schemas.microsoft.com/office/drawing/2014/main" id="{F0CA7087-7E23-744C-B4FE-5C96F1671EA2}"/>
              </a:ext>
            </a:extLst>
          </p:cNvPr>
          <p:cNvSpPr/>
          <p:nvPr/>
        </p:nvSpPr>
        <p:spPr bwMode="auto">
          <a:xfrm>
            <a:off x="7270838" y="1917395"/>
            <a:ext cx="685801" cy="997061"/>
          </a:xfrm>
          <a:prstGeom prst="can">
            <a:avLst>
              <a:gd name="adj" fmla="val 34136"/>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defTabSz="699354"/>
            <a:endParaRPr lang="en-US" sz="1500" dirty="0" err="1">
              <a:gradFill>
                <a:gsLst>
                  <a:gs pos="0">
                    <a:srgbClr val="FFFFFF"/>
                  </a:gs>
                  <a:gs pos="100000">
                    <a:srgbClr val="FFFFFF"/>
                  </a:gs>
                </a:gsLst>
                <a:lin ang="5400000" scaled="0"/>
              </a:gradFill>
              <a:ea typeface="Segoe UI" pitchFamily="34" charset="0"/>
              <a:cs typeface="Segoe UI" pitchFamily="34" charset="0"/>
            </a:endParaRPr>
          </a:p>
        </p:txBody>
      </p:sp>
      <p:sp>
        <p:nvSpPr>
          <p:cNvPr id="31" name="TextBox 30">
            <a:extLst>
              <a:ext uri="{FF2B5EF4-FFF2-40B4-BE49-F238E27FC236}">
                <a16:creationId xmlns:a16="http://schemas.microsoft.com/office/drawing/2014/main" id="{1A81E07F-AC38-6947-9BD4-14717EF3A5CE}"/>
              </a:ext>
            </a:extLst>
          </p:cNvPr>
          <p:cNvSpPr txBox="1"/>
          <p:nvPr/>
        </p:nvSpPr>
        <p:spPr>
          <a:xfrm>
            <a:off x="7119292" y="2970437"/>
            <a:ext cx="1041041" cy="230832"/>
          </a:xfrm>
          <a:prstGeom prst="rect">
            <a:avLst/>
          </a:prstGeom>
          <a:noFill/>
        </p:spPr>
        <p:txBody>
          <a:bodyPr wrap="square" lIns="0" tIns="0" rIns="0" bIns="0" rtlCol="0">
            <a:spAutoFit/>
          </a:bodyPr>
          <a:lstStyle/>
          <a:p>
            <a:pPr algn="ctr"/>
            <a:r>
              <a:rPr lang="en-US" sz="1500" dirty="0">
                <a:gradFill>
                  <a:gsLst>
                    <a:gs pos="2917">
                      <a:schemeClr val="tx1"/>
                    </a:gs>
                    <a:gs pos="30000">
                      <a:schemeClr val="tx1"/>
                    </a:gs>
                  </a:gsLst>
                  <a:lin ang="5400000" scaled="0"/>
                </a:gradFill>
              </a:rPr>
              <a:t>Database</a:t>
            </a:r>
          </a:p>
        </p:txBody>
      </p:sp>
      <p:grpSp>
        <p:nvGrpSpPr>
          <p:cNvPr id="43" name="Group 42">
            <a:extLst>
              <a:ext uri="{FF2B5EF4-FFF2-40B4-BE49-F238E27FC236}">
                <a16:creationId xmlns:a16="http://schemas.microsoft.com/office/drawing/2014/main" id="{EF71253E-5585-DD4D-97D2-F23D5066944D}"/>
              </a:ext>
            </a:extLst>
          </p:cNvPr>
          <p:cNvGrpSpPr/>
          <p:nvPr/>
        </p:nvGrpSpPr>
        <p:grpSpPr>
          <a:xfrm>
            <a:off x="1204292" y="3939440"/>
            <a:ext cx="980695" cy="877824"/>
            <a:chOff x="588263" y="4751832"/>
            <a:chExt cx="1307593" cy="1170432"/>
          </a:xfrm>
        </p:grpSpPr>
        <p:pic>
          <p:nvPicPr>
            <p:cNvPr id="44" name="Graphic 43" descr="Browser window">
              <a:extLst>
                <a:ext uri="{FF2B5EF4-FFF2-40B4-BE49-F238E27FC236}">
                  <a16:creationId xmlns:a16="http://schemas.microsoft.com/office/drawing/2014/main" id="{9EC75B73-3BA8-CE4F-A299-863DB57325F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1456" y="4751832"/>
              <a:ext cx="914400" cy="914400"/>
            </a:xfrm>
            <a:prstGeom prst="rect">
              <a:avLst/>
            </a:prstGeom>
          </p:spPr>
        </p:pic>
        <p:pic>
          <p:nvPicPr>
            <p:cNvPr id="45" name="Graphic 44" descr="User">
              <a:extLst>
                <a:ext uri="{FF2B5EF4-FFF2-40B4-BE49-F238E27FC236}">
                  <a16:creationId xmlns:a16="http://schemas.microsoft.com/office/drawing/2014/main" id="{9F9BE7EE-2B18-774C-A3A9-F259486E078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88263" y="5007864"/>
              <a:ext cx="914400" cy="914400"/>
            </a:xfrm>
            <a:prstGeom prst="rect">
              <a:avLst/>
            </a:prstGeom>
          </p:spPr>
        </p:pic>
      </p:grpSp>
      <p:grpSp>
        <p:nvGrpSpPr>
          <p:cNvPr id="46" name="Group 45">
            <a:extLst>
              <a:ext uri="{FF2B5EF4-FFF2-40B4-BE49-F238E27FC236}">
                <a16:creationId xmlns:a16="http://schemas.microsoft.com/office/drawing/2014/main" id="{49CEE424-B16D-3544-8EEA-BDB4904B96B9}"/>
              </a:ext>
            </a:extLst>
          </p:cNvPr>
          <p:cNvGrpSpPr/>
          <p:nvPr/>
        </p:nvGrpSpPr>
        <p:grpSpPr>
          <a:xfrm>
            <a:off x="224955" y="3028950"/>
            <a:ext cx="980695" cy="877824"/>
            <a:chOff x="588263" y="4751832"/>
            <a:chExt cx="1307593" cy="1170432"/>
          </a:xfrm>
        </p:grpSpPr>
        <p:pic>
          <p:nvPicPr>
            <p:cNvPr id="47" name="Graphic 46" descr="Browser window">
              <a:extLst>
                <a:ext uri="{FF2B5EF4-FFF2-40B4-BE49-F238E27FC236}">
                  <a16:creationId xmlns:a16="http://schemas.microsoft.com/office/drawing/2014/main" id="{29E70F11-F2DC-A34D-8EE6-7E314AEB782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1456" y="4751832"/>
              <a:ext cx="914400" cy="914400"/>
            </a:xfrm>
            <a:prstGeom prst="rect">
              <a:avLst/>
            </a:prstGeom>
          </p:spPr>
        </p:pic>
        <p:pic>
          <p:nvPicPr>
            <p:cNvPr id="48" name="Graphic 47" descr="User">
              <a:extLst>
                <a:ext uri="{FF2B5EF4-FFF2-40B4-BE49-F238E27FC236}">
                  <a16:creationId xmlns:a16="http://schemas.microsoft.com/office/drawing/2014/main" id="{AF0779DE-9673-CE4F-BFC1-34142E93866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88263" y="5007864"/>
              <a:ext cx="914400" cy="914400"/>
            </a:xfrm>
            <a:prstGeom prst="rect">
              <a:avLst/>
            </a:prstGeom>
          </p:spPr>
        </p:pic>
      </p:grpSp>
      <p:grpSp>
        <p:nvGrpSpPr>
          <p:cNvPr id="49" name="Group 48">
            <a:extLst>
              <a:ext uri="{FF2B5EF4-FFF2-40B4-BE49-F238E27FC236}">
                <a16:creationId xmlns:a16="http://schemas.microsoft.com/office/drawing/2014/main" id="{16C8081E-2273-AC45-8CE9-36EF23A68413}"/>
              </a:ext>
            </a:extLst>
          </p:cNvPr>
          <p:cNvGrpSpPr/>
          <p:nvPr/>
        </p:nvGrpSpPr>
        <p:grpSpPr>
          <a:xfrm>
            <a:off x="1205650" y="3028950"/>
            <a:ext cx="980695" cy="877824"/>
            <a:chOff x="588263" y="4751832"/>
            <a:chExt cx="1307593" cy="1170432"/>
          </a:xfrm>
        </p:grpSpPr>
        <p:pic>
          <p:nvPicPr>
            <p:cNvPr id="50" name="Graphic 49" descr="Browser window">
              <a:extLst>
                <a:ext uri="{FF2B5EF4-FFF2-40B4-BE49-F238E27FC236}">
                  <a16:creationId xmlns:a16="http://schemas.microsoft.com/office/drawing/2014/main" id="{014FF149-ADB3-AD45-9D26-E562D2435FB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1456" y="4751832"/>
              <a:ext cx="914400" cy="914400"/>
            </a:xfrm>
            <a:prstGeom prst="rect">
              <a:avLst/>
            </a:prstGeom>
          </p:spPr>
        </p:pic>
        <p:pic>
          <p:nvPicPr>
            <p:cNvPr id="51" name="Graphic 50" descr="User">
              <a:extLst>
                <a:ext uri="{FF2B5EF4-FFF2-40B4-BE49-F238E27FC236}">
                  <a16:creationId xmlns:a16="http://schemas.microsoft.com/office/drawing/2014/main" id="{45B4B1D0-6C0A-9143-BE17-3C56B2E7C39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88263" y="5007864"/>
              <a:ext cx="914400" cy="914400"/>
            </a:xfrm>
            <a:prstGeom prst="rect">
              <a:avLst/>
            </a:prstGeom>
          </p:spPr>
        </p:pic>
      </p:grpSp>
      <p:grpSp>
        <p:nvGrpSpPr>
          <p:cNvPr id="64" name="Group 63">
            <a:extLst>
              <a:ext uri="{FF2B5EF4-FFF2-40B4-BE49-F238E27FC236}">
                <a16:creationId xmlns:a16="http://schemas.microsoft.com/office/drawing/2014/main" id="{D14979FF-438E-4248-A553-EF78CE762775}"/>
              </a:ext>
            </a:extLst>
          </p:cNvPr>
          <p:cNvGrpSpPr/>
          <p:nvPr/>
        </p:nvGrpSpPr>
        <p:grpSpPr>
          <a:xfrm>
            <a:off x="224955" y="2114550"/>
            <a:ext cx="980695" cy="877824"/>
            <a:chOff x="588263" y="4751832"/>
            <a:chExt cx="1307593" cy="1170432"/>
          </a:xfrm>
        </p:grpSpPr>
        <p:pic>
          <p:nvPicPr>
            <p:cNvPr id="65" name="Graphic 64" descr="Browser window">
              <a:extLst>
                <a:ext uri="{FF2B5EF4-FFF2-40B4-BE49-F238E27FC236}">
                  <a16:creationId xmlns:a16="http://schemas.microsoft.com/office/drawing/2014/main" id="{037937E0-0B6B-7842-A041-4858F7C4470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1456" y="4751832"/>
              <a:ext cx="914400" cy="914400"/>
            </a:xfrm>
            <a:prstGeom prst="rect">
              <a:avLst/>
            </a:prstGeom>
          </p:spPr>
        </p:pic>
        <p:pic>
          <p:nvPicPr>
            <p:cNvPr id="66" name="Graphic 65" descr="User">
              <a:extLst>
                <a:ext uri="{FF2B5EF4-FFF2-40B4-BE49-F238E27FC236}">
                  <a16:creationId xmlns:a16="http://schemas.microsoft.com/office/drawing/2014/main" id="{E2148EC7-5108-984E-850C-9BFA65CE724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88263" y="5007864"/>
              <a:ext cx="914400" cy="914400"/>
            </a:xfrm>
            <a:prstGeom prst="rect">
              <a:avLst/>
            </a:prstGeom>
          </p:spPr>
        </p:pic>
      </p:grpSp>
      <p:grpSp>
        <p:nvGrpSpPr>
          <p:cNvPr id="67" name="Group 66">
            <a:extLst>
              <a:ext uri="{FF2B5EF4-FFF2-40B4-BE49-F238E27FC236}">
                <a16:creationId xmlns:a16="http://schemas.microsoft.com/office/drawing/2014/main" id="{0DD6CEA5-ADA8-4845-B64B-2D3A59873AE8}"/>
              </a:ext>
            </a:extLst>
          </p:cNvPr>
          <p:cNvGrpSpPr/>
          <p:nvPr/>
        </p:nvGrpSpPr>
        <p:grpSpPr>
          <a:xfrm>
            <a:off x="1204292" y="2118200"/>
            <a:ext cx="980695" cy="877824"/>
            <a:chOff x="588263" y="4751832"/>
            <a:chExt cx="1307593" cy="1170432"/>
          </a:xfrm>
        </p:grpSpPr>
        <p:pic>
          <p:nvPicPr>
            <p:cNvPr id="68" name="Graphic 67" descr="Browser window">
              <a:extLst>
                <a:ext uri="{FF2B5EF4-FFF2-40B4-BE49-F238E27FC236}">
                  <a16:creationId xmlns:a16="http://schemas.microsoft.com/office/drawing/2014/main" id="{46DCA1E8-E919-7B49-8F0B-C54BFDC2E26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1456" y="4751832"/>
              <a:ext cx="914400" cy="914400"/>
            </a:xfrm>
            <a:prstGeom prst="rect">
              <a:avLst/>
            </a:prstGeom>
          </p:spPr>
        </p:pic>
        <p:pic>
          <p:nvPicPr>
            <p:cNvPr id="69" name="Graphic 68" descr="User">
              <a:extLst>
                <a:ext uri="{FF2B5EF4-FFF2-40B4-BE49-F238E27FC236}">
                  <a16:creationId xmlns:a16="http://schemas.microsoft.com/office/drawing/2014/main" id="{0B78809C-5C49-7540-9221-A52386B05B5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88263" y="5007864"/>
              <a:ext cx="914400" cy="914400"/>
            </a:xfrm>
            <a:prstGeom prst="rect">
              <a:avLst/>
            </a:prstGeom>
          </p:spPr>
        </p:pic>
      </p:grpSp>
      <p:grpSp>
        <p:nvGrpSpPr>
          <p:cNvPr id="70" name="Group 69">
            <a:extLst>
              <a:ext uri="{FF2B5EF4-FFF2-40B4-BE49-F238E27FC236}">
                <a16:creationId xmlns:a16="http://schemas.microsoft.com/office/drawing/2014/main" id="{59BA643B-ED93-834E-87E5-B8A762B35462}"/>
              </a:ext>
            </a:extLst>
          </p:cNvPr>
          <p:cNvGrpSpPr/>
          <p:nvPr/>
        </p:nvGrpSpPr>
        <p:grpSpPr>
          <a:xfrm>
            <a:off x="224955" y="1207709"/>
            <a:ext cx="980695" cy="877824"/>
            <a:chOff x="588263" y="4751832"/>
            <a:chExt cx="1307593" cy="1170432"/>
          </a:xfrm>
        </p:grpSpPr>
        <p:pic>
          <p:nvPicPr>
            <p:cNvPr id="71" name="Graphic 70" descr="Browser window">
              <a:extLst>
                <a:ext uri="{FF2B5EF4-FFF2-40B4-BE49-F238E27FC236}">
                  <a16:creationId xmlns:a16="http://schemas.microsoft.com/office/drawing/2014/main" id="{8B43C498-8A86-BB4D-8F3F-F8B52B6D9C8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1456" y="4751832"/>
              <a:ext cx="914400" cy="914400"/>
            </a:xfrm>
            <a:prstGeom prst="rect">
              <a:avLst/>
            </a:prstGeom>
          </p:spPr>
        </p:pic>
        <p:pic>
          <p:nvPicPr>
            <p:cNvPr id="72" name="Graphic 71" descr="User">
              <a:extLst>
                <a:ext uri="{FF2B5EF4-FFF2-40B4-BE49-F238E27FC236}">
                  <a16:creationId xmlns:a16="http://schemas.microsoft.com/office/drawing/2014/main" id="{0CBEAEDB-BB7B-8246-9490-DD3523D1295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88263" y="5007864"/>
              <a:ext cx="914400" cy="914400"/>
            </a:xfrm>
            <a:prstGeom prst="rect">
              <a:avLst/>
            </a:prstGeom>
          </p:spPr>
        </p:pic>
      </p:grpSp>
      <p:grpSp>
        <p:nvGrpSpPr>
          <p:cNvPr id="73" name="Group 72">
            <a:extLst>
              <a:ext uri="{FF2B5EF4-FFF2-40B4-BE49-F238E27FC236}">
                <a16:creationId xmlns:a16="http://schemas.microsoft.com/office/drawing/2014/main" id="{1AF35A76-2A73-E04F-BB5A-B03AFE1E437D}"/>
              </a:ext>
            </a:extLst>
          </p:cNvPr>
          <p:cNvGrpSpPr/>
          <p:nvPr/>
        </p:nvGrpSpPr>
        <p:grpSpPr>
          <a:xfrm>
            <a:off x="1205650" y="1207709"/>
            <a:ext cx="980695" cy="877824"/>
            <a:chOff x="588263" y="4751832"/>
            <a:chExt cx="1307593" cy="1170432"/>
          </a:xfrm>
        </p:grpSpPr>
        <p:pic>
          <p:nvPicPr>
            <p:cNvPr id="74" name="Graphic 73" descr="Browser window">
              <a:extLst>
                <a:ext uri="{FF2B5EF4-FFF2-40B4-BE49-F238E27FC236}">
                  <a16:creationId xmlns:a16="http://schemas.microsoft.com/office/drawing/2014/main" id="{F37AAE67-FD01-2D41-897F-D7194FC2DCE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1456" y="4751832"/>
              <a:ext cx="914400" cy="914400"/>
            </a:xfrm>
            <a:prstGeom prst="rect">
              <a:avLst/>
            </a:prstGeom>
          </p:spPr>
        </p:pic>
        <p:pic>
          <p:nvPicPr>
            <p:cNvPr id="75" name="Graphic 74" descr="User">
              <a:extLst>
                <a:ext uri="{FF2B5EF4-FFF2-40B4-BE49-F238E27FC236}">
                  <a16:creationId xmlns:a16="http://schemas.microsoft.com/office/drawing/2014/main" id="{6897561F-9FB9-2E46-A77F-4F9EE7AFD95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88263" y="5007864"/>
              <a:ext cx="914400" cy="914400"/>
            </a:xfrm>
            <a:prstGeom prst="rect">
              <a:avLst/>
            </a:prstGeom>
          </p:spPr>
        </p:pic>
      </p:grpSp>
      <p:pic>
        <p:nvPicPr>
          <p:cNvPr id="76" name="Graphic 75" descr="Server">
            <a:extLst>
              <a:ext uri="{FF2B5EF4-FFF2-40B4-BE49-F238E27FC236}">
                <a16:creationId xmlns:a16="http://schemas.microsoft.com/office/drawing/2014/main" id="{B822506D-1E83-FA46-A4DE-B42F8515460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021074" y="2970437"/>
            <a:ext cx="1101852" cy="1101852"/>
          </a:xfrm>
          <a:prstGeom prst="rect">
            <a:avLst/>
          </a:prstGeom>
        </p:spPr>
      </p:pic>
      <p:pic>
        <p:nvPicPr>
          <p:cNvPr id="77" name="Graphic 76" descr="Server">
            <a:extLst>
              <a:ext uri="{FF2B5EF4-FFF2-40B4-BE49-F238E27FC236}">
                <a16:creationId xmlns:a16="http://schemas.microsoft.com/office/drawing/2014/main" id="{95A45CAD-6793-7948-B93A-2978A7C26A1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021074" y="843257"/>
            <a:ext cx="1101852" cy="1101852"/>
          </a:xfrm>
          <a:prstGeom prst="rect">
            <a:avLst/>
          </a:prstGeom>
        </p:spPr>
      </p:pic>
      <p:pic>
        <p:nvPicPr>
          <p:cNvPr id="78" name="Graphic 77" descr="Server">
            <a:extLst>
              <a:ext uri="{FF2B5EF4-FFF2-40B4-BE49-F238E27FC236}">
                <a16:creationId xmlns:a16="http://schemas.microsoft.com/office/drawing/2014/main" id="{A2C200A8-0111-C94B-8E1D-0ED7E83D5B3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021074" y="4089931"/>
            <a:ext cx="1101852" cy="1101852"/>
          </a:xfrm>
          <a:prstGeom prst="rect">
            <a:avLst/>
          </a:prstGeom>
        </p:spPr>
      </p:pic>
      <p:pic>
        <p:nvPicPr>
          <p:cNvPr id="79" name="Graphic 78" descr="Arrow circle">
            <a:extLst>
              <a:ext uri="{FF2B5EF4-FFF2-40B4-BE49-F238E27FC236}">
                <a16:creationId xmlns:a16="http://schemas.microsoft.com/office/drawing/2014/main" id="{43BDA987-A1BA-4549-BC5F-30362DCFD40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122926" y="994133"/>
            <a:ext cx="685800" cy="685800"/>
          </a:xfrm>
          <a:prstGeom prst="rect">
            <a:avLst/>
          </a:prstGeom>
        </p:spPr>
      </p:pic>
      <p:pic>
        <p:nvPicPr>
          <p:cNvPr id="80" name="Graphic 79" descr="Arrow circle">
            <a:extLst>
              <a:ext uri="{FF2B5EF4-FFF2-40B4-BE49-F238E27FC236}">
                <a16:creationId xmlns:a16="http://schemas.microsoft.com/office/drawing/2014/main" id="{8C0C6562-680A-A94E-9710-E95414F4B52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184407" y="3178463"/>
            <a:ext cx="685800" cy="685800"/>
          </a:xfrm>
          <a:prstGeom prst="rect">
            <a:avLst/>
          </a:prstGeom>
        </p:spPr>
      </p:pic>
      <p:pic>
        <p:nvPicPr>
          <p:cNvPr id="81" name="Graphic 80" descr="Arrow circle">
            <a:extLst>
              <a:ext uri="{FF2B5EF4-FFF2-40B4-BE49-F238E27FC236}">
                <a16:creationId xmlns:a16="http://schemas.microsoft.com/office/drawing/2014/main" id="{B07CD5BF-2E64-814F-A9F0-D9662198919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184407" y="4297957"/>
            <a:ext cx="685800" cy="685800"/>
          </a:xfrm>
          <a:prstGeom prst="rect">
            <a:avLst/>
          </a:prstGeom>
        </p:spPr>
      </p:pic>
      <p:cxnSp>
        <p:nvCxnSpPr>
          <p:cNvPr id="85" name="Straight Arrow Connector 84">
            <a:extLst>
              <a:ext uri="{FF2B5EF4-FFF2-40B4-BE49-F238E27FC236}">
                <a16:creationId xmlns:a16="http://schemas.microsoft.com/office/drawing/2014/main" id="{EB7440AA-56E8-984B-8CC3-24C0723E4133}"/>
              </a:ext>
            </a:extLst>
          </p:cNvPr>
          <p:cNvCxnSpPr/>
          <p:nvPr/>
        </p:nvCxnSpPr>
        <p:spPr>
          <a:xfrm flipV="1">
            <a:off x="2339505" y="1404525"/>
            <a:ext cx="1661922" cy="156426"/>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5720B063-BB0F-BB40-8363-1E7229FF3A16}"/>
              </a:ext>
            </a:extLst>
          </p:cNvPr>
          <p:cNvCxnSpPr/>
          <p:nvPr/>
        </p:nvCxnSpPr>
        <p:spPr>
          <a:xfrm flipV="1">
            <a:off x="2339505" y="2337713"/>
            <a:ext cx="1661922" cy="156426"/>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188EA5CF-4450-A349-980B-3875E53BED29}"/>
              </a:ext>
            </a:extLst>
          </p:cNvPr>
          <p:cNvCxnSpPr/>
          <p:nvPr/>
        </p:nvCxnSpPr>
        <p:spPr>
          <a:xfrm flipV="1">
            <a:off x="2359152" y="3253255"/>
            <a:ext cx="1661922" cy="156426"/>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E4E21B9A-08A1-4A49-B3CA-E07BC3FDCD28}"/>
              </a:ext>
            </a:extLst>
          </p:cNvPr>
          <p:cNvCxnSpPr/>
          <p:nvPr/>
        </p:nvCxnSpPr>
        <p:spPr>
          <a:xfrm flipV="1">
            <a:off x="2334932" y="4186442"/>
            <a:ext cx="1661922" cy="156426"/>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07694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6597F46-A42E-3148-8BE2-4CAB3B67FD9E}"/>
              </a:ext>
            </a:extLst>
          </p:cNvPr>
          <p:cNvSpPr>
            <a:spLocks noGrp="1"/>
          </p:cNvSpPr>
          <p:nvPr>
            <p:ph type="title"/>
          </p:nvPr>
        </p:nvSpPr>
        <p:spPr/>
        <p:txBody>
          <a:bodyPr/>
          <a:lstStyle/>
          <a:p>
            <a:r>
              <a:rPr lang="en-US" dirty="0"/>
              <a:t>Serverless Web App Architecture</a:t>
            </a:r>
          </a:p>
        </p:txBody>
      </p:sp>
      <p:grpSp>
        <p:nvGrpSpPr>
          <p:cNvPr id="3" name="Group 2">
            <a:extLst>
              <a:ext uri="{FF2B5EF4-FFF2-40B4-BE49-F238E27FC236}">
                <a16:creationId xmlns:a16="http://schemas.microsoft.com/office/drawing/2014/main" id="{B25A1A0E-DA7D-8047-914A-BEB50E6308E6}"/>
              </a:ext>
            </a:extLst>
          </p:cNvPr>
          <p:cNvGrpSpPr/>
          <p:nvPr/>
        </p:nvGrpSpPr>
        <p:grpSpPr>
          <a:xfrm>
            <a:off x="441198" y="3563874"/>
            <a:ext cx="980695" cy="877824"/>
            <a:chOff x="588263" y="4751832"/>
            <a:chExt cx="1307593" cy="1170432"/>
          </a:xfrm>
        </p:grpSpPr>
        <p:pic>
          <p:nvPicPr>
            <p:cNvPr id="7" name="Graphic 6" descr="Browser window">
              <a:extLst>
                <a:ext uri="{FF2B5EF4-FFF2-40B4-BE49-F238E27FC236}">
                  <a16:creationId xmlns:a16="http://schemas.microsoft.com/office/drawing/2014/main" id="{71671380-48BB-4C4F-9C3F-6DA479695C8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1456" y="4751832"/>
              <a:ext cx="914400" cy="914400"/>
            </a:xfrm>
            <a:prstGeom prst="rect">
              <a:avLst/>
            </a:prstGeom>
          </p:spPr>
        </p:pic>
        <p:pic>
          <p:nvPicPr>
            <p:cNvPr id="9" name="Graphic 8" descr="User">
              <a:extLst>
                <a:ext uri="{FF2B5EF4-FFF2-40B4-BE49-F238E27FC236}">
                  <a16:creationId xmlns:a16="http://schemas.microsoft.com/office/drawing/2014/main" id="{C11F88B1-FF0F-6F40-93A6-BF00EB66ADA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88263" y="5007864"/>
              <a:ext cx="914400" cy="914400"/>
            </a:xfrm>
            <a:prstGeom prst="rect">
              <a:avLst/>
            </a:prstGeom>
          </p:spPr>
        </p:pic>
      </p:grpSp>
      <p:grpSp>
        <p:nvGrpSpPr>
          <p:cNvPr id="5" name="Group 4">
            <a:extLst>
              <a:ext uri="{FF2B5EF4-FFF2-40B4-BE49-F238E27FC236}">
                <a16:creationId xmlns:a16="http://schemas.microsoft.com/office/drawing/2014/main" id="{4B7443E2-950B-DD4E-962F-F00CD1F5CAAB}"/>
              </a:ext>
            </a:extLst>
          </p:cNvPr>
          <p:cNvGrpSpPr/>
          <p:nvPr/>
        </p:nvGrpSpPr>
        <p:grpSpPr>
          <a:xfrm>
            <a:off x="724206" y="2098860"/>
            <a:ext cx="3296869" cy="1465013"/>
            <a:chOff x="965607" y="2798481"/>
            <a:chExt cx="4395825" cy="1953351"/>
          </a:xfrm>
        </p:grpSpPr>
        <p:cxnSp>
          <p:nvCxnSpPr>
            <p:cNvPr id="15" name="Curved Connector 14">
              <a:extLst>
                <a:ext uri="{FF2B5EF4-FFF2-40B4-BE49-F238E27FC236}">
                  <a16:creationId xmlns:a16="http://schemas.microsoft.com/office/drawing/2014/main" id="{B4EEA719-46BF-CF40-86A9-E10B38E69780}"/>
                </a:ext>
              </a:extLst>
            </p:cNvPr>
            <p:cNvCxnSpPr>
              <a:stCxn id="7" idx="0"/>
            </p:cNvCxnSpPr>
            <p:nvPr/>
          </p:nvCxnSpPr>
          <p:spPr>
            <a:xfrm rot="5400000" flipH="1" flipV="1">
              <a:off x="2432304" y="1822704"/>
              <a:ext cx="1935480" cy="3922776"/>
            </a:xfrm>
            <a:prstGeom prst="curvedConnector2">
              <a:avLst/>
            </a:prstGeom>
            <a:ln>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85591E5-BC09-0C45-A1B6-D10BA999E8C0}"/>
                </a:ext>
              </a:extLst>
            </p:cNvPr>
            <p:cNvSpPr txBox="1"/>
            <p:nvPr/>
          </p:nvSpPr>
          <p:spPr>
            <a:xfrm rot="20291954">
              <a:off x="965607" y="2798481"/>
              <a:ext cx="3831337" cy="307776"/>
            </a:xfrm>
            <a:prstGeom prst="rect">
              <a:avLst/>
            </a:prstGeom>
            <a:noFill/>
          </p:spPr>
          <p:txBody>
            <a:bodyPr wrap="square" lIns="0" tIns="0" rIns="0" bIns="0" rtlCol="0">
              <a:spAutoFit/>
            </a:bodyPr>
            <a:lstStyle/>
            <a:p>
              <a:pPr algn="ctr"/>
              <a:r>
                <a:rPr lang="en-US" sz="1500" dirty="0">
                  <a:gradFill>
                    <a:gsLst>
                      <a:gs pos="2917">
                        <a:schemeClr val="tx1"/>
                      </a:gs>
                      <a:gs pos="30000">
                        <a:schemeClr val="tx1"/>
                      </a:gs>
                    </a:gsLst>
                    <a:lin ang="5400000" scaled="0"/>
                  </a:gradFill>
                </a:rPr>
                <a:t>GET </a:t>
              </a:r>
              <a:r>
                <a:rPr lang="en-US" sz="1500" dirty="0" err="1">
                  <a:gradFill>
                    <a:gsLst>
                      <a:gs pos="2917">
                        <a:schemeClr val="tx1"/>
                      </a:gs>
                      <a:gs pos="30000">
                        <a:schemeClr val="tx1"/>
                      </a:gs>
                    </a:gsLst>
                    <a:lin ang="5400000" scaled="0"/>
                  </a:gradFill>
                </a:rPr>
                <a:t>www.jeffhollan.com</a:t>
              </a:r>
              <a:endParaRPr lang="en-US" sz="1500" dirty="0">
                <a:gradFill>
                  <a:gsLst>
                    <a:gs pos="2917">
                      <a:schemeClr val="tx1"/>
                    </a:gs>
                    <a:gs pos="30000">
                      <a:schemeClr val="tx1"/>
                    </a:gs>
                  </a:gsLst>
                  <a:lin ang="5400000" scaled="0"/>
                </a:gradFill>
              </a:endParaRPr>
            </a:p>
          </p:txBody>
        </p:sp>
      </p:grpSp>
      <p:grpSp>
        <p:nvGrpSpPr>
          <p:cNvPr id="8" name="Group 7">
            <a:extLst>
              <a:ext uri="{FF2B5EF4-FFF2-40B4-BE49-F238E27FC236}">
                <a16:creationId xmlns:a16="http://schemas.microsoft.com/office/drawing/2014/main" id="{7E9ED605-B146-824D-9CE7-CBD858C8E9A7}"/>
              </a:ext>
            </a:extLst>
          </p:cNvPr>
          <p:cNvGrpSpPr/>
          <p:nvPr/>
        </p:nvGrpSpPr>
        <p:grpSpPr>
          <a:xfrm>
            <a:off x="1421892" y="3017520"/>
            <a:ext cx="3344874" cy="2040053"/>
            <a:chOff x="1895856" y="4023360"/>
            <a:chExt cx="4459832" cy="2720070"/>
          </a:xfrm>
        </p:grpSpPr>
        <p:sp>
          <p:nvSpPr>
            <p:cNvPr id="19" name="TextBox 18">
              <a:extLst>
                <a:ext uri="{FF2B5EF4-FFF2-40B4-BE49-F238E27FC236}">
                  <a16:creationId xmlns:a16="http://schemas.microsoft.com/office/drawing/2014/main" id="{0A4418CC-92D5-5E47-80C9-E62A16D5D2EB}"/>
                </a:ext>
              </a:extLst>
            </p:cNvPr>
            <p:cNvSpPr txBox="1"/>
            <p:nvPr/>
          </p:nvSpPr>
          <p:spPr>
            <a:xfrm>
              <a:off x="4735675" y="6055167"/>
              <a:ext cx="1469136" cy="307776"/>
            </a:xfrm>
            <a:prstGeom prst="rect">
              <a:avLst/>
            </a:prstGeom>
            <a:noFill/>
          </p:spPr>
          <p:txBody>
            <a:bodyPr wrap="square" lIns="0" tIns="0" rIns="0" bIns="0" rtlCol="0">
              <a:spAutoFit/>
            </a:bodyPr>
            <a:lstStyle/>
            <a:p>
              <a:pPr algn="ctr"/>
              <a:r>
                <a:rPr lang="en-US" sz="1500" dirty="0">
                  <a:gradFill>
                    <a:gsLst>
                      <a:gs pos="2917">
                        <a:schemeClr val="tx1"/>
                      </a:gs>
                      <a:gs pos="30000">
                        <a:schemeClr val="tx1"/>
                      </a:gs>
                    </a:gsLst>
                    <a:lin ang="5400000" scaled="0"/>
                  </a:gradFill>
                </a:rPr>
                <a:t>*.razor</a:t>
              </a:r>
            </a:p>
          </p:txBody>
        </p:sp>
        <p:sp>
          <p:nvSpPr>
            <p:cNvPr id="20" name="TextBox 19">
              <a:extLst>
                <a:ext uri="{FF2B5EF4-FFF2-40B4-BE49-F238E27FC236}">
                  <a16:creationId xmlns:a16="http://schemas.microsoft.com/office/drawing/2014/main" id="{06E895C7-B972-874A-831A-B7E5683C86F5}"/>
                </a:ext>
              </a:extLst>
            </p:cNvPr>
            <p:cNvSpPr txBox="1"/>
            <p:nvPr/>
          </p:nvSpPr>
          <p:spPr>
            <a:xfrm>
              <a:off x="4816756" y="5651062"/>
              <a:ext cx="1388055" cy="307776"/>
            </a:xfrm>
            <a:prstGeom prst="rect">
              <a:avLst/>
            </a:prstGeom>
            <a:noFill/>
          </p:spPr>
          <p:txBody>
            <a:bodyPr wrap="square" lIns="0" tIns="0" rIns="0" bIns="0" rtlCol="0">
              <a:spAutoFit/>
            </a:bodyPr>
            <a:lstStyle/>
            <a:p>
              <a:pPr algn="ctr"/>
              <a:r>
                <a:rPr lang="en-US" sz="1500" dirty="0">
                  <a:gradFill>
                    <a:gsLst>
                      <a:gs pos="2917">
                        <a:schemeClr val="tx1"/>
                      </a:gs>
                      <a:gs pos="30000">
                        <a:schemeClr val="tx1"/>
                      </a:gs>
                    </a:gsLst>
                    <a:lin ang="5400000" scaled="0"/>
                  </a:gradFill>
                </a:rPr>
                <a:t>App code</a:t>
              </a:r>
            </a:p>
          </p:txBody>
        </p:sp>
        <p:sp>
          <p:nvSpPr>
            <p:cNvPr id="21" name="TextBox 20">
              <a:extLst>
                <a:ext uri="{FF2B5EF4-FFF2-40B4-BE49-F238E27FC236}">
                  <a16:creationId xmlns:a16="http://schemas.microsoft.com/office/drawing/2014/main" id="{6A91EF51-83B9-1B45-9681-DD374BC186E2}"/>
                </a:ext>
              </a:extLst>
            </p:cNvPr>
            <p:cNvSpPr txBox="1"/>
            <p:nvPr/>
          </p:nvSpPr>
          <p:spPr>
            <a:xfrm>
              <a:off x="4776215" y="6435654"/>
              <a:ext cx="1388055" cy="307776"/>
            </a:xfrm>
            <a:prstGeom prst="rect">
              <a:avLst/>
            </a:prstGeom>
            <a:noFill/>
          </p:spPr>
          <p:txBody>
            <a:bodyPr wrap="square" lIns="0" tIns="0" rIns="0" bIns="0" rtlCol="0">
              <a:spAutoFit/>
            </a:bodyPr>
            <a:lstStyle/>
            <a:p>
              <a:pPr algn="ctr"/>
              <a:r>
                <a:rPr lang="en-US" sz="1500" dirty="0">
                  <a:gradFill>
                    <a:gsLst>
                      <a:gs pos="2917">
                        <a:schemeClr val="tx1"/>
                      </a:gs>
                      <a:gs pos="30000">
                        <a:schemeClr val="tx1"/>
                      </a:gs>
                    </a:gsLst>
                    <a:lin ang="5400000" scaled="0"/>
                  </a:gradFill>
                </a:rPr>
                <a:t>Assets</a:t>
              </a:r>
            </a:p>
          </p:txBody>
        </p:sp>
        <p:cxnSp>
          <p:nvCxnSpPr>
            <p:cNvPr id="28" name="Curved Connector 27">
              <a:extLst>
                <a:ext uri="{FF2B5EF4-FFF2-40B4-BE49-F238E27FC236}">
                  <a16:creationId xmlns:a16="http://schemas.microsoft.com/office/drawing/2014/main" id="{0DF52B33-4966-C644-8A3D-D3A6536B63D1}"/>
                </a:ext>
              </a:extLst>
            </p:cNvPr>
            <p:cNvCxnSpPr>
              <a:cxnSpLocks/>
            </p:cNvCxnSpPr>
            <p:nvPr/>
          </p:nvCxnSpPr>
          <p:spPr>
            <a:xfrm rot="5400000">
              <a:off x="3174492" y="2744724"/>
              <a:ext cx="1642872" cy="4200144"/>
            </a:xfrm>
            <a:prstGeom prst="curvedConnector2">
              <a:avLst/>
            </a:prstGeom>
            <a:ln>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E2AF65C1-75EC-1D49-8AC2-29F7AE1E266C}"/>
                </a:ext>
              </a:extLst>
            </p:cNvPr>
            <p:cNvSpPr txBox="1"/>
            <p:nvPr/>
          </p:nvSpPr>
          <p:spPr>
            <a:xfrm rot="20291954">
              <a:off x="2524351" y="5452268"/>
              <a:ext cx="3831337" cy="307776"/>
            </a:xfrm>
            <a:prstGeom prst="rect">
              <a:avLst/>
            </a:prstGeom>
            <a:noFill/>
          </p:spPr>
          <p:txBody>
            <a:bodyPr wrap="square" lIns="0" tIns="0" rIns="0" bIns="0" rtlCol="0">
              <a:spAutoFit/>
            </a:bodyPr>
            <a:lstStyle/>
            <a:p>
              <a:pPr algn="ctr"/>
              <a:r>
                <a:rPr lang="en-US" sz="1500" dirty="0" err="1">
                  <a:gradFill>
                    <a:gsLst>
                      <a:gs pos="2917">
                        <a:schemeClr val="tx1"/>
                      </a:gs>
                      <a:gs pos="30000">
                        <a:schemeClr val="tx1"/>
                      </a:gs>
                    </a:gsLst>
                    <a:lin ang="5400000" scaled="0"/>
                  </a:gradFill>
                </a:rPr>
                <a:t>index.html</a:t>
              </a:r>
              <a:endParaRPr lang="en-US" sz="1500" dirty="0">
                <a:gradFill>
                  <a:gsLst>
                    <a:gs pos="2917">
                      <a:schemeClr val="tx1"/>
                    </a:gs>
                    <a:gs pos="30000">
                      <a:schemeClr val="tx1"/>
                    </a:gs>
                  </a:gsLst>
                  <a:lin ang="5400000" scaled="0"/>
                </a:gradFill>
              </a:endParaRPr>
            </a:p>
          </p:txBody>
        </p:sp>
      </p:grpSp>
      <p:grpSp>
        <p:nvGrpSpPr>
          <p:cNvPr id="6" name="Group 5">
            <a:extLst>
              <a:ext uri="{FF2B5EF4-FFF2-40B4-BE49-F238E27FC236}">
                <a16:creationId xmlns:a16="http://schemas.microsoft.com/office/drawing/2014/main" id="{B75F8A10-4BD7-2549-AE8E-096C01BC044D}"/>
              </a:ext>
            </a:extLst>
          </p:cNvPr>
          <p:cNvGrpSpPr/>
          <p:nvPr/>
        </p:nvGrpSpPr>
        <p:grpSpPr>
          <a:xfrm>
            <a:off x="3949679" y="1894816"/>
            <a:ext cx="1101852" cy="966842"/>
            <a:chOff x="5266238" y="2526421"/>
            <a:chExt cx="1469136" cy="1289123"/>
          </a:xfrm>
        </p:grpSpPr>
        <p:pic>
          <p:nvPicPr>
            <p:cNvPr id="2" name="Picture 1">
              <a:extLst>
                <a:ext uri="{FF2B5EF4-FFF2-40B4-BE49-F238E27FC236}">
                  <a16:creationId xmlns:a16="http://schemas.microsoft.com/office/drawing/2014/main" id="{EF62C6DA-AF56-FE4C-8705-3CD97FAAF272}"/>
                </a:ext>
              </a:extLst>
            </p:cNvPr>
            <p:cNvPicPr>
              <a:picLocks noChangeAspect="1"/>
            </p:cNvPicPr>
            <p:nvPr/>
          </p:nvPicPr>
          <p:blipFill>
            <a:blip r:embed="rId6"/>
            <a:stretch>
              <a:fillRect/>
            </a:stretch>
          </p:blipFill>
          <p:spPr>
            <a:xfrm>
              <a:off x="5510784" y="2835500"/>
              <a:ext cx="980044" cy="980044"/>
            </a:xfrm>
            <a:prstGeom prst="rect">
              <a:avLst/>
            </a:prstGeom>
          </p:spPr>
        </p:pic>
        <p:sp>
          <p:nvSpPr>
            <p:cNvPr id="17" name="TextBox 16">
              <a:extLst>
                <a:ext uri="{FF2B5EF4-FFF2-40B4-BE49-F238E27FC236}">
                  <a16:creationId xmlns:a16="http://schemas.microsoft.com/office/drawing/2014/main" id="{A2BD4641-B4B9-7048-BF1A-F766ECC16029}"/>
                </a:ext>
              </a:extLst>
            </p:cNvPr>
            <p:cNvSpPr txBox="1"/>
            <p:nvPr/>
          </p:nvSpPr>
          <p:spPr>
            <a:xfrm>
              <a:off x="5266238" y="2526421"/>
              <a:ext cx="1469136" cy="307776"/>
            </a:xfrm>
            <a:prstGeom prst="rect">
              <a:avLst/>
            </a:prstGeom>
            <a:noFill/>
          </p:spPr>
          <p:txBody>
            <a:bodyPr wrap="square" lIns="0" tIns="0" rIns="0" bIns="0" rtlCol="0">
              <a:spAutoFit/>
            </a:bodyPr>
            <a:lstStyle/>
            <a:p>
              <a:pPr algn="ctr"/>
              <a:r>
                <a:rPr lang="en-US" sz="1500" b="1" dirty="0">
                  <a:gradFill>
                    <a:gsLst>
                      <a:gs pos="2917">
                        <a:schemeClr val="tx1"/>
                      </a:gs>
                      <a:gs pos="30000">
                        <a:schemeClr val="tx1"/>
                      </a:gs>
                    </a:gsLst>
                    <a:lin ang="5400000" scaled="0"/>
                  </a:gradFill>
                </a:rPr>
                <a:t>Storage</a:t>
              </a:r>
            </a:p>
          </p:txBody>
        </p:sp>
      </p:grpSp>
      <p:pic>
        <p:nvPicPr>
          <p:cNvPr id="22" name="Graphic 21" descr="Arrow circle">
            <a:extLst>
              <a:ext uri="{FF2B5EF4-FFF2-40B4-BE49-F238E27FC236}">
                <a16:creationId xmlns:a16="http://schemas.microsoft.com/office/drawing/2014/main" id="{2E5EC4A4-448B-DC4A-960C-4EE6200FD19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324295" y="3670156"/>
            <a:ext cx="401427" cy="401427"/>
          </a:xfrm>
          <a:prstGeom prst="rect">
            <a:avLst/>
          </a:prstGeom>
        </p:spPr>
      </p:pic>
    </p:spTree>
    <p:extLst>
      <p:ext uri="{BB962C8B-B14F-4D97-AF65-F5344CB8AC3E}">
        <p14:creationId xmlns:p14="http://schemas.microsoft.com/office/powerpoint/2010/main" val="36736778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3" presetClass="entr" presetSubtype="16" fill="hold" nodeType="click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p:cTn id="30" dur="500" fill="hold"/>
                                        <p:tgtEl>
                                          <p:spTgt spid="22"/>
                                        </p:tgtEl>
                                        <p:attrNameLst>
                                          <p:attrName>ppt_w</p:attrName>
                                        </p:attrNameLst>
                                      </p:cBhvr>
                                      <p:tavLst>
                                        <p:tav tm="0">
                                          <p:val>
                                            <p:fltVal val="0"/>
                                          </p:val>
                                        </p:tav>
                                        <p:tav tm="100000">
                                          <p:val>
                                            <p:strVal val="#ppt_w"/>
                                          </p:val>
                                        </p:tav>
                                      </p:tavLst>
                                    </p:anim>
                                    <p:anim calcmode="lin" valueType="num">
                                      <p:cBhvr>
                                        <p:cTn id="31" dur="500" fill="hold"/>
                                        <p:tgtEl>
                                          <p:spTgt spid="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D5ACC-E01E-6642-B725-E24CB96D4FCE}"/>
              </a:ext>
            </a:extLst>
          </p:cNvPr>
          <p:cNvSpPr>
            <a:spLocks noGrp="1"/>
          </p:cNvSpPr>
          <p:nvPr>
            <p:ph type="title"/>
          </p:nvPr>
        </p:nvSpPr>
        <p:spPr/>
        <p:txBody>
          <a:bodyPr/>
          <a:lstStyle/>
          <a:p>
            <a:r>
              <a:rPr lang="en-US" dirty="0"/>
              <a:t>.NET in the browser!</a:t>
            </a:r>
          </a:p>
        </p:txBody>
      </p:sp>
      <p:sp>
        <p:nvSpPr>
          <p:cNvPr id="3" name="Text Placeholder 2">
            <a:extLst>
              <a:ext uri="{FF2B5EF4-FFF2-40B4-BE49-F238E27FC236}">
                <a16:creationId xmlns:a16="http://schemas.microsoft.com/office/drawing/2014/main" id="{B909A8F4-5914-0A45-BB59-5D7EB24D98D8}"/>
              </a:ext>
            </a:extLst>
          </p:cNvPr>
          <p:cNvSpPr>
            <a:spLocks noGrp="1"/>
          </p:cNvSpPr>
          <p:nvPr>
            <p:ph type="body" sz="quarter" idx="10"/>
          </p:nvPr>
        </p:nvSpPr>
        <p:spPr>
          <a:xfrm>
            <a:off x="439793" y="1075777"/>
            <a:ext cx="3176244" cy="3259354"/>
          </a:xfrm>
        </p:spPr>
        <p:txBody>
          <a:bodyPr/>
          <a:lstStyle/>
          <a:p>
            <a:r>
              <a:rPr lang="en-US" b="1" dirty="0" err="1"/>
              <a:t>Blazor</a:t>
            </a:r>
            <a:r>
              <a:rPr lang="en-US" b="1" dirty="0"/>
              <a:t> </a:t>
            </a:r>
            <a:r>
              <a:rPr lang="en-US" dirty="0"/>
              <a:t>lets you build interactive web UIs using C# instead of JavaScript</a:t>
            </a:r>
          </a:p>
          <a:p>
            <a:endParaRPr lang="en-US" b="1" dirty="0"/>
          </a:p>
          <a:p>
            <a:r>
              <a:rPr lang="en-US" dirty="0"/>
              <a:t>Uses </a:t>
            </a:r>
            <a:r>
              <a:rPr lang="en-US" b="1" dirty="0" err="1"/>
              <a:t>WebAssembly</a:t>
            </a:r>
            <a:r>
              <a:rPr lang="en-US" dirty="0"/>
              <a:t> to run .NET in a client-side browser</a:t>
            </a:r>
          </a:p>
          <a:p>
            <a:endParaRPr lang="en-US" dirty="0"/>
          </a:p>
          <a:p>
            <a:r>
              <a:rPr lang="en-US" dirty="0">
                <a:hlinkClick r:id="rId2"/>
              </a:rPr>
              <a:t>http://blazor.net</a:t>
            </a:r>
            <a:r>
              <a:rPr lang="en-US" dirty="0"/>
              <a:t> </a:t>
            </a:r>
          </a:p>
        </p:txBody>
      </p:sp>
      <p:pic>
        <p:nvPicPr>
          <p:cNvPr id="5" name="Picture 4" descr="A person sitting in a chair&#10;&#10;Description automatically generated">
            <a:extLst>
              <a:ext uri="{FF2B5EF4-FFF2-40B4-BE49-F238E27FC236}">
                <a16:creationId xmlns:a16="http://schemas.microsoft.com/office/drawing/2014/main" id="{50B1E2C5-F5E4-1347-908F-D125EBEA6FE9}"/>
              </a:ext>
            </a:extLst>
          </p:cNvPr>
          <p:cNvPicPr>
            <a:picLocks noChangeAspect="1"/>
          </p:cNvPicPr>
          <p:nvPr/>
        </p:nvPicPr>
        <p:blipFill rotWithShape="1">
          <a:blip r:embed="rId3"/>
          <a:srcRect l="39175"/>
          <a:stretch/>
        </p:blipFill>
        <p:spPr>
          <a:xfrm>
            <a:off x="4454236" y="0"/>
            <a:ext cx="4689764" cy="5143500"/>
          </a:xfrm>
          <a:prstGeom prst="rect">
            <a:avLst/>
          </a:prstGeom>
        </p:spPr>
      </p:pic>
    </p:spTree>
    <p:extLst>
      <p:ext uri="{BB962C8B-B14F-4D97-AF65-F5344CB8AC3E}">
        <p14:creationId xmlns:p14="http://schemas.microsoft.com/office/powerpoint/2010/main" val="119711219"/>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6597F46-A42E-3148-8BE2-4CAB3B67FD9E}"/>
              </a:ext>
            </a:extLst>
          </p:cNvPr>
          <p:cNvSpPr>
            <a:spLocks noGrp="1"/>
          </p:cNvSpPr>
          <p:nvPr>
            <p:ph type="title"/>
          </p:nvPr>
        </p:nvSpPr>
        <p:spPr/>
        <p:txBody>
          <a:bodyPr/>
          <a:lstStyle/>
          <a:p>
            <a:r>
              <a:rPr lang="en-US" dirty="0"/>
              <a:t>Serverless Web App Architecture</a:t>
            </a:r>
          </a:p>
        </p:txBody>
      </p:sp>
      <p:grpSp>
        <p:nvGrpSpPr>
          <p:cNvPr id="3" name="Group 2">
            <a:extLst>
              <a:ext uri="{FF2B5EF4-FFF2-40B4-BE49-F238E27FC236}">
                <a16:creationId xmlns:a16="http://schemas.microsoft.com/office/drawing/2014/main" id="{B25A1A0E-DA7D-8047-914A-BEB50E6308E6}"/>
              </a:ext>
            </a:extLst>
          </p:cNvPr>
          <p:cNvGrpSpPr/>
          <p:nvPr/>
        </p:nvGrpSpPr>
        <p:grpSpPr>
          <a:xfrm>
            <a:off x="441198" y="3563874"/>
            <a:ext cx="980695" cy="877824"/>
            <a:chOff x="588263" y="4751832"/>
            <a:chExt cx="1307593" cy="1170432"/>
          </a:xfrm>
        </p:grpSpPr>
        <p:pic>
          <p:nvPicPr>
            <p:cNvPr id="7" name="Graphic 6" descr="Browser window">
              <a:extLst>
                <a:ext uri="{FF2B5EF4-FFF2-40B4-BE49-F238E27FC236}">
                  <a16:creationId xmlns:a16="http://schemas.microsoft.com/office/drawing/2014/main" id="{71671380-48BB-4C4F-9C3F-6DA479695C8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1456" y="4751832"/>
              <a:ext cx="914400" cy="914400"/>
            </a:xfrm>
            <a:prstGeom prst="rect">
              <a:avLst/>
            </a:prstGeom>
          </p:spPr>
        </p:pic>
        <p:pic>
          <p:nvPicPr>
            <p:cNvPr id="9" name="Graphic 8" descr="User">
              <a:extLst>
                <a:ext uri="{FF2B5EF4-FFF2-40B4-BE49-F238E27FC236}">
                  <a16:creationId xmlns:a16="http://schemas.microsoft.com/office/drawing/2014/main" id="{C11F88B1-FF0F-6F40-93A6-BF00EB66ADA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88263" y="5007864"/>
              <a:ext cx="914400" cy="914400"/>
            </a:xfrm>
            <a:prstGeom prst="rect">
              <a:avLst/>
            </a:prstGeom>
          </p:spPr>
        </p:pic>
      </p:grpSp>
      <p:grpSp>
        <p:nvGrpSpPr>
          <p:cNvPr id="5" name="Group 4">
            <a:extLst>
              <a:ext uri="{FF2B5EF4-FFF2-40B4-BE49-F238E27FC236}">
                <a16:creationId xmlns:a16="http://schemas.microsoft.com/office/drawing/2014/main" id="{4B7443E2-950B-DD4E-962F-F00CD1F5CAAB}"/>
              </a:ext>
            </a:extLst>
          </p:cNvPr>
          <p:cNvGrpSpPr/>
          <p:nvPr/>
        </p:nvGrpSpPr>
        <p:grpSpPr>
          <a:xfrm>
            <a:off x="724206" y="2098860"/>
            <a:ext cx="3296869" cy="1465013"/>
            <a:chOff x="965607" y="2798481"/>
            <a:chExt cx="4395825" cy="1953351"/>
          </a:xfrm>
        </p:grpSpPr>
        <p:cxnSp>
          <p:nvCxnSpPr>
            <p:cNvPr id="15" name="Curved Connector 14">
              <a:extLst>
                <a:ext uri="{FF2B5EF4-FFF2-40B4-BE49-F238E27FC236}">
                  <a16:creationId xmlns:a16="http://schemas.microsoft.com/office/drawing/2014/main" id="{B4EEA719-46BF-CF40-86A9-E10B38E69780}"/>
                </a:ext>
              </a:extLst>
            </p:cNvPr>
            <p:cNvCxnSpPr>
              <a:stCxn id="7" idx="0"/>
            </p:cNvCxnSpPr>
            <p:nvPr/>
          </p:nvCxnSpPr>
          <p:spPr>
            <a:xfrm rot="5400000" flipH="1" flipV="1">
              <a:off x="2432304" y="1822704"/>
              <a:ext cx="1935480" cy="3922776"/>
            </a:xfrm>
            <a:prstGeom prst="curvedConnector2">
              <a:avLst/>
            </a:prstGeom>
            <a:ln>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85591E5-BC09-0C45-A1B6-D10BA999E8C0}"/>
                </a:ext>
              </a:extLst>
            </p:cNvPr>
            <p:cNvSpPr txBox="1"/>
            <p:nvPr/>
          </p:nvSpPr>
          <p:spPr>
            <a:xfrm rot="20291954">
              <a:off x="965607" y="2798481"/>
              <a:ext cx="3831337" cy="307776"/>
            </a:xfrm>
            <a:prstGeom prst="rect">
              <a:avLst/>
            </a:prstGeom>
            <a:noFill/>
          </p:spPr>
          <p:txBody>
            <a:bodyPr wrap="square" lIns="0" tIns="0" rIns="0" bIns="0" rtlCol="0">
              <a:spAutoFit/>
            </a:bodyPr>
            <a:lstStyle/>
            <a:p>
              <a:pPr algn="ctr"/>
              <a:r>
                <a:rPr lang="en-US" sz="1500" dirty="0">
                  <a:gradFill>
                    <a:gsLst>
                      <a:gs pos="2917">
                        <a:schemeClr val="tx1"/>
                      </a:gs>
                      <a:gs pos="30000">
                        <a:schemeClr val="tx1"/>
                      </a:gs>
                    </a:gsLst>
                    <a:lin ang="5400000" scaled="0"/>
                  </a:gradFill>
                </a:rPr>
                <a:t>GET </a:t>
              </a:r>
              <a:r>
                <a:rPr lang="en-US" sz="1500" dirty="0" err="1">
                  <a:gradFill>
                    <a:gsLst>
                      <a:gs pos="2917">
                        <a:schemeClr val="tx1"/>
                      </a:gs>
                      <a:gs pos="30000">
                        <a:schemeClr val="tx1"/>
                      </a:gs>
                    </a:gsLst>
                    <a:lin ang="5400000" scaled="0"/>
                  </a:gradFill>
                </a:rPr>
                <a:t>www.jeffhollan.com</a:t>
              </a:r>
              <a:endParaRPr lang="en-US" sz="1500" dirty="0">
                <a:gradFill>
                  <a:gsLst>
                    <a:gs pos="2917">
                      <a:schemeClr val="tx1"/>
                    </a:gs>
                    <a:gs pos="30000">
                      <a:schemeClr val="tx1"/>
                    </a:gs>
                  </a:gsLst>
                  <a:lin ang="5400000" scaled="0"/>
                </a:gradFill>
              </a:endParaRPr>
            </a:p>
          </p:txBody>
        </p:sp>
      </p:grpSp>
      <p:grpSp>
        <p:nvGrpSpPr>
          <p:cNvPr id="8" name="Group 7">
            <a:extLst>
              <a:ext uri="{FF2B5EF4-FFF2-40B4-BE49-F238E27FC236}">
                <a16:creationId xmlns:a16="http://schemas.microsoft.com/office/drawing/2014/main" id="{7E9ED605-B146-824D-9CE7-CBD858C8E9A7}"/>
              </a:ext>
            </a:extLst>
          </p:cNvPr>
          <p:cNvGrpSpPr/>
          <p:nvPr/>
        </p:nvGrpSpPr>
        <p:grpSpPr>
          <a:xfrm>
            <a:off x="1421892" y="3017520"/>
            <a:ext cx="3344874" cy="2040053"/>
            <a:chOff x="1895856" y="4023360"/>
            <a:chExt cx="4459832" cy="2720070"/>
          </a:xfrm>
        </p:grpSpPr>
        <p:sp>
          <p:nvSpPr>
            <p:cNvPr id="19" name="TextBox 18">
              <a:extLst>
                <a:ext uri="{FF2B5EF4-FFF2-40B4-BE49-F238E27FC236}">
                  <a16:creationId xmlns:a16="http://schemas.microsoft.com/office/drawing/2014/main" id="{0A4418CC-92D5-5E47-80C9-E62A16D5D2EB}"/>
                </a:ext>
              </a:extLst>
            </p:cNvPr>
            <p:cNvSpPr txBox="1"/>
            <p:nvPr/>
          </p:nvSpPr>
          <p:spPr>
            <a:xfrm>
              <a:off x="4735675" y="6055167"/>
              <a:ext cx="1469136" cy="307776"/>
            </a:xfrm>
            <a:prstGeom prst="rect">
              <a:avLst/>
            </a:prstGeom>
            <a:noFill/>
          </p:spPr>
          <p:txBody>
            <a:bodyPr wrap="square" lIns="0" tIns="0" rIns="0" bIns="0" rtlCol="0">
              <a:spAutoFit/>
            </a:bodyPr>
            <a:lstStyle/>
            <a:p>
              <a:pPr algn="ctr"/>
              <a:r>
                <a:rPr lang="en-US" sz="1500" dirty="0">
                  <a:gradFill>
                    <a:gsLst>
                      <a:gs pos="2917">
                        <a:schemeClr val="tx1"/>
                      </a:gs>
                      <a:gs pos="30000">
                        <a:schemeClr val="tx1"/>
                      </a:gs>
                    </a:gsLst>
                    <a:lin ang="5400000" scaled="0"/>
                  </a:gradFill>
                </a:rPr>
                <a:t>*.razor</a:t>
              </a:r>
            </a:p>
          </p:txBody>
        </p:sp>
        <p:sp>
          <p:nvSpPr>
            <p:cNvPr id="20" name="TextBox 19">
              <a:extLst>
                <a:ext uri="{FF2B5EF4-FFF2-40B4-BE49-F238E27FC236}">
                  <a16:creationId xmlns:a16="http://schemas.microsoft.com/office/drawing/2014/main" id="{06E895C7-B972-874A-831A-B7E5683C86F5}"/>
                </a:ext>
              </a:extLst>
            </p:cNvPr>
            <p:cNvSpPr txBox="1"/>
            <p:nvPr/>
          </p:nvSpPr>
          <p:spPr>
            <a:xfrm>
              <a:off x="4816756" y="5651062"/>
              <a:ext cx="1388055" cy="307776"/>
            </a:xfrm>
            <a:prstGeom prst="rect">
              <a:avLst/>
            </a:prstGeom>
            <a:noFill/>
          </p:spPr>
          <p:txBody>
            <a:bodyPr wrap="square" lIns="0" tIns="0" rIns="0" bIns="0" rtlCol="0">
              <a:spAutoFit/>
            </a:bodyPr>
            <a:lstStyle/>
            <a:p>
              <a:pPr algn="ctr"/>
              <a:r>
                <a:rPr lang="en-US" sz="1500" dirty="0">
                  <a:gradFill>
                    <a:gsLst>
                      <a:gs pos="2917">
                        <a:schemeClr val="tx1"/>
                      </a:gs>
                      <a:gs pos="30000">
                        <a:schemeClr val="tx1"/>
                      </a:gs>
                    </a:gsLst>
                    <a:lin ang="5400000" scaled="0"/>
                  </a:gradFill>
                </a:rPr>
                <a:t>App code</a:t>
              </a:r>
            </a:p>
          </p:txBody>
        </p:sp>
        <p:sp>
          <p:nvSpPr>
            <p:cNvPr id="21" name="TextBox 20">
              <a:extLst>
                <a:ext uri="{FF2B5EF4-FFF2-40B4-BE49-F238E27FC236}">
                  <a16:creationId xmlns:a16="http://schemas.microsoft.com/office/drawing/2014/main" id="{6A91EF51-83B9-1B45-9681-DD374BC186E2}"/>
                </a:ext>
              </a:extLst>
            </p:cNvPr>
            <p:cNvSpPr txBox="1"/>
            <p:nvPr/>
          </p:nvSpPr>
          <p:spPr>
            <a:xfrm>
              <a:off x="4776215" y="6435654"/>
              <a:ext cx="1388055" cy="307776"/>
            </a:xfrm>
            <a:prstGeom prst="rect">
              <a:avLst/>
            </a:prstGeom>
            <a:noFill/>
          </p:spPr>
          <p:txBody>
            <a:bodyPr wrap="square" lIns="0" tIns="0" rIns="0" bIns="0" rtlCol="0">
              <a:spAutoFit/>
            </a:bodyPr>
            <a:lstStyle/>
            <a:p>
              <a:pPr algn="ctr"/>
              <a:r>
                <a:rPr lang="en-US" sz="1500" dirty="0">
                  <a:gradFill>
                    <a:gsLst>
                      <a:gs pos="2917">
                        <a:schemeClr val="tx1"/>
                      </a:gs>
                      <a:gs pos="30000">
                        <a:schemeClr val="tx1"/>
                      </a:gs>
                    </a:gsLst>
                    <a:lin ang="5400000" scaled="0"/>
                  </a:gradFill>
                </a:rPr>
                <a:t>Assets</a:t>
              </a:r>
            </a:p>
          </p:txBody>
        </p:sp>
        <p:cxnSp>
          <p:nvCxnSpPr>
            <p:cNvPr id="28" name="Curved Connector 27">
              <a:extLst>
                <a:ext uri="{FF2B5EF4-FFF2-40B4-BE49-F238E27FC236}">
                  <a16:creationId xmlns:a16="http://schemas.microsoft.com/office/drawing/2014/main" id="{0DF52B33-4966-C644-8A3D-D3A6536B63D1}"/>
                </a:ext>
              </a:extLst>
            </p:cNvPr>
            <p:cNvCxnSpPr>
              <a:cxnSpLocks/>
            </p:cNvCxnSpPr>
            <p:nvPr/>
          </p:nvCxnSpPr>
          <p:spPr>
            <a:xfrm rot="5400000">
              <a:off x="3174492" y="2744724"/>
              <a:ext cx="1642872" cy="4200144"/>
            </a:xfrm>
            <a:prstGeom prst="curvedConnector2">
              <a:avLst/>
            </a:prstGeom>
            <a:ln>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E2AF65C1-75EC-1D49-8AC2-29F7AE1E266C}"/>
                </a:ext>
              </a:extLst>
            </p:cNvPr>
            <p:cNvSpPr txBox="1"/>
            <p:nvPr/>
          </p:nvSpPr>
          <p:spPr>
            <a:xfrm rot="20291954">
              <a:off x="2524351" y="5452268"/>
              <a:ext cx="3831337" cy="307776"/>
            </a:xfrm>
            <a:prstGeom prst="rect">
              <a:avLst/>
            </a:prstGeom>
            <a:noFill/>
          </p:spPr>
          <p:txBody>
            <a:bodyPr wrap="square" lIns="0" tIns="0" rIns="0" bIns="0" rtlCol="0">
              <a:spAutoFit/>
            </a:bodyPr>
            <a:lstStyle/>
            <a:p>
              <a:pPr algn="ctr"/>
              <a:r>
                <a:rPr lang="en-US" sz="1500" dirty="0" err="1">
                  <a:gradFill>
                    <a:gsLst>
                      <a:gs pos="2917">
                        <a:schemeClr val="tx1"/>
                      </a:gs>
                      <a:gs pos="30000">
                        <a:schemeClr val="tx1"/>
                      </a:gs>
                    </a:gsLst>
                    <a:lin ang="5400000" scaled="0"/>
                  </a:gradFill>
                </a:rPr>
                <a:t>index.html</a:t>
              </a:r>
              <a:endParaRPr lang="en-US" sz="1500" dirty="0">
                <a:gradFill>
                  <a:gsLst>
                    <a:gs pos="2917">
                      <a:schemeClr val="tx1"/>
                    </a:gs>
                    <a:gs pos="30000">
                      <a:schemeClr val="tx1"/>
                    </a:gs>
                  </a:gsLst>
                  <a:lin ang="5400000" scaled="0"/>
                </a:gradFill>
              </a:endParaRPr>
            </a:p>
          </p:txBody>
        </p:sp>
      </p:grpSp>
      <p:grpSp>
        <p:nvGrpSpPr>
          <p:cNvPr id="6" name="Group 5">
            <a:extLst>
              <a:ext uri="{FF2B5EF4-FFF2-40B4-BE49-F238E27FC236}">
                <a16:creationId xmlns:a16="http://schemas.microsoft.com/office/drawing/2014/main" id="{B75F8A10-4BD7-2549-AE8E-096C01BC044D}"/>
              </a:ext>
            </a:extLst>
          </p:cNvPr>
          <p:cNvGrpSpPr/>
          <p:nvPr/>
        </p:nvGrpSpPr>
        <p:grpSpPr>
          <a:xfrm>
            <a:off x="3949679" y="1894816"/>
            <a:ext cx="1101852" cy="966842"/>
            <a:chOff x="5266238" y="2526421"/>
            <a:chExt cx="1469136" cy="1289123"/>
          </a:xfrm>
        </p:grpSpPr>
        <p:pic>
          <p:nvPicPr>
            <p:cNvPr id="2" name="Picture 1">
              <a:extLst>
                <a:ext uri="{FF2B5EF4-FFF2-40B4-BE49-F238E27FC236}">
                  <a16:creationId xmlns:a16="http://schemas.microsoft.com/office/drawing/2014/main" id="{EF62C6DA-AF56-FE4C-8705-3CD97FAAF272}"/>
                </a:ext>
              </a:extLst>
            </p:cNvPr>
            <p:cNvPicPr>
              <a:picLocks noChangeAspect="1"/>
            </p:cNvPicPr>
            <p:nvPr/>
          </p:nvPicPr>
          <p:blipFill>
            <a:blip r:embed="rId6"/>
            <a:stretch>
              <a:fillRect/>
            </a:stretch>
          </p:blipFill>
          <p:spPr>
            <a:xfrm>
              <a:off x="5510784" y="2835500"/>
              <a:ext cx="980044" cy="980044"/>
            </a:xfrm>
            <a:prstGeom prst="rect">
              <a:avLst/>
            </a:prstGeom>
          </p:spPr>
        </p:pic>
        <p:sp>
          <p:nvSpPr>
            <p:cNvPr id="17" name="TextBox 16">
              <a:extLst>
                <a:ext uri="{FF2B5EF4-FFF2-40B4-BE49-F238E27FC236}">
                  <a16:creationId xmlns:a16="http://schemas.microsoft.com/office/drawing/2014/main" id="{A2BD4641-B4B9-7048-BF1A-F766ECC16029}"/>
                </a:ext>
              </a:extLst>
            </p:cNvPr>
            <p:cNvSpPr txBox="1"/>
            <p:nvPr/>
          </p:nvSpPr>
          <p:spPr>
            <a:xfrm>
              <a:off x="5266238" y="2526421"/>
              <a:ext cx="1469136" cy="307776"/>
            </a:xfrm>
            <a:prstGeom prst="rect">
              <a:avLst/>
            </a:prstGeom>
            <a:noFill/>
          </p:spPr>
          <p:txBody>
            <a:bodyPr wrap="square" lIns="0" tIns="0" rIns="0" bIns="0" rtlCol="0">
              <a:spAutoFit/>
            </a:bodyPr>
            <a:lstStyle/>
            <a:p>
              <a:pPr algn="ctr"/>
              <a:r>
                <a:rPr lang="en-US" sz="1500" b="1" dirty="0">
                  <a:gradFill>
                    <a:gsLst>
                      <a:gs pos="2917">
                        <a:schemeClr val="tx1"/>
                      </a:gs>
                      <a:gs pos="30000">
                        <a:schemeClr val="tx1"/>
                      </a:gs>
                    </a:gsLst>
                    <a:lin ang="5400000" scaled="0"/>
                  </a:gradFill>
                </a:rPr>
                <a:t>Storage</a:t>
              </a:r>
            </a:p>
          </p:txBody>
        </p:sp>
      </p:grpSp>
      <p:pic>
        <p:nvPicPr>
          <p:cNvPr id="22" name="Graphic 21" descr="Arrow circle">
            <a:extLst>
              <a:ext uri="{FF2B5EF4-FFF2-40B4-BE49-F238E27FC236}">
                <a16:creationId xmlns:a16="http://schemas.microsoft.com/office/drawing/2014/main" id="{2E5EC4A4-448B-DC4A-960C-4EE6200FD19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324295" y="3670156"/>
            <a:ext cx="401427" cy="401427"/>
          </a:xfrm>
          <a:prstGeom prst="rect">
            <a:avLst/>
          </a:prstGeom>
        </p:spPr>
      </p:pic>
    </p:spTree>
    <p:extLst>
      <p:ext uri="{BB962C8B-B14F-4D97-AF65-F5344CB8AC3E}">
        <p14:creationId xmlns:p14="http://schemas.microsoft.com/office/powerpoint/2010/main" val="1489270418"/>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6597F46-A42E-3148-8BE2-4CAB3B67FD9E}"/>
              </a:ext>
            </a:extLst>
          </p:cNvPr>
          <p:cNvSpPr>
            <a:spLocks noGrp="1"/>
          </p:cNvSpPr>
          <p:nvPr>
            <p:ph type="title"/>
          </p:nvPr>
        </p:nvSpPr>
        <p:spPr/>
        <p:txBody>
          <a:bodyPr/>
          <a:lstStyle/>
          <a:p>
            <a:r>
              <a:rPr lang="en-US" dirty="0"/>
              <a:t>Serverless Web App Architecture</a:t>
            </a:r>
          </a:p>
        </p:txBody>
      </p:sp>
      <p:pic>
        <p:nvPicPr>
          <p:cNvPr id="7" name="Graphic 6" descr="Browser window">
            <a:extLst>
              <a:ext uri="{FF2B5EF4-FFF2-40B4-BE49-F238E27FC236}">
                <a16:creationId xmlns:a16="http://schemas.microsoft.com/office/drawing/2014/main" id="{71671380-48BB-4C4F-9C3F-6DA479695C8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36092" y="3563874"/>
            <a:ext cx="685800" cy="685800"/>
          </a:xfrm>
          <a:prstGeom prst="rect">
            <a:avLst/>
          </a:prstGeom>
        </p:spPr>
      </p:pic>
      <p:pic>
        <p:nvPicPr>
          <p:cNvPr id="9" name="Graphic 8" descr="User">
            <a:extLst>
              <a:ext uri="{FF2B5EF4-FFF2-40B4-BE49-F238E27FC236}">
                <a16:creationId xmlns:a16="http://schemas.microsoft.com/office/drawing/2014/main" id="{C11F88B1-FF0F-6F40-93A6-BF00EB66ADA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41197" y="3755898"/>
            <a:ext cx="685800" cy="685800"/>
          </a:xfrm>
          <a:prstGeom prst="rect">
            <a:avLst/>
          </a:prstGeom>
        </p:spPr>
      </p:pic>
      <p:sp>
        <p:nvSpPr>
          <p:cNvPr id="16" name="TextBox 15">
            <a:extLst>
              <a:ext uri="{FF2B5EF4-FFF2-40B4-BE49-F238E27FC236}">
                <a16:creationId xmlns:a16="http://schemas.microsoft.com/office/drawing/2014/main" id="{585591E5-BC09-0C45-A1B6-D10BA999E8C0}"/>
              </a:ext>
            </a:extLst>
          </p:cNvPr>
          <p:cNvSpPr txBox="1"/>
          <p:nvPr/>
        </p:nvSpPr>
        <p:spPr>
          <a:xfrm rot="20291954">
            <a:off x="-60965" y="2060163"/>
            <a:ext cx="4022427" cy="230832"/>
          </a:xfrm>
          <a:prstGeom prst="rect">
            <a:avLst/>
          </a:prstGeom>
          <a:noFill/>
        </p:spPr>
        <p:txBody>
          <a:bodyPr wrap="square" lIns="0" tIns="0" rIns="0" bIns="0" rtlCol="0">
            <a:spAutoFit/>
          </a:bodyPr>
          <a:lstStyle/>
          <a:p>
            <a:pPr algn="ctr"/>
            <a:r>
              <a:rPr lang="en-US" sz="1500" dirty="0">
                <a:gradFill>
                  <a:gsLst>
                    <a:gs pos="2917">
                      <a:schemeClr val="tx1"/>
                    </a:gs>
                    <a:gs pos="30000">
                      <a:schemeClr val="tx1"/>
                    </a:gs>
                  </a:gsLst>
                  <a:lin ang="5400000" scaled="0"/>
                </a:gradFill>
              </a:rPr>
              <a:t>GET </a:t>
            </a:r>
            <a:r>
              <a:rPr lang="en-US" sz="1500" dirty="0" err="1">
                <a:gradFill>
                  <a:gsLst>
                    <a:gs pos="2917">
                      <a:schemeClr val="tx1"/>
                    </a:gs>
                    <a:gs pos="30000">
                      <a:schemeClr val="tx1"/>
                    </a:gs>
                  </a:gsLst>
                  <a:lin ang="5400000" scaled="0"/>
                </a:gradFill>
              </a:rPr>
              <a:t>www.jeffhollan.com</a:t>
            </a:r>
            <a:r>
              <a:rPr lang="en-US" sz="1500" dirty="0">
                <a:gradFill>
                  <a:gsLst>
                    <a:gs pos="2917">
                      <a:schemeClr val="tx1"/>
                    </a:gs>
                    <a:gs pos="30000">
                      <a:schemeClr val="tx1"/>
                    </a:gs>
                  </a:gsLst>
                  <a:lin ang="5400000" scaled="0"/>
                </a:gradFill>
              </a:rPr>
              <a:t>/</a:t>
            </a:r>
            <a:r>
              <a:rPr lang="en-US" sz="1500" dirty="0" err="1">
                <a:gradFill>
                  <a:gsLst>
                    <a:gs pos="2917">
                      <a:schemeClr val="tx1"/>
                    </a:gs>
                    <a:gs pos="30000">
                      <a:schemeClr val="tx1"/>
                    </a:gs>
                  </a:gsLst>
                  <a:lin ang="5400000" scaled="0"/>
                </a:gradFill>
              </a:rPr>
              <a:t>api</a:t>
            </a:r>
            <a:r>
              <a:rPr lang="en-US" sz="1500" dirty="0">
                <a:gradFill>
                  <a:gsLst>
                    <a:gs pos="2917">
                      <a:schemeClr val="tx1"/>
                    </a:gs>
                    <a:gs pos="30000">
                      <a:schemeClr val="tx1"/>
                    </a:gs>
                  </a:gsLst>
                  <a:lin ang="5400000" scaled="0"/>
                </a:gradFill>
              </a:rPr>
              <a:t>/posts</a:t>
            </a:r>
          </a:p>
        </p:txBody>
      </p:sp>
      <p:pic>
        <p:nvPicPr>
          <p:cNvPr id="2" name="Picture 1">
            <a:extLst>
              <a:ext uri="{FF2B5EF4-FFF2-40B4-BE49-F238E27FC236}">
                <a16:creationId xmlns:a16="http://schemas.microsoft.com/office/drawing/2014/main" id="{EF62C6DA-AF56-FE4C-8705-3CD97FAAF272}"/>
              </a:ext>
            </a:extLst>
          </p:cNvPr>
          <p:cNvPicPr>
            <a:picLocks noChangeAspect="1"/>
          </p:cNvPicPr>
          <p:nvPr/>
        </p:nvPicPr>
        <p:blipFill>
          <a:blip r:embed="rId6"/>
          <a:stretch>
            <a:fillRect/>
          </a:stretch>
        </p:blipFill>
        <p:spPr>
          <a:xfrm>
            <a:off x="3980688" y="1062479"/>
            <a:ext cx="735033" cy="735033"/>
          </a:xfrm>
          <a:prstGeom prst="rect">
            <a:avLst/>
          </a:prstGeom>
        </p:spPr>
      </p:pic>
      <p:sp>
        <p:nvSpPr>
          <p:cNvPr id="17" name="TextBox 16">
            <a:extLst>
              <a:ext uri="{FF2B5EF4-FFF2-40B4-BE49-F238E27FC236}">
                <a16:creationId xmlns:a16="http://schemas.microsoft.com/office/drawing/2014/main" id="{A2BD4641-B4B9-7048-BF1A-F766ECC16029}"/>
              </a:ext>
            </a:extLst>
          </p:cNvPr>
          <p:cNvSpPr txBox="1"/>
          <p:nvPr/>
        </p:nvSpPr>
        <p:spPr>
          <a:xfrm>
            <a:off x="3553055" y="2660354"/>
            <a:ext cx="1590300" cy="230832"/>
          </a:xfrm>
          <a:prstGeom prst="rect">
            <a:avLst/>
          </a:prstGeom>
          <a:noFill/>
        </p:spPr>
        <p:txBody>
          <a:bodyPr wrap="square" lIns="0" tIns="0" rIns="0" bIns="0" rtlCol="0">
            <a:spAutoFit/>
          </a:bodyPr>
          <a:lstStyle/>
          <a:p>
            <a:pPr algn="ctr"/>
            <a:r>
              <a:rPr lang="en-US" sz="1500" b="1" dirty="0">
                <a:gradFill>
                  <a:gsLst>
                    <a:gs pos="2917">
                      <a:schemeClr val="tx1"/>
                    </a:gs>
                    <a:gs pos="30000">
                      <a:schemeClr val="tx1"/>
                    </a:gs>
                  </a:gsLst>
                  <a:lin ang="5400000" scaled="0"/>
                </a:gradFill>
              </a:rPr>
              <a:t>Azure Functions</a:t>
            </a:r>
          </a:p>
        </p:txBody>
      </p:sp>
      <p:pic>
        <p:nvPicPr>
          <p:cNvPr id="22" name="Graphic 21" descr="Arrow circle">
            <a:extLst>
              <a:ext uri="{FF2B5EF4-FFF2-40B4-BE49-F238E27FC236}">
                <a16:creationId xmlns:a16="http://schemas.microsoft.com/office/drawing/2014/main" id="{2E5EC4A4-448B-DC4A-960C-4EE6200FD19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324295" y="3670156"/>
            <a:ext cx="401427" cy="401427"/>
          </a:xfrm>
          <a:prstGeom prst="rect">
            <a:avLst/>
          </a:prstGeom>
        </p:spPr>
      </p:pic>
      <p:pic>
        <p:nvPicPr>
          <p:cNvPr id="10" name="Picture 9" descr="A close up of a sign&#10;&#10;Description automatically generated">
            <a:extLst>
              <a:ext uri="{FF2B5EF4-FFF2-40B4-BE49-F238E27FC236}">
                <a16:creationId xmlns:a16="http://schemas.microsoft.com/office/drawing/2014/main" id="{2771D010-0632-3941-AFA9-CB851ADC388C}"/>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a:off x="3923693" y="1832636"/>
            <a:ext cx="849024" cy="849024"/>
          </a:xfrm>
          <a:prstGeom prst="rect">
            <a:avLst/>
          </a:prstGeom>
        </p:spPr>
      </p:pic>
      <p:sp>
        <p:nvSpPr>
          <p:cNvPr id="23" name="Can 22">
            <a:extLst>
              <a:ext uri="{FF2B5EF4-FFF2-40B4-BE49-F238E27FC236}">
                <a16:creationId xmlns:a16="http://schemas.microsoft.com/office/drawing/2014/main" id="{75D0F7C3-66C2-0948-8863-D42293F2198E}"/>
              </a:ext>
            </a:extLst>
          </p:cNvPr>
          <p:cNvSpPr/>
          <p:nvPr/>
        </p:nvSpPr>
        <p:spPr bwMode="auto">
          <a:xfrm>
            <a:off x="6410491" y="1869100"/>
            <a:ext cx="411437" cy="612959"/>
          </a:xfrm>
          <a:prstGeom prst="can">
            <a:avLst>
              <a:gd name="adj" fmla="val 34136"/>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defTabSz="699354"/>
            <a:endParaRPr lang="en-US" sz="1500" dirty="0" err="1">
              <a:gradFill>
                <a:gsLst>
                  <a:gs pos="0">
                    <a:srgbClr val="FFFFFF"/>
                  </a:gs>
                  <a:gs pos="100000">
                    <a:srgbClr val="FFFFFF"/>
                  </a:gs>
                </a:gsLst>
                <a:lin ang="5400000" scaled="0"/>
              </a:gradFill>
              <a:ea typeface="Segoe UI" pitchFamily="34" charset="0"/>
              <a:cs typeface="Segoe UI" pitchFamily="34" charset="0"/>
            </a:endParaRPr>
          </a:p>
        </p:txBody>
      </p:sp>
      <p:sp>
        <p:nvSpPr>
          <p:cNvPr id="24" name="TextBox 23">
            <a:extLst>
              <a:ext uri="{FF2B5EF4-FFF2-40B4-BE49-F238E27FC236}">
                <a16:creationId xmlns:a16="http://schemas.microsoft.com/office/drawing/2014/main" id="{563572DD-E99E-874A-AEC7-46B1CFC57671}"/>
              </a:ext>
            </a:extLst>
          </p:cNvPr>
          <p:cNvSpPr txBox="1"/>
          <p:nvPr/>
        </p:nvSpPr>
        <p:spPr>
          <a:xfrm>
            <a:off x="6095690" y="2544938"/>
            <a:ext cx="1041041" cy="230832"/>
          </a:xfrm>
          <a:prstGeom prst="rect">
            <a:avLst/>
          </a:prstGeom>
          <a:noFill/>
        </p:spPr>
        <p:txBody>
          <a:bodyPr wrap="square" lIns="0" tIns="0" rIns="0" bIns="0" rtlCol="0">
            <a:spAutoFit/>
          </a:bodyPr>
          <a:lstStyle/>
          <a:p>
            <a:pPr algn="ctr"/>
            <a:r>
              <a:rPr lang="en-US" sz="1500" dirty="0">
                <a:gradFill>
                  <a:gsLst>
                    <a:gs pos="2917">
                      <a:schemeClr val="tx1"/>
                    </a:gs>
                    <a:gs pos="30000">
                      <a:schemeClr val="tx1"/>
                    </a:gs>
                  </a:gsLst>
                  <a:lin ang="5400000" scaled="0"/>
                </a:gradFill>
              </a:rPr>
              <a:t>Database</a:t>
            </a:r>
          </a:p>
        </p:txBody>
      </p:sp>
      <p:cxnSp>
        <p:nvCxnSpPr>
          <p:cNvPr id="36" name="Curved Connector 35">
            <a:extLst>
              <a:ext uri="{FF2B5EF4-FFF2-40B4-BE49-F238E27FC236}">
                <a16:creationId xmlns:a16="http://schemas.microsoft.com/office/drawing/2014/main" id="{ADB56F56-C1C1-FF40-9778-DEB84E19CAD6}"/>
              </a:ext>
            </a:extLst>
          </p:cNvPr>
          <p:cNvCxnSpPr/>
          <p:nvPr/>
        </p:nvCxnSpPr>
        <p:spPr>
          <a:xfrm rot="5400000" flipH="1" flipV="1">
            <a:off x="1600433" y="1304729"/>
            <a:ext cx="1451610" cy="2942082"/>
          </a:xfrm>
          <a:prstGeom prst="curvedConnector2">
            <a:avLst/>
          </a:prstGeom>
          <a:ln>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37" name="Curved Connector 36">
            <a:extLst>
              <a:ext uri="{FF2B5EF4-FFF2-40B4-BE49-F238E27FC236}">
                <a16:creationId xmlns:a16="http://schemas.microsoft.com/office/drawing/2014/main" id="{375B203B-AB80-8C43-AF6B-E0487D0D5E5C}"/>
              </a:ext>
            </a:extLst>
          </p:cNvPr>
          <p:cNvCxnSpPr>
            <a:cxnSpLocks/>
          </p:cNvCxnSpPr>
          <p:nvPr/>
        </p:nvCxnSpPr>
        <p:spPr>
          <a:xfrm rot="5400000">
            <a:off x="2390671" y="1947898"/>
            <a:ext cx="1232154" cy="3150108"/>
          </a:xfrm>
          <a:prstGeom prst="curvedConnector2">
            <a:avLst/>
          </a:prstGeom>
          <a:ln>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206E1AE1-6FC3-E94D-BBFF-51F8ACB789CB}"/>
              </a:ext>
            </a:extLst>
          </p:cNvPr>
          <p:cNvSpPr txBox="1"/>
          <p:nvPr/>
        </p:nvSpPr>
        <p:spPr>
          <a:xfrm rot="20291954">
            <a:off x="1401956" y="3494349"/>
            <a:ext cx="4022427" cy="230832"/>
          </a:xfrm>
          <a:prstGeom prst="rect">
            <a:avLst/>
          </a:prstGeom>
          <a:noFill/>
        </p:spPr>
        <p:txBody>
          <a:bodyPr wrap="square" lIns="0" tIns="0" rIns="0" bIns="0" rtlCol="0">
            <a:spAutoFit/>
          </a:bodyPr>
          <a:lstStyle/>
          <a:p>
            <a:pPr algn="ctr"/>
            <a:r>
              <a:rPr lang="en-US" sz="1500" dirty="0">
                <a:gradFill>
                  <a:gsLst>
                    <a:gs pos="2917">
                      <a:schemeClr val="tx1"/>
                    </a:gs>
                    <a:gs pos="30000">
                      <a:schemeClr val="tx1"/>
                    </a:gs>
                  </a:gsLst>
                  <a:lin ang="5400000" scaled="0"/>
                </a:gradFill>
              </a:rPr>
              <a:t>{ … }</a:t>
            </a:r>
          </a:p>
        </p:txBody>
      </p:sp>
      <p:cxnSp>
        <p:nvCxnSpPr>
          <p:cNvPr id="40" name="Straight Arrow Connector 39">
            <a:extLst>
              <a:ext uri="{FF2B5EF4-FFF2-40B4-BE49-F238E27FC236}">
                <a16:creationId xmlns:a16="http://schemas.microsoft.com/office/drawing/2014/main" id="{50F434AD-168B-784B-AFB7-B588E384F709}"/>
              </a:ext>
            </a:extLst>
          </p:cNvPr>
          <p:cNvCxnSpPr/>
          <p:nvPr/>
        </p:nvCxnSpPr>
        <p:spPr>
          <a:xfrm>
            <a:off x="4966855" y="2257148"/>
            <a:ext cx="1032164"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87977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6597F46-A42E-3148-8BE2-4CAB3B67FD9E}"/>
              </a:ext>
            </a:extLst>
          </p:cNvPr>
          <p:cNvSpPr>
            <a:spLocks noGrp="1"/>
          </p:cNvSpPr>
          <p:nvPr>
            <p:ph type="title"/>
          </p:nvPr>
        </p:nvSpPr>
        <p:spPr/>
        <p:txBody>
          <a:bodyPr/>
          <a:lstStyle/>
          <a:p>
            <a:r>
              <a:rPr lang="en-US" dirty="0"/>
              <a:t>Serverless Web App Architecture</a:t>
            </a:r>
          </a:p>
        </p:txBody>
      </p:sp>
      <p:pic>
        <p:nvPicPr>
          <p:cNvPr id="7" name="Graphic 6" descr="Browser window">
            <a:extLst>
              <a:ext uri="{FF2B5EF4-FFF2-40B4-BE49-F238E27FC236}">
                <a16:creationId xmlns:a16="http://schemas.microsoft.com/office/drawing/2014/main" id="{71671380-48BB-4C4F-9C3F-6DA479695C8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36092" y="3563874"/>
            <a:ext cx="685800" cy="685800"/>
          </a:xfrm>
          <a:prstGeom prst="rect">
            <a:avLst/>
          </a:prstGeom>
        </p:spPr>
      </p:pic>
      <p:pic>
        <p:nvPicPr>
          <p:cNvPr id="9" name="Graphic 8" descr="User">
            <a:extLst>
              <a:ext uri="{FF2B5EF4-FFF2-40B4-BE49-F238E27FC236}">
                <a16:creationId xmlns:a16="http://schemas.microsoft.com/office/drawing/2014/main" id="{C11F88B1-FF0F-6F40-93A6-BF00EB66ADA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41197" y="3755898"/>
            <a:ext cx="685800" cy="685800"/>
          </a:xfrm>
          <a:prstGeom prst="rect">
            <a:avLst/>
          </a:prstGeom>
        </p:spPr>
      </p:pic>
      <p:pic>
        <p:nvPicPr>
          <p:cNvPr id="2" name="Picture 1">
            <a:extLst>
              <a:ext uri="{FF2B5EF4-FFF2-40B4-BE49-F238E27FC236}">
                <a16:creationId xmlns:a16="http://schemas.microsoft.com/office/drawing/2014/main" id="{EF62C6DA-AF56-FE4C-8705-3CD97FAAF272}"/>
              </a:ext>
            </a:extLst>
          </p:cNvPr>
          <p:cNvPicPr>
            <a:picLocks noChangeAspect="1"/>
          </p:cNvPicPr>
          <p:nvPr/>
        </p:nvPicPr>
        <p:blipFill>
          <a:blip r:embed="rId6"/>
          <a:stretch>
            <a:fillRect/>
          </a:stretch>
        </p:blipFill>
        <p:spPr>
          <a:xfrm>
            <a:off x="4361687" y="1062479"/>
            <a:ext cx="735033" cy="735033"/>
          </a:xfrm>
          <a:prstGeom prst="rect">
            <a:avLst/>
          </a:prstGeom>
        </p:spPr>
      </p:pic>
      <p:pic>
        <p:nvPicPr>
          <p:cNvPr id="22" name="Graphic 21" descr="Arrow circle">
            <a:extLst>
              <a:ext uri="{FF2B5EF4-FFF2-40B4-BE49-F238E27FC236}">
                <a16:creationId xmlns:a16="http://schemas.microsoft.com/office/drawing/2014/main" id="{2E5EC4A4-448B-DC4A-960C-4EE6200FD19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324295" y="3670156"/>
            <a:ext cx="401427" cy="401427"/>
          </a:xfrm>
          <a:prstGeom prst="rect">
            <a:avLst/>
          </a:prstGeom>
        </p:spPr>
      </p:pic>
      <p:pic>
        <p:nvPicPr>
          <p:cNvPr id="10" name="Picture 9" descr="A close up of a sign&#10;&#10;Description automatically generated">
            <a:extLst>
              <a:ext uri="{FF2B5EF4-FFF2-40B4-BE49-F238E27FC236}">
                <a16:creationId xmlns:a16="http://schemas.microsoft.com/office/drawing/2014/main" id="{2771D010-0632-3941-AFA9-CB851ADC388C}"/>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a:off x="4304692" y="1832636"/>
            <a:ext cx="849024" cy="849024"/>
          </a:xfrm>
          <a:prstGeom prst="rect">
            <a:avLst/>
          </a:prstGeom>
        </p:spPr>
      </p:pic>
      <p:sp>
        <p:nvSpPr>
          <p:cNvPr id="23" name="Can 22">
            <a:extLst>
              <a:ext uri="{FF2B5EF4-FFF2-40B4-BE49-F238E27FC236}">
                <a16:creationId xmlns:a16="http://schemas.microsoft.com/office/drawing/2014/main" id="{75D0F7C3-66C2-0948-8863-D42293F2198E}"/>
              </a:ext>
            </a:extLst>
          </p:cNvPr>
          <p:cNvSpPr/>
          <p:nvPr/>
        </p:nvSpPr>
        <p:spPr bwMode="auto">
          <a:xfrm>
            <a:off x="7032808" y="1850896"/>
            <a:ext cx="411437" cy="612959"/>
          </a:xfrm>
          <a:prstGeom prst="can">
            <a:avLst>
              <a:gd name="adj" fmla="val 34136"/>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defTabSz="699354"/>
            <a:endParaRPr lang="en-US" sz="1500" dirty="0" err="1">
              <a:gradFill>
                <a:gsLst>
                  <a:gs pos="0">
                    <a:srgbClr val="FFFFFF"/>
                  </a:gs>
                  <a:gs pos="100000">
                    <a:srgbClr val="FFFFFF"/>
                  </a:gs>
                </a:gsLst>
                <a:lin ang="5400000" scaled="0"/>
              </a:gradFill>
              <a:ea typeface="Segoe UI" pitchFamily="34" charset="0"/>
              <a:cs typeface="Segoe UI" pitchFamily="34" charset="0"/>
            </a:endParaRPr>
          </a:p>
        </p:txBody>
      </p:sp>
      <p:sp>
        <p:nvSpPr>
          <p:cNvPr id="24" name="TextBox 23">
            <a:extLst>
              <a:ext uri="{FF2B5EF4-FFF2-40B4-BE49-F238E27FC236}">
                <a16:creationId xmlns:a16="http://schemas.microsoft.com/office/drawing/2014/main" id="{563572DD-E99E-874A-AEC7-46B1CFC57671}"/>
              </a:ext>
            </a:extLst>
          </p:cNvPr>
          <p:cNvSpPr txBox="1"/>
          <p:nvPr/>
        </p:nvSpPr>
        <p:spPr>
          <a:xfrm>
            <a:off x="6718006" y="2526734"/>
            <a:ext cx="1041041" cy="230832"/>
          </a:xfrm>
          <a:prstGeom prst="rect">
            <a:avLst/>
          </a:prstGeom>
          <a:noFill/>
        </p:spPr>
        <p:txBody>
          <a:bodyPr wrap="square" lIns="0" tIns="0" rIns="0" bIns="0" rtlCol="0">
            <a:spAutoFit/>
          </a:bodyPr>
          <a:lstStyle/>
          <a:p>
            <a:pPr algn="ctr"/>
            <a:r>
              <a:rPr lang="en-US" sz="1500" dirty="0">
                <a:gradFill>
                  <a:gsLst>
                    <a:gs pos="2917">
                      <a:schemeClr val="tx1"/>
                    </a:gs>
                    <a:gs pos="30000">
                      <a:schemeClr val="tx1"/>
                    </a:gs>
                  </a:gsLst>
                  <a:lin ang="5400000" scaled="0"/>
                </a:gradFill>
              </a:rPr>
              <a:t>Database</a:t>
            </a:r>
          </a:p>
        </p:txBody>
      </p:sp>
      <p:cxnSp>
        <p:nvCxnSpPr>
          <p:cNvPr id="40" name="Straight Arrow Connector 39">
            <a:extLst>
              <a:ext uri="{FF2B5EF4-FFF2-40B4-BE49-F238E27FC236}">
                <a16:creationId xmlns:a16="http://schemas.microsoft.com/office/drawing/2014/main" id="{50F434AD-168B-784B-AFB7-B588E384F709}"/>
              </a:ext>
            </a:extLst>
          </p:cNvPr>
          <p:cNvCxnSpPr/>
          <p:nvPr/>
        </p:nvCxnSpPr>
        <p:spPr>
          <a:xfrm>
            <a:off x="2891529" y="1564421"/>
            <a:ext cx="1032164"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8" name="Graphic 17" descr="Browser window">
            <a:extLst>
              <a:ext uri="{FF2B5EF4-FFF2-40B4-BE49-F238E27FC236}">
                <a16:creationId xmlns:a16="http://schemas.microsoft.com/office/drawing/2014/main" id="{DBABD209-553A-3E47-81EF-20541653A51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36092" y="2792332"/>
            <a:ext cx="685800" cy="685800"/>
          </a:xfrm>
          <a:prstGeom prst="rect">
            <a:avLst/>
          </a:prstGeom>
        </p:spPr>
      </p:pic>
      <p:pic>
        <p:nvPicPr>
          <p:cNvPr id="19" name="Graphic 18" descr="User">
            <a:extLst>
              <a:ext uri="{FF2B5EF4-FFF2-40B4-BE49-F238E27FC236}">
                <a16:creationId xmlns:a16="http://schemas.microsoft.com/office/drawing/2014/main" id="{4CFC170D-2B01-224D-B981-CA2D233C7C3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41197" y="2984356"/>
            <a:ext cx="685800" cy="685800"/>
          </a:xfrm>
          <a:prstGeom prst="rect">
            <a:avLst/>
          </a:prstGeom>
        </p:spPr>
      </p:pic>
      <p:pic>
        <p:nvPicPr>
          <p:cNvPr id="20" name="Graphic 19" descr="Arrow circle">
            <a:extLst>
              <a:ext uri="{FF2B5EF4-FFF2-40B4-BE49-F238E27FC236}">
                <a16:creationId xmlns:a16="http://schemas.microsoft.com/office/drawing/2014/main" id="{79F04E8C-1416-4E44-B88B-5134FAC3F0F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324295" y="2898614"/>
            <a:ext cx="401427" cy="401427"/>
          </a:xfrm>
          <a:prstGeom prst="rect">
            <a:avLst/>
          </a:prstGeom>
        </p:spPr>
      </p:pic>
      <p:pic>
        <p:nvPicPr>
          <p:cNvPr id="21" name="Graphic 20" descr="Browser window">
            <a:extLst>
              <a:ext uri="{FF2B5EF4-FFF2-40B4-BE49-F238E27FC236}">
                <a16:creationId xmlns:a16="http://schemas.microsoft.com/office/drawing/2014/main" id="{AFED1E61-02EB-6D41-84E0-2E6447428D4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36092" y="2017487"/>
            <a:ext cx="685800" cy="685800"/>
          </a:xfrm>
          <a:prstGeom prst="rect">
            <a:avLst/>
          </a:prstGeom>
        </p:spPr>
      </p:pic>
      <p:pic>
        <p:nvPicPr>
          <p:cNvPr id="25" name="Graphic 24" descr="User">
            <a:extLst>
              <a:ext uri="{FF2B5EF4-FFF2-40B4-BE49-F238E27FC236}">
                <a16:creationId xmlns:a16="http://schemas.microsoft.com/office/drawing/2014/main" id="{244F676A-200B-EE4F-A9A4-68046CD31CB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41197" y="2209511"/>
            <a:ext cx="685800" cy="685800"/>
          </a:xfrm>
          <a:prstGeom prst="rect">
            <a:avLst/>
          </a:prstGeom>
        </p:spPr>
      </p:pic>
      <p:pic>
        <p:nvPicPr>
          <p:cNvPr id="26" name="Graphic 25" descr="Arrow circle">
            <a:extLst>
              <a:ext uri="{FF2B5EF4-FFF2-40B4-BE49-F238E27FC236}">
                <a16:creationId xmlns:a16="http://schemas.microsoft.com/office/drawing/2014/main" id="{1975EC2C-76CE-1347-8B9F-CD669446D64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324295" y="2123768"/>
            <a:ext cx="401427" cy="401427"/>
          </a:xfrm>
          <a:prstGeom prst="rect">
            <a:avLst/>
          </a:prstGeom>
        </p:spPr>
      </p:pic>
      <p:pic>
        <p:nvPicPr>
          <p:cNvPr id="27" name="Graphic 26" descr="Browser window">
            <a:extLst>
              <a:ext uri="{FF2B5EF4-FFF2-40B4-BE49-F238E27FC236}">
                <a16:creationId xmlns:a16="http://schemas.microsoft.com/office/drawing/2014/main" id="{BFA66EC8-DC39-7C49-9F35-7C15F71D109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36092" y="1273858"/>
            <a:ext cx="685800" cy="685800"/>
          </a:xfrm>
          <a:prstGeom prst="rect">
            <a:avLst/>
          </a:prstGeom>
        </p:spPr>
      </p:pic>
      <p:pic>
        <p:nvPicPr>
          <p:cNvPr id="28" name="Graphic 27" descr="User">
            <a:extLst>
              <a:ext uri="{FF2B5EF4-FFF2-40B4-BE49-F238E27FC236}">
                <a16:creationId xmlns:a16="http://schemas.microsoft.com/office/drawing/2014/main" id="{7B66D5E8-460A-3348-AC4C-2D831DEDBCF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41197" y="1465882"/>
            <a:ext cx="685800" cy="685800"/>
          </a:xfrm>
          <a:prstGeom prst="rect">
            <a:avLst/>
          </a:prstGeom>
        </p:spPr>
      </p:pic>
      <p:pic>
        <p:nvPicPr>
          <p:cNvPr id="29" name="Graphic 28" descr="Arrow circle">
            <a:extLst>
              <a:ext uri="{FF2B5EF4-FFF2-40B4-BE49-F238E27FC236}">
                <a16:creationId xmlns:a16="http://schemas.microsoft.com/office/drawing/2014/main" id="{C0D24695-8C8F-2643-B9C4-3240982DCFE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324295" y="1380140"/>
            <a:ext cx="401427" cy="401427"/>
          </a:xfrm>
          <a:prstGeom prst="rect">
            <a:avLst/>
          </a:prstGeom>
        </p:spPr>
      </p:pic>
      <p:pic>
        <p:nvPicPr>
          <p:cNvPr id="30" name="Graphic 29" descr="Browser window">
            <a:extLst>
              <a:ext uri="{FF2B5EF4-FFF2-40B4-BE49-F238E27FC236}">
                <a16:creationId xmlns:a16="http://schemas.microsoft.com/office/drawing/2014/main" id="{EE384AC6-4329-A144-B50C-EFA1D2FF406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47521" y="3554714"/>
            <a:ext cx="685800" cy="685800"/>
          </a:xfrm>
          <a:prstGeom prst="rect">
            <a:avLst/>
          </a:prstGeom>
        </p:spPr>
      </p:pic>
      <p:pic>
        <p:nvPicPr>
          <p:cNvPr id="31" name="Graphic 30" descr="User">
            <a:extLst>
              <a:ext uri="{FF2B5EF4-FFF2-40B4-BE49-F238E27FC236}">
                <a16:creationId xmlns:a16="http://schemas.microsoft.com/office/drawing/2014/main" id="{1CEBF5A0-6E73-DB47-807D-2632ACCD180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52626" y="3746738"/>
            <a:ext cx="685800" cy="685800"/>
          </a:xfrm>
          <a:prstGeom prst="rect">
            <a:avLst/>
          </a:prstGeom>
        </p:spPr>
      </p:pic>
      <p:pic>
        <p:nvPicPr>
          <p:cNvPr id="32" name="Graphic 31" descr="Arrow circle">
            <a:extLst>
              <a:ext uri="{FF2B5EF4-FFF2-40B4-BE49-F238E27FC236}">
                <a16:creationId xmlns:a16="http://schemas.microsoft.com/office/drawing/2014/main" id="{D6CE96F6-7F3F-AE4D-969B-DBD01E1C873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335724" y="3660996"/>
            <a:ext cx="401427" cy="401427"/>
          </a:xfrm>
          <a:prstGeom prst="rect">
            <a:avLst/>
          </a:prstGeom>
        </p:spPr>
      </p:pic>
      <p:pic>
        <p:nvPicPr>
          <p:cNvPr id="33" name="Graphic 32" descr="Browser window">
            <a:extLst>
              <a:ext uri="{FF2B5EF4-FFF2-40B4-BE49-F238E27FC236}">
                <a16:creationId xmlns:a16="http://schemas.microsoft.com/office/drawing/2014/main" id="{1C313F6C-B7AD-7B44-9F4E-25A556B7B8B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47521" y="2783172"/>
            <a:ext cx="685800" cy="685800"/>
          </a:xfrm>
          <a:prstGeom prst="rect">
            <a:avLst/>
          </a:prstGeom>
        </p:spPr>
      </p:pic>
      <p:pic>
        <p:nvPicPr>
          <p:cNvPr id="34" name="Graphic 33" descr="User">
            <a:extLst>
              <a:ext uri="{FF2B5EF4-FFF2-40B4-BE49-F238E27FC236}">
                <a16:creationId xmlns:a16="http://schemas.microsoft.com/office/drawing/2014/main" id="{42B22CE4-B22A-8F42-85F1-C6C27F8135A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52626" y="2975196"/>
            <a:ext cx="685800" cy="685800"/>
          </a:xfrm>
          <a:prstGeom prst="rect">
            <a:avLst/>
          </a:prstGeom>
        </p:spPr>
      </p:pic>
      <p:pic>
        <p:nvPicPr>
          <p:cNvPr id="35" name="Graphic 34" descr="Arrow circle">
            <a:extLst>
              <a:ext uri="{FF2B5EF4-FFF2-40B4-BE49-F238E27FC236}">
                <a16:creationId xmlns:a16="http://schemas.microsoft.com/office/drawing/2014/main" id="{411DFCC1-4E12-4C4E-BD3A-9380B47F24C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335724" y="2889454"/>
            <a:ext cx="401427" cy="401427"/>
          </a:xfrm>
          <a:prstGeom prst="rect">
            <a:avLst/>
          </a:prstGeom>
        </p:spPr>
      </p:pic>
      <p:pic>
        <p:nvPicPr>
          <p:cNvPr id="39" name="Graphic 38" descr="Browser window">
            <a:extLst>
              <a:ext uri="{FF2B5EF4-FFF2-40B4-BE49-F238E27FC236}">
                <a16:creationId xmlns:a16="http://schemas.microsoft.com/office/drawing/2014/main" id="{D5CFF031-52E7-D344-B1E3-09EAFFA30AF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47521" y="2008327"/>
            <a:ext cx="685800" cy="685800"/>
          </a:xfrm>
          <a:prstGeom prst="rect">
            <a:avLst/>
          </a:prstGeom>
        </p:spPr>
      </p:pic>
      <p:pic>
        <p:nvPicPr>
          <p:cNvPr id="41" name="Graphic 40" descr="User">
            <a:extLst>
              <a:ext uri="{FF2B5EF4-FFF2-40B4-BE49-F238E27FC236}">
                <a16:creationId xmlns:a16="http://schemas.microsoft.com/office/drawing/2014/main" id="{BA130955-7F1B-064B-959A-6D55A843DDF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52626" y="2200351"/>
            <a:ext cx="685800" cy="685800"/>
          </a:xfrm>
          <a:prstGeom prst="rect">
            <a:avLst/>
          </a:prstGeom>
        </p:spPr>
      </p:pic>
      <p:pic>
        <p:nvPicPr>
          <p:cNvPr id="42" name="Graphic 41" descr="Arrow circle">
            <a:extLst>
              <a:ext uri="{FF2B5EF4-FFF2-40B4-BE49-F238E27FC236}">
                <a16:creationId xmlns:a16="http://schemas.microsoft.com/office/drawing/2014/main" id="{C1BBD82A-9AFB-2745-B059-D01D9CFDCD9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335724" y="2114609"/>
            <a:ext cx="401427" cy="401427"/>
          </a:xfrm>
          <a:prstGeom prst="rect">
            <a:avLst/>
          </a:prstGeom>
        </p:spPr>
      </p:pic>
      <p:pic>
        <p:nvPicPr>
          <p:cNvPr id="43" name="Graphic 42" descr="Browser window">
            <a:extLst>
              <a:ext uri="{FF2B5EF4-FFF2-40B4-BE49-F238E27FC236}">
                <a16:creationId xmlns:a16="http://schemas.microsoft.com/office/drawing/2014/main" id="{B489B27F-E7BC-2B42-A9BB-6B3D462D091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47521" y="1264698"/>
            <a:ext cx="685800" cy="685800"/>
          </a:xfrm>
          <a:prstGeom prst="rect">
            <a:avLst/>
          </a:prstGeom>
        </p:spPr>
      </p:pic>
      <p:pic>
        <p:nvPicPr>
          <p:cNvPr id="44" name="Graphic 43" descr="User">
            <a:extLst>
              <a:ext uri="{FF2B5EF4-FFF2-40B4-BE49-F238E27FC236}">
                <a16:creationId xmlns:a16="http://schemas.microsoft.com/office/drawing/2014/main" id="{F62D468C-033E-2148-95E5-39462E176E9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52626" y="1456722"/>
            <a:ext cx="685800" cy="685800"/>
          </a:xfrm>
          <a:prstGeom prst="rect">
            <a:avLst/>
          </a:prstGeom>
        </p:spPr>
      </p:pic>
      <p:pic>
        <p:nvPicPr>
          <p:cNvPr id="45" name="Graphic 44" descr="Arrow circle">
            <a:extLst>
              <a:ext uri="{FF2B5EF4-FFF2-40B4-BE49-F238E27FC236}">
                <a16:creationId xmlns:a16="http://schemas.microsoft.com/office/drawing/2014/main" id="{42F1AB02-0C13-6541-8D75-5507C1C3008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335724" y="1370980"/>
            <a:ext cx="401427" cy="401427"/>
          </a:xfrm>
          <a:prstGeom prst="rect">
            <a:avLst/>
          </a:prstGeom>
        </p:spPr>
      </p:pic>
      <p:sp>
        <p:nvSpPr>
          <p:cNvPr id="47" name="TextBox 46">
            <a:extLst>
              <a:ext uri="{FF2B5EF4-FFF2-40B4-BE49-F238E27FC236}">
                <a16:creationId xmlns:a16="http://schemas.microsoft.com/office/drawing/2014/main" id="{F4AAFA28-294B-7340-A0C5-1C7D1725038C}"/>
              </a:ext>
            </a:extLst>
          </p:cNvPr>
          <p:cNvSpPr txBox="1"/>
          <p:nvPr/>
        </p:nvSpPr>
        <p:spPr>
          <a:xfrm>
            <a:off x="1260811" y="1223895"/>
            <a:ext cx="65" cy="230832"/>
          </a:xfrm>
          <a:prstGeom prst="rect">
            <a:avLst/>
          </a:prstGeom>
          <a:noFill/>
        </p:spPr>
        <p:txBody>
          <a:bodyPr wrap="none" lIns="0" tIns="0" rIns="0" bIns="0" rtlCol="0">
            <a:spAutoFit/>
          </a:bodyPr>
          <a:lstStyle/>
          <a:p>
            <a:pPr algn="l"/>
            <a:endParaRPr lang="en-US" sz="1500" dirty="0" err="1">
              <a:gradFill>
                <a:gsLst>
                  <a:gs pos="2917">
                    <a:schemeClr val="tx1"/>
                  </a:gs>
                  <a:gs pos="30000">
                    <a:schemeClr val="tx1"/>
                  </a:gs>
                </a:gsLst>
                <a:lin ang="5400000" scaled="0"/>
              </a:gradFill>
            </a:endParaRPr>
          </a:p>
        </p:txBody>
      </p:sp>
      <p:pic>
        <p:nvPicPr>
          <p:cNvPr id="48" name="Picture 47" descr="A close up of a sign&#10;&#10;Description automatically generated">
            <a:extLst>
              <a:ext uri="{FF2B5EF4-FFF2-40B4-BE49-F238E27FC236}">
                <a16:creationId xmlns:a16="http://schemas.microsoft.com/office/drawing/2014/main" id="{BB35F2BC-4654-0547-BC6B-E27A0106FAB5}"/>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a:off x="4304692" y="2694127"/>
            <a:ext cx="849024" cy="849024"/>
          </a:xfrm>
          <a:prstGeom prst="rect">
            <a:avLst/>
          </a:prstGeom>
        </p:spPr>
      </p:pic>
      <p:pic>
        <p:nvPicPr>
          <p:cNvPr id="49" name="Picture 48" descr="A close up of a sign&#10;&#10;Description automatically generated">
            <a:extLst>
              <a:ext uri="{FF2B5EF4-FFF2-40B4-BE49-F238E27FC236}">
                <a16:creationId xmlns:a16="http://schemas.microsoft.com/office/drawing/2014/main" id="{87A734F4-08D2-8C4B-8E8A-291A1EF0D2FF}"/>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a:off x="4304692" y="3554714"/>
            <a:ext cx="849024" cy="849024"/>
          </a:xfrm>
          <a:prstGeom prst="rect">
            <a:avLst/>
          </a:prstGeom>
        </p:spPr>
      </p:pic>
      <p:pic>
        <p:nvPicPr>
          <p:cNvPr id="50" name="Picture 49" descr="A close up of a sign&#10;&#10;Description automatically generated">
            <a:extLst>
              <a:ext uri="{FF2B5EF4-FFF2-40B4-BE49-F238E27FC236}">
                <a16:creationId xmlns:a16="http://schemas.microsoft.com/office/drawing/2014/main" id="{7F968D12-FB70-454F-A30B-DBBAA8E4D110}"/>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a:off x="5273892" y="2100683"/>
            <a:ext cx="849024" cy="849024"/>
          </a:xfrm>
          <a:prstGeom prst="rect">
            <a:avLst/>
          </a:prstGeom>
        </p:spPr>
      </p:pic>
      <p:pic>
        <p:nvPicPr>
          <p:cNvPr id="51" name="Picture 50" descr="A close up of a sign&#10;&#10;Description automatically generated">
            <a:extLst>
              <a:ext uri="{FF2B5EF4-FFF2-40B4-BE49-F238E27FC236}">
                <a16:creationId xmlns:a16="http://schemas.microsoft.com/office/drawing/2014/main" id="{F9316338-274F-1041-B33D-928D83286DA1}"/>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a:off x="5273892" y="3093206"/>
            <a:ext cx="849024" cy="849024"/>
          </a:xfrm>
          <a:prstGeom prst="rect">
            <a:avLst/>
          </a:prstGeom>
        </p:spPr>
      </p:pic>
      <p:cxnSp>
        <p:nvCxnSpPr>
          <p:cNvPr id="52" name="Straight Arrow Connector 51">
            <a:extLst>
              <a:ext uri="{FF2B5EF4-FFF2-40B4-BE49-F238E27FC236}">
                <a16:creationId xmlns:a16="http://schemas.microsoft.com/office/drawing/2014/main" id="{9E268A3F-E340-624D-A511-2930C6289F3D}"/>
              </a:ext>
            </a:extLst>
          </p:cNvPr>
          <p:cNvCxnSpPr/>
          <p:nvPr/>
        </p:nvCxnSpPr>
        <p:spPr>
          <a:xfrm>
            <a:off x="2891529" y="2360387"/>
            <a:ext cx="1032164"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B1D6D9B7-D1EE-0941-BFB5-E9AF8A91D9E3}"/>
              </a:ext>
            </a:extLst>
          </p:cNvPr>
          <p:cNvCxnSpPr/>
          <p:nvPr/>
        </p:nvCxnSpPr>
        <p:spPr>
          <a:xfrm>
            <a:off x="2891529" y="3135232"/>
            <a:ext cx="1032164"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22A2D10C-428C-B64C-9A63-F2B1A5D82414}"/>
              </a:ext>
            </a:extLst>
          </p:cNvPr>
          <p:cNvCxnSpPr/>
          <p:nvPr/>
        </p:nvCxnSpPr>
        <p:spPr>
          <a:xfrm>
            <a:off x="2838967" y="3906774"/>
            <a:ext cx="1032164"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48480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AEE372-3DA6-9B45-A5D2-1F2F280131C7}"/>
              </a:ext>
            </a:extLst>
          </p:cNvPr>
          <p:cNvSpPr>
            <a:spLocks noGrp="1"/>
          </p:cNvSpPr>
          <p:nvPr>
            <p:ph type="title"/>
          </p:nvPr>
        </p:nvSpPr>
        <p:spPr>
          <a:xfrm>
            <a:off x="438912" y="2274917"/>
            <a:ext cx="6858000" cy="373949"/>
          </a:xfrm>
        </p:spPr>
        <p:txBody>
          <a:bodyPr/>
          <a:lstStyle/>
          <a:p>
            <a:r>
              <a:rPr lang="en-US" dirty="0"/>
              <a:t>Show me!!</a:t>
            </a:r>
          </a:p>
        </p:txBody>
      </p:sp>
    </p:spTree>
    <p:extLst>
      <p:ext uri="{BB962C8B-B14F-4D97-AF65-F5344CB8AC3E}">
        <p14:creationId xmlns:p14="http://schemas.microsoft.com/office/powerpoint/2010/main" val="2793706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6597F46-A42E-3148-8BE2-4CAB3B67FD9E}"/>
              </a:ext>
            </a:extLst>
          </p:cNvPr>
          <p:cNvSpPr>
            <a:spLocks noGrp="1"/>
          </p:cNvSpPr>
          <p:nvPr>
            <p:ph type="title"/>
          </p:nvPr>
        </p:nvSpPr>
        <p:spPr/>
        <p:txBody>
          <a:bodyPr/>
          <a:lstStyle/>
          <a:p>
            <a:r>
              <a:rPr lang="en-US" dirty="0"/>
              <a:t>Serverless Web App Architecture</a:t>
            </a:r>
          </a:p>
        </p:txBody>
      </p:sp>
      <p:pic>
        <p:nvPicPr>
          <p:cNvPr id="7" name="Graphic 6" descr="Browser window">
            <a:extLst>
              <a:ext uri="{FF2B5EF4-FFF2-40B4-BE49-F238E27FC236}">
                <a16:creationId xmlns:a16="http://schemas.microsoft.com/office/drawing/2014/main" id="{71671380-48BB-4C4F-9C3F-6DA479695C8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36092" y="3563874"/>
            <a:ext cx="685800" cy="685800"/>
          </a:xfrm>
          <a:prstGeom prst="rect">
            <a:avLst/>
          </a:prstGeom>
        </p:spPr>
      </p:pic>
      <p:pic>
        <p:nvPicPr>
          <p:cNvPr id="9" name="Graphic 8" descr="User">
            <a:extLst>
              <a:ext uri="{FF2B5EF4-FFF2-40B4-BE49-F238E27FC236}">
                <a16:creationId xmlns:a16="http://schemas.microsoft.com/office/drawing/2014/main" id="{C11F88B1-FF0F-6F40-93A6-BF00EB66ADA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41197" y="3755898"/>
            <a:ext cx="685800" cy="685800"/>
          </a:xfrm>
          <a:prstGeom prst="rect">
            <a:avLst/>
          </a:prstGeom>
        </p:spPr>
      </p:pic>
      <p:sp>
        <p:nvSpPr>
          <p:cNvPr id="16" name="TextBox 15">
            <a:extLst>
              <a:ext uri="{FF2B5EF4-FFF2-40B4-BE49-F238E27FC236}">
                <a16:creationId xmlns:a16="http://schemas.microsoft.com/office/drawing/2014/main" id="{585591E5-BC09-0C45-A1B6-D10BA999E8C0}"/>
              </a:ext>
            </a:extLst>
          </p:cNvPr>
          <p:cNvSpPr txBox="1"/>
          <p:nvPr/>
        </p:nvSpPr>
        <p:spPr>
          <a:xfrm rot="20291954">
            <a:off x="-60965" y="2060163"/>
            <a:ext cx="4022427" cy="230832"/>
          </a:xfrm>
          <a:prstGeom prst="rect">
            <a:avLst/>
          </a:prstGeom>
          <a:noFill/>
        </p:spPr>
        <p:txBody>
          <a:bodyPr wrap="square" lIns="0" tIns="0" rIns="0" bIns="0" rtlCol="0">
            <a:spAutoFit/>
          </a:bodyPr>
          <a:lstStyle/>
          <a:p>
            <a:pPr algn="ctr"/>
            <a:r>
              <a:rPr lang="en-US" sz="1500" dirty="0">
                <a:gradFill>
                  <a:gsLst>
                    <a:gs pos="2917">
                      <a:schemeClr val="tx1"/>
                    </a:gs>
                    <a:gs pos="30000">
                      <a:schemeClr val="tx1"/>
                    </a:gs>
                  </a:gsLst>
                  <a:lin ang="5400000" scaled="0"/>
                </a:gradFill>
              </a:rPr>
              <a:t>GET </a:t>
            </a:r>
            <a:r>
              <a:rPr lang="en-US" sz="1500" dirty="0" err="1">
                <a:gradFill>
                  <a:gsLst>
                    <a:gs pos="2917">
                      <a:schemeClr val="tx1"/>
                    </a:gs>
                    <a:gs pos="30000">
                      <a:schemeClr val="tx1"/>
                    </a:gs>
                  </a:gsLst>
                  <a:lin ang="5400000" scaled="0"/>
                </a:gradFill>
              </a:rPr>
              <a:t>www.jeffhollan.com</a:t>
            </a:r>
            <a:r>
              <a:rPr lang="en-US" sz="1500" dirty="0">
                <a:gradFill>
                  <a:gsLst>
                    <a:gs pos="2917">
                      <a:schemeClr val="tx1"/>
                    </a:gs>
                    <a:gs pos="30000">
                      <a:schemeClr val="tx1"/>
                    </a:gs>
                  </a:gsLst>
                  <a:lin ang="5400000" scaled="0"/>
                </a:gradFill>
              </a:rPr>
              <a:t>/</a:t>
            </a:r>
            <a:r>
              <a:rPr lang="en-US" sz="1500" dirty="0" err="1">
                <a:gradFill>
                  <a:gsLst>
                    <a:gs pos="2917">
                      <a:schemeClr val="tx1"/>
                    </a:gs>
                    <a:gs pos="30000">
                      <a:schemeClr val="tx1"/>
                    </a:gs>
                  </a:gsLst>
                  <a:lin ang="5400000" scaled="0"/>
                </a:gradFill>
              </a:rPr>
              <a:t>api</a:t>
            </a:r>
            <a:r>
              <a:rPr lang="en-US" sz="1500" dirty="0">
                <a:gradFill>
                  <a:gsLst>
                    <a:gs pos="2917">
                      <a:schemeClr val="tx1"/>
                    </a:gs>
                    <a:gs pos="30000">
                      <a:schemeClr val="tx1"/>
                    </a:gs>
                  </a:gsLst>
                  <a:lin ang="5400000" scaled="0"/>
                </a:gradFill>
              </a:rPr>
              <a:t>/posts</a:t>
            </a:r>
          </a:p>
        </p:txBody>
      </p:sp>
      <p:pic>
        <p:nvPicPr>
          <p:cNvPr id="2" name="Picture 1">
            <a:extLst>
              <a:ext uri="{FF2B5EF4-FFF2-40B4-BE49-F238E27FC236}">
                <a16:creationId xmlns:a16="http://schemas.microsoft.com/office/drawing/2014/main" id="{EF62C6DA-AF56-FE4C-8705-3CD97FAAF272}"/>
              </a:ext>
            </a:extLst>
          </p:cNvPr>
          <p:cNvPicPr>
            <a:picLocks noChangeAspect="1"/>
          </p:cNvPicPr>
          <p:nvPr/>
        </p:nvPicPr>
        <p:blipFill>
          <a:blip r:embed="rId6"/>
          <a:stretch>
            <a:fillRect/>
          </a:stretch>
        </p:blipFill>
        <p:spPr>
          <a:xfrm>
            <a:off x="3980688" y="1062479"/>
            <a:ext cx="735033" cy="735033"/>
          </a:xfrm>
          <a:prstGeom prst="rect">
            <a:avLst/>
          </a:prstGeom>
        </p:spPr>
      </p:pic>
      <p:sp>
        <p:nvSpPr>
          <p:cNvPr id="17" name="TextBox 16">
            <a:extLst>
              <a:ext uri="{FF2B5EF4-FFF2-40B4-BE49-F238E27FC236}">
                <a16:creationId xmlns:a16="http://schemas.microsoft.com/office/drawing/2014/main" id="{A2BD4641-B4B9-7048-BF1A-F766ECC16029}"/>
              </a:ext>
            </a:extLst>
          </p:cNvPr>
          <p:cNvSpPr txBox="1"/>
          <p:nvPr/>
        </p:nvSpPr>
        <p:spPr>
          <a:xfrm>
            <a:off x="3553055" y="2660354"/>
            <a:ext cx="1590300" cy="230832"/>
          </a:xfrm>
          <a:prstGeom prst="rect">
            <a:avLst/>
          </a:prstGeom>
          <a:noFill/>
        </p:spPr>
        <p:txBody>
          <a:bodyPr wrap="square" lIns="0" tIns="0" rIns="0" bIns="0" rtlCol="0">
            <a:spAutoFit/>
          </a:bodyPr>
          <a:lstStyle/>
          <a:p>
            <a:pPr algn="ctr"/>
            <a:r>
              <a:rPr lang="en-US" sz="1500" b="1" dirty="0">
                <a:gradFill>
                  <a:gsLst>
                    <a:gs pos="2917">
                      <a:schemeClr val="tx1"/>
                    </a:gs>
                    <a:gs pos="30000">
                      <a:schemeClr val="tx1"/>
                    </a:gs>
                  </a:gsLst>
                  <a:lin ang="5400000" scaled="0"/>
                </a:gradFill>
              </a:rPr>
              <a:t>Azure Functions</a:t>
            </a:r>
          </a:p>
        </p:txBody>
      </p:sp>
      <p:pic>
        <p:nvPicPr>
          <p:cNvPr id="22" name="Graphic 21" descr="Arrow circle">
            <a:extLst>
              <a:ext uri="{FF2B5EF4-FFF2-40B4-BE49-F238E27FC236}">
                <a16:creationId xmlns:a16="http://schemas.microsoft.com/office/drawing/2014/main" id="{2E5EC4A4-448B-DC4A-960C-4EE6200FD19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324295" y="3670156"/>
            <a:ext cx="401427" cy="401427"/>
          </a:xfrm>
          <a:prstGeom prst="rect">
            <a:avLst/>
          </a:prstGeom>
        </p:spPr>
      </p:pic>
      <p:pic>
        <p:nvPicPr>
          <p:cNvPr id="10" name="Picture 9" descr="A close up of a sign&#10;&#10;Description automatically generated">
            <a:extLst>
              <a:ext uri="{FF2B5EF4-FFF2-40B4-BE49-F238E27FC236}">
                <a16:creationId xmlns:a16="http://schemas.microsoft.com/office/drawing/2014/main" id="{2771D010-0632-3941-AFA9-CB851ADC388C}"/>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a:off x="3923693" y="1832636"/>
            <a:ext cx="849024" cy="849024"/>
          </a:xfrm>
          <a:prstGeom prst="rect">
            <a:avLst/>
          </a:prstGeom>
        </p:spPr>
      </p:pic>
      <p:sp>
        <p:nvSpPr>
          <p:cNvPr id="23" name="Can 22">
            <a:extLst>
              <a:ext uri="{FF2B5EF4-FFF2-40B4-BE49-F238E27FC236}">
                <a16:creationId xmlns:a16="http://schemas.microsoft.com/office/drawing/2014/main" id="{75D0F7C3-66C2-0948-8863-D42293F2198E}"/>
              </a:ext>
            </a:extLst>
          </p:cNvPr>
          <p:cNvSpPr/>
          <p:nvPr/>
        </p:nvSpPr>
        <p:spPr bwMode="auto">
          <a:xfrm>
            <a:off x="6410491" y="1869100"/>
            <a:ext cx="411437" cy="612959"/>
          </a:xfrm>
          <a:prstGeom prst="can">
            <a:avLst>
              <a:gd name="adj" fmla="val 34136"/>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defTabSz="699354"/>
            <a:endParaRPr lang="en-US" sz="1500" dirty="0" err="1">
              <a:gradFill>
                <a:gsLst>
                  <a:gs pos="0">
                    <a:srgbClr val="FFFFFF"/>
                  </a:gs>
                  <a:gs pos="100000">
                    <a:srgbClr val="FFFFFF"/>
                  </a:gs>
                </a:gsLst>
                <a:lin ang="5400000" scaled="0"/>
              </a:gradFill>
              <a:ea typeface="Segoe UI" pitchFamily="34" charset="0"/>
              <a:cs typeface="Segoe UI" pitchFamily="34" charset="0"/>
            </a:endParaRPr>
          </a:p>
        </p:txBody>
      </p:sp>
      <p:sp>
        <p:nvSpPr>
          <p:cNvPr id="24" name="TextBox 23">
            <a:extLst>
              <a:ext uri="{FF2B5EF4-FFF2-40B4-BE49-F238E27FC236}">
                <a16:creationId xmlns:a16="http://schemas.microsoft.com/office/drawing/2014/main" id="{563572DD-E99E-874A-AEC7-46B1CFC57671}"/>
              </a:ext>
            </a:extLst>
          </p:cNvPr>
          <p:cNvSpPr txBox="1"/>
          <p:nvPr/>
        </p:nvSpPr>
        <p:spPr>
          <a:xfrm>
            <a:off x="6095690" y="2544938"/>
            <a:ext cx="1041041" cy="230832"/>
          </a:xfrm>
          <a:prstGeom prst="rect">
            <a:avLst/>
          </a:prstGeom>
          <a:noFill/>
        </p:spPr>
        <p:txBody>
          <a:bodyPr wrap="square" lIns="0" tIns="0" rIns="0" bIns="0" rtlCol="0">
            <a:spAutoFit/>
          </a:bodyPr>
          <a:lstStyle/>
          <a:p>
            <a:pPr algn="ctr"/>
            <a:r>
              <a:rPr lang="en-US" sz="1500" dirty="0">
                <a:gradFill>
                  <a:gsLst>
                    <a:gs pos="2917">
                      <a:schemeClr val="tx1"/>
                    </a:gs>
                    <a:gs pos="30000">
                      <a:schemeClr val="tx1"/>
                    </a:gs>
                  </a:gsLst>
                  <a:lin ang="5400000" scaled="0"/>
                </a:gradFill>
              </a:rPr>
              <a:t>Database</a:t>
            </a:r>
          </a:p>
        </p:txBody>
      </p:sp>
      <p:cxnSp>
        <p:nvCxnSpPr>
          <p:cNvPr id="36" name="Curved Connector 35">
            <a:extLst>
              <a:ext uri="{FF2B5EF4-FFF2-40B4-BE49-F238E27FC236}">
                <a16:creationId xmlns:a16="http://schemas.microsoft.com/office/drawing/2014/main" id="{ADB56F56-C1C1-FF40-9778-DEB84E19CAD6}"/>
              </a:ext>
            </a:extLst>
          </p:cNvPr>
          <p:cNvCxnSpPr/>
          <p:nvPr/>
        </p:nvCxnSpPr>
        <p:spPr>
          <a:xfrm rot="5400000" flipH="1" flipV="1">
            <a:off x="1600433" y="1304729"/>
            <a:ext cx="1451610" cy="2942082"/>
          </a:xfrm>
          <a:prstGeom prst="curvedConnector2">
            <a:avLst/>
          </a:prstGeom>
          <a:ln>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37" name="Curved Connector 36">
            <a:extLst>
              <a:ext uri="{FF2B5EF4-FFF2-40B4-BE49-F238E27FC236}">
                <a16:creationId xmlns:a16="http://schemas.microsoft.com/office/drawing/2014/main" id="{375B203B-AB80-8C43-AF6B-E0487D0D5E5C}"/>
              </a:ext>
            </a:extLst>
          </p:cNvPr>
          <p:cNvCxnSpPr>
            <a:cxnSpLocks/>
          </p:cNvCxnSpPr>
          <p:nvPr/>
        </p:nvCxnSpPr>
        <p:spPr>
          <a:xfrm rot="5400000">
            <a:off x="2390671" y="1947898"/>
            <a:ext cx="1232154" cy="3150108"/>
          </a:xfrm>
          <a:prstGeom prst="curvedConnector2">
            <a:avLst/>
          </a:prstGeom>
          <a:ln>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206E1AE1-6FC3-E94D-BBFF-51F8ACB789CB}"/>
              </a:ext>
            </a:extLst>
          </p:cNvPr>
          <p:cNvSpPr txBox="1"/>
          <p:nvPr/>
        </p:nvSpPr>
        <p:spPr>
          <a:xfrm rot="20291954">
            <a:off x="1401956" y="3494349"/>
            <a:ext cx="4022427" cy="230832"/>
          </a:xfrm>
          <a:prstGeom prst="rect">
            <a:avLst/>
          </a:prstGeom>
          <a:noFill/>
        </p:spPr>
        <p:txBody>
          <a:bodyPr wrap="square" lIns="0" tIns="0" rIns="0" bIns="0" rtlCol="0">
            <a:spAutoFit/>
          </a:bodyPr>
          <a:lstStyle/>
          <a:p>
            <a:pPr algn="ctr"/>
            <a:r>
              <a:rPr lang="en-US" sz="1500" dirty="0">
                <a:gradFill>
                  <a:gsLst>
                    <a:gs pos="2917">
                      <a:schemeClr val="tx1"/>
                    </a:gs>
                    <a:gs pos="30000">
                      <a:schemeClr val="tx1"/>
                    </a:gs>
                  </a:gsLst>
                  <a:lin ang="5400000" scaled="0"/>
                </a:gradFill>
              </a:rPr>
              <a:t>{ … }</a:t>
            </a:r>
          </a:p>
        </p:txBody>
      </p:sp>
      <p:cxnSp>
        <p:nvCxnSpPr>
          <p:cNvPr id="40" name="Straight Arrow Connector 39">
            <a:extLst>
              <a:ext uri="{FF2B5EF4-FFF2-40B4-BE49-F238E27FC236}">
                <a16:creationId xmlns:a16="http://schemas.microsoft.com/office/drawing/2014/main" id="{50F434AD-168B-784B-AFB7-B588E384F709}"/>
              </a:ext>
            </a:extLst>
          </p:cNvPr>
          <p:cNvCxnSpPr/>
          <p:nvPr/>
        </p:nvCxnSpPr>
        <p:spPr>
          <a:xfrm>
            <a:off x="4966855" y="2257148"/>
            <a:ext cx="1032164"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04787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CE6A013-4B11-478C-BC49-E5C30C8A49FB}"/>
              </a:ext>
            </a:extLst>
          </p:cNvPr>
          <p:cNvSpPr/>
          <p:nvPr/>
        </p:nvSpPr>
        <p:spPr bwMode="auto">
          <a:xfrm>
            <a:off x="326835" y="925183"/>
            <a:ext cx="2718356" cy="3875417"/>
          </a:xfrm>
          <a:prstGeom prst="rect">
            <a:avLst/>
          </a:prstGeom>
          <a:solidFill>
            <a:schemeClr val="tx2">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defTabSz="699354"/>
            <a:endParaRPr lang="en-US" sz="1500" err="1">
              <a:gradFill>
                <a:gsLst>
                  <a:gs pos="0">
                    <a:srgbClr val="FFFFFF"/>
                  </a:gs>
                  <a:gs pos="100000">
                    <a:srgbClr val="FFFFFF"/>
                  </a:gs>
                </a:gsLst>
                <a:lin ang="5400000" scaled="0"/>
              </a:gradFill>
              <a:ea typeface="Segoe UI" pitchFamily="34" charset="0"/>
              <a:cs typeface="Segoe UI" pitchFamily="34" charset="0"/>
            </a:endParaRPr>
          </a:p>
        </p:txBody>
      </p:sp>
      <p:sp>
        <p:nvSpPr>
          <p:cNvPr id="7" name="Text Placeholder 6">
            <a:extLst>
              <a:ext uri="{FF2B5EF4-FFF2-40B4-BE49-F238E27FC236}">
                <a16:creationId xmlns:a16="http://schemas.microsoft.com/office/drawing/2014/main" id="{8C142447-1FCD-4EC4-B96E-9A3E9406B2F5}"/>
              </a:ext>
            </a:extLst>
          </p:cNvPr>
          <p:cNvSpPr>
            <a:spLocks noGrp="1"/>
          </p:cNvSpPr>
          <p:nvPr>
            <p:ph type="body" sz="quarter" idx="16"/>
          </p:nvPr>
        </p:nvSpPr>
        <p:spPr>
          <a:xfrm>
            <a:off x="382874" y="1080326"/>
            <a:ext cx="2606278" cy="346249"/>
          </a:xfrm>
        </p:spPr>
        <p:txBody>
          <a:bodyPr/>
          <a:lstStyle/>
          <a:p>
            <a:r>
              <a:rPr lang="en-US" sz="2250">
                <a:latin typeface="Segoe UI Light" panose="020B0502040204020203" pitchFamily="34" charset="0"/>
                <a:cs typeface="Segoe UI Light" panose="020B0502040204020203" pitchFamily="34" charset="0"/>
              </a:rPr>
              <a:t>Containers</a:t>
            </a:r>
          </a:p>
        </p:txBody>
      </p:sp>
      <p:sp>
        <p:nvSpPr>
          <p:cNvPr id="5" name="Title 4">
            <a:extLst>
              <a:ext uri="{FF2B5EF4-FFF2-40B4-BE49-F238E27FC236}">
                <a16:creationId xmlns:a16="http://schemas.microsoft.com/office/drawing/2014/main" id="{6519BAAD-EAE5-4FC0-B25C-41823BEE3726}"/>
              </a:ext>
            </a:extLst>
          </p:cNvPr>
          <p:cNvSpPr>
            <a:spLocks noGrp="1"/>
          </p:cNvSpPr>
          <p:nvPr>
            <p:ph type="title"/>
          </p:nvPr>
        </p:nvSpPr>
        <p:spPr>
          <a:xfrm>
            <a:off x="440055" y="121960"/>
            <a:ext cx="8263890" cy="737426"/>
          </a:xfrm>
        </p:spPr>
        <p:txBody>
          <a:bodyPr/>
          <a:lstStyle/>
          <a:p>
            <a:r>
              <a:rPr lang="en-US"/>
              <a:t>Key Components of Cloud Native</a:t>
            </a:r>
          </a:p>
        </p:txBody>
      </p:sp>
      <p:sp>
        <p:nvSpPr>
          <p:cNvPr id="16" name="TextBox 15">
            <a:extLst>
              <a:ext uri="{FF2B5EF4-FFF2-40B4-BE49-F238E27FC236}">
                <a16:creationId xmlns:a16="http://schemas.microsoft.com/office/drawing/2014/main" id="{780498F2-8B85-463E-89A4-DCBF18E4DC88}"/>
              </a:ext>
            </a:extLst>
          </p:cNvPr>
          <p:cNvSpPr txBox="1"/>
          <p:nvPr/>
        </p:nvSpPr>
        <p:spPr>
          <a:xfrm>
            <a:off x="492839" y="1868454"/>
            <a:ext cx="2496313" cy="692497"/>
          </a:xfrm>
          <a:prstGeom prst="rect">
            <a:avLst/>
          </a:prstGeom>
          <a:noFill/>
        </p:spPr>
        <p:txBody>
          <a:bodyPr wrap="square" lIns="0" tIns="0" rIns="0" bIns="0" rtlCol="0">
            <a:spAutoFit/>
          </a:bodyPr>
          <a:lstStyle/>
          <a:p>
            <a:pPr algn="l"/>
            <a:r>
              <a:rPr lang="en-US" sz="1500">
                <a:gradFill>
                  <a:gsLst>
                    <a:gs pos="2917">
                      <a:schemeClr val="tx1"/>
                    </a:gs>
                    <a:gs pos="30000">
                      <a:schemeClr val="tx1"/>
                    </a:gs>
                  </a:gsLst>
                  <a:lin ang="5400000" scaled="0"/>
                </a:gradFill>
                <a:cs typeface="Segoe UI Light" panose="020B0502040204020203" pitchFamily="34" charset="0"/>
              </a:rPr>
              <a:t>Tool to </a:t>
            </a:r>
            <a:r>
              <a:rPr lang="en-US" sz="1500">
                <a:gradFill>
                  <a:gsLst>
                    <a:gs pos="2917">
                      <a:schemeClr val="tx1"/>
                    </a:gs>
                    <a:gs pos="30000">
                      <a:schemeClr val="tx1"/>
                    </a:gs>
                  </a:gsLst>
                  <a:lin ang="5400000" scaled="0"/>
                </a:gradFill>
                <a:latin typeface="+mj-lt"/>
                <a:cs typeface="Segoe UI Light" panose="020B0502040204020203" pitchFamily="34" charset="0"/>
              </a:rPr>
              <a:t>package</a:t>
            </a:r>
            <a:r>
              <a:rPr lang="en-US" sz="1500">
                <a:gradFill>
                  <a:gsLst>
                    <a:gs pos="2917">
                      <a:schemeClr val="tx1"/>
                    </a:gs>
                    <a:gs pos="30000">
                      <a:schemeClr val="tx1"/>
                    </a:gs>
                  </a:gsLst>
                  <a:lin ang="5400000" scaled="0"/>
                </a:gradFill>
                <a:cs typeface="Segoe UI Light" panose="020B0502040204020203" pitchFamily="34" charset="0"/>
              </a:rPr>
              <a:t> your app, run it </a:t>
            </a:r>
            <a:r>
              <a:rPr lang="en-US" sz="1500">
                <a:gradFill>
                  <a:gsLst>
                    <a:gs pos="2917">
                      <a:schemeClr val="tx1"/>
                    </a:gs>
                    <a:gs pos="30000">
                      <a:schemeClr val="tx1"/>
                    </a:gs>
                  </a:gsLst>
                  <a:lin ang="5400000" scaled="0"/>
                </a:gradFill>
                <a:latin typeface="+mj-lt"/>
                <a:cs typeface="Segoe UI Light" panose="020B0502040204020203" pitchFamily="34" charset="0"/>
              </a:rPr>
              <a:t>portably</a:t>
            </a:r>
            <a:r>
              <a:rPr lang="en-US" sz="1500">
                <a:gradFill>
                  <a:gsLst>
                    <a:gs pos="2917">
                      <a:schemeClr val="tx1"/>
                    </a:gs>
                    <a:gs pos="30000">
                      <a:schemeClr val="tx1"/>
                    </a:gs>
                  </a:gsLst>
                  <a:lin ang="5400000" scaled="0"/>
                </a:gradFill>
                <a:cs typeface="Segoe UI Light" panose="020B0502040204020203" pitchFamily="34" charset="0"/>
              </a:rPr>
              <a:t> on different hosts in a </a:t>
            </a:r>
            <a:r>
              <a:rPr lang="en-US" sz="1500">
                <a:gradFill>
                  <a:gsLst>
                    <a:gs pos="2917">
                      <a:schemeClr val="tx1"/>
                    </a:gs>
                    <a:gs pos="30000">
                      <a:schemeClr val="tx1"/>
                    </a:gs>
                  </a:gsLst>
                  <a:lin ang="5400000" scaled="0"/>
                </a:gradFill>
                <a:latin typeface="+mj-lt"/>
                <a:cs typeface="Segoe UI Light" panose="020B0502040204020203" pitchFamily="34" charset="0"/>
              </a:rPr>
              <a:t>consistent</a:t>
            </a:r>
            <a:r>
              <a:rPr lang="en-US" sz="1500">
                <a:gradFill>
                  <a:gsLst>
                    <a:gs pos="2917">
                      <a:schemeClr val="tx1"/>
                    </a:gs>
                    <a:gs pos="30000">
                      <a:schemeClr val="tx1"/>
                    </a:gs>
                  </a:gsLst>
                  <a:lin ang="5400000" scaled="0"/>
                </a:gradFill>
                <a:cs typeface="Segoe UI Light" panose="020B0502040204020203" pitchFamily="34" charset="0"/>
              </a:rPr>
              <a:t> way</a:t>
            </a:r>
          </a:p>
        </p:txBody>
      </p:sp>
    </p:spTree>
    <p:extLst>
      <p:ext uri="{BB962C8B-B14F-4D97-AF65-F5344CB8AC3E}">
        <p14:creationId xmlns:p14="http://schemas.microsoft.com/office/powerpoint/2010/main" val="408342577"/>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6597F46-A42E-3148-8BE2-4CAB3B67FD9E}"/>
              </a:ext>
            </a:extLst>
          </p:cNvPr>
          <p:cNvSpPr>
            <a:spLocks noGrp="1"/>
          </p:cNvSpPr>
          <p:nvPr>
            <p:ph type="title"/>
          </p:nvPr>
        </p:nvSpPr>
        <p:spPr/>
        <p:txBody>
          <a:bodyPr/>
          <a:lstStyle/>
          <a:p>
            <a:r>
              <a:rPr lang="en-US" dirty="0"/>
              <a:t>Serverless Web App Architecture</a:t>
            </a:r>
          </a:p>
        </p:txBody>
      </p:sp>
      <p:pic>
        <p:nvPicPr>
          <p:cNvPr id="7" name="Graphic 6" descr="Browser window">
            <a:extLst>
              <a:ext uri="{FF2B5EF4-FFF2-40B4-BE49-F238E27FC236}">
                <a16:creationId xmlns:a16="http://schemas.microsoft.com/office/drawing/2014/main" id="{71671380-48BB-4C4F-9C3F-6DA479695C8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36092" y="3563874"/>
            <a:ext cx="685800" cy="685800"/>
          </a:xfrm>
          <a:prstGeom prst="rect">
            <a:avLst/>
          </a:prstGeom>
        </p:spPr>
      </p:pic>
      <p:pic>
        <p:nvPicPr>
          <p:cNvPr id="9" name="Graphic 8" descr="User">
            <a:extLst>
              <a:ext uri="{FF2B5EF4-FFF2-40B4-BE49-F238E27FC236}">
                <a16:creationId xmlns:a16="http://schemas.microsoft.com/office/drawing/2014/main" id="{C11F88B1-FF0F-6F40-93A6-BF00EB66ADA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41197" y="3755898"/>
            <a:ext cx="685800" cy="685800"/>
          </a:xfrm>
          <a:prstGeom prst="rect">
            <a:avLst/>
          </a:prstGeom>
        </p:spPr>
      </p:pic>
      <p:sp>
        <p:nvSpPr>
          <p:cNvPr id="16" name="TextBox 15">
            <a:extLst>
              <a:ext uri="{FF2B5EF4-FFF2-40B4-BE49-F238E27FC236}">
                <a16:creationId xmlns:a16="http://schemas.microsoft.com/office/drawing/2014/main" id="{585591E5-BC09-0C45-A1B6-D10BA999E8C0}"/>
              </a:ext>
            </a:extLst>
          </p:cNvPr>
          <p:cNvSpPr txBox="1"/>
          <p:nvPr/>
        </p:nvSpPr>
        <p:spPr>
          <a:xfrm rot="20291954">
            <a:off x="-60965" y="2060163"/>
            <a:ext cx="4022427" cy="230832"/>
          </a:xfrm>
          <a:prstGeom prst="rect">
            <a:avLst/>
          </a:prstGeom>
          <a:noFill/>
        </p:spPr>
        <p:txBody>
          <a:bodyPr wrap="square" lIns="0" tIns="0" rIns="0" bIns="0" rtlCol="0">
            <a:spAutoFit/>
          </a:bodyPr>
          <a:lstStyle/>
          <a:p>
            <a:pPr algn="ctr"/>
            <a:r>
              <a:rPr lang="en-US" sz="1500" dirty="0">
                <a:gradFill>
                  <a:gsLst>
                    <a:gs pos="2917">
                      <a:schemeClr val="tx1"/>
                    </a:gs>
                    <a:gs pos="30000">
                      <a:schemeClr val="tx1"/>
                    </a:gs>
                  </a:gsLst>
                  <a:lin ang="5400000" scaled="0"/>
                </a:gradFill>
              </a:rPr>
              <a:t>GET </a:t>
            </a:r>
            <a:r>
              <a:rPr lang="en-US" sz="1500" dirty="0">
                <a:gradFill>
                  <a:gsLst>
                    <a:gs pos="2917">
                      <a:schemeClr val="tx1"/>
                    </a:gs>
                    <a:gs pos="30000">
                      <a:schemeClr val="tx1"/>
                    </a:gs>
                  </a:gsLst>
                  <a:lin ang="5400000" scaled="0"/>
                </a:gradFill>
                <a:highlight>
                  <a:srgbClr val="00FF00"/>
                </a:highlight>
              </a:rPr>
              <a:t>https://</a:t>
            </a:r>
            <a:r>
              <a:rPr lang="en-US" sz="1500" dirty="0" err="1">
                <a:gradFill>
                  <a:gsLst>
                    <a:gs pos="2917">
                      <a:schemeClr val="tx1"/>
                    </a:gs>
                    <a:gs pos="30000">
                      <a:schemeClr val="tx1"/>
                    </a:gs>
                  </a:gsLst>
                  <a:lin ang="5400000" scaled="0"/>
                </a:gradFill>
                <a:highlight>
                  <a:srgbClr val="00FF00"/>
                </a:highlight>
              </a:rPr>
              <a:t>www.jeffhollan.com</a:t>
            </a:r>
            <a:endParaRPr lang="en-US" sz="1500" dirty="0">
              <a:gradFill>
                <a:gsLst>
                  <a:gs pos="2917">
                    <a:schemeClr val="tx1"/>
                  </a:gs>
                  <a:gs pos="30000">
                    <a:schemeClr val="tx1"/>
                  </a:gs>
                </a:gsLst>
                <a:lin ang="5400000" scaled="0"/>
              </a:gradFill>
              <a:highlight>
                <a:srgbClr val="00FF00"/>
              </a:highlight>
            </a:endParaRPr>
          </a:p>
        </p:txBody>
      </p:sp>
      <p:pic>
        <p:nvPicPr>
          <p:cNvPr id="2" name="Picture 1">
            <a:extLst>
              <a:ext uri="{FF2B5EF4-FFF2-40B4-BE49-F238E27FC236}">
                <a16:creationId xmlns:a16="http://schemas.microsoft.com/office/drawing/2014/main" id="{EF62C6DA-AF56-FE4C-8705-3CD97FAAF272}"/>
              </a:ext>
            </a:extLst>
          </p:cNvPr>
          <p:cNvPicPr>
            <a:picLocks noChangeAspect="1"/>
          </p:cNvPicPr>
          <p:nvPr/>
        </p:nvPicPr>
        <p:blipFill>
          <a:blip r:embed="rId6"/>
          <a:stretch>
            <a:fillRect/>
          </a:stretch>
        </p:blipFill>
        <p:spPr>
          <a:xfrm>
            <a:off x="5981392" y="1917416"/>
            <a:ext cx="735033" cy="735033"/>
          </a:xfrm>
          <a:prstGeom prst="rect">
            <a:avLst/>
          </a:prstGeom>
        </p:spPr>
      </p:pic>
      <p:pic>
        <p:nvPicPr>
          <p:cNvPr id="22" name="Graphic 21" descr="Arrow circle">
            <a:extLst>
              <a:ext uri="{FF2B5EF4-FFF2-40B4-BE49-F238E27FC236}">
                <a16:creationId xmlns:a16="http://schemas.microsoft.com/office/drawing/2014/main" id="{2E5EC4A4-448B-DC4A-960C-4EE6200FD19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324295" y="3670156"/>
            <a:ext cx="401427" cy="401427"/>
          </a:xfrm>
          <a:prstGeom prst="rect">
            <a:avLst/>
          </a:prstGeom>
        </p:spPr>
      </p:pic>
      <p:pic>
        <p:nvPicPr>
          <p:cNvPr id="10" name="Picture 9" descr="A close up of a sign&#10;&#10;Description automatically generated">
            <a:extLst>
              <a:ext uri="{FF2B5EF4-FFF2-40B4-BE49-F238E27FC236}">
                <a16:creationId xmlns:a16="http://schemas.microsoft.com/office/drawing/2014/main" id="{2771D010-0632-3941-AFA9-CB851ADC388C}"/>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a:off x="4653040" y="2775770"/>
            <a:ext cx="849024" cy="849024"/>
          </a:xfrm>
          <a:prstGeom prst="rect">
            <a:avLst/>
          </a:prstGeom>
        </p:spPr>
      </p:pic>
      <p:sp>
        <p:nvSpPr>
          <p:cNvPr id="23" name="Can 22">
            <a:extLst>
              <a:ext uri="{FF2B5EF4-FFF2-40B4-BE49-F238E27FC236}">
                <a16:creationId xmlns:a16="http://schemas.microsoft.com/office/drawing/2014/main" id="{75D0F7C3-66C2-0948-8863-D42293F2198E}"/>
              </a:ext>
            </a:extLst>
          </p:cNvPr>
          <p:cNvSpPr/>
          <p:nvPr/>
        </p:nvSpPr>
        <p:spPr bwMode="auto">
          <a:xfrm>
            <a:off x="7978848" y="1917826"/>
            <a:ext cx="411437" cy="612959"/>
          </a:xfrm>
          <a:prstGeom prst="can">
            <a:avLst>
              <a:gd name="adj" fmla="val 34136"/>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defTabSz="699354"/>
            <a:endParaRPr lang="en-US" sz="1500" dirty="0" err="1">
              <a:gradFill>
                <a:gsLst>
                  <a:gs pos="0">
                    <a:srgbClr val="FFFFFF"/>
                  </a:gs>
                  <a:gs pos="100000">
                    <a:srgbClr val="FFFFFF"/>
                  </a:gs>
                </a:gsLst>
                <a:lin ang="5400000" scaled="0"/>
              </a:gradFill>
              <a:ea typeface="Segoe UI" pitchFamily="34" charset="0"/>
              <a:cs typeface="Segoe UI" pitchFamily="34" charset="0"/>
            </a:endParaRPr>
          </a:p>
        </p:txBody>
      </p:sp>
      <p:sp>
        <p:nvSpPr>
          <p:cNvPr id="24" name="TextBox 23">
            <a:extLst>
              <a:ext uri="{FF2B5EF4-FFF2-40B4-BE49-F238E27FC236}">
                <a16:creationId xmlns:a16="http://schemas.microsoft.com/office/drawing/2014/main" id="{563572DD-E99E-874A-AEC7-46B1CFC57671}"/>
              </a:ext>
            </a:extLst>
          </p:cNvPr>
          <p:cNvSpPr txBox="1"/>
          <p:nvPr/>
        </p:nvSpPr>
        <p:spPr>
          <a:xfrm>
            <a:off x="7664047" y="2593664"/>
            <a:ext cx="1041041" cy="230832"/>
          </a:xfrm>
          <a:prstGeom prst="rect">
            <a:avLst/>
          </a:prstGeom>
          <a:noFill/>
        </p:spPr>
        <p:txBody>
          <a:bodyPr wrap="square" lIns="0" tIns="0" rIns="0" bIns="0" rtlCol="0">
            <a:spAutoFit/>
          </a:bodyPr>
          <a:lstStyle/>
          <a:p>
            <a:pPr algn="ctr"/>
            <a:r>
              <a:rPr lang="en-US" sz="1500" dirty="0">
                <a:gradFill>
                  <a:gsLst>
                    <a:gs pos="2917">
                      <a:schemeClr val="tx1"/>
                    </a:gs>
                    <a:gs pos="30000">
                      <a:schemeClr val="tx1"/>
                    </a:gs>
                  </a:gsLst>
                  <a:lin ang="5400000" scaled="0"/>
                </a:gradFill>
              </a:rPr>
              <a:t>Database</a:t>
            </a:r>
          </a:p>
        </p:txBody>
      </p:sp>
      <p:cxnSp>
        <p:nvCxnSpPr>
          <p:cNvPr id="36" name="Curved Connector 35">
            <a:extLst>
              <a:ext uri="{FF2B5EF4-FFF2-40B4-BE49-F238E27FC236}">
                <a16:creationId xmlns:a16="http://schemas.microsoft.com/office/drawing/2014/main" id="{ADB56F56-C1C1-FF40-9778-DEB84E19CAD6}"/>
              </a:ext>
            </a:extLst>
          </p:cNvPr>
          <p:cNvCxnSpPr/>
          <p:nvPr/>
        </p:nvCxnSpPr>
        <p:spPr>
          <a:xfrm rot="5400000" flipH="1" flipV="1">
            <a:off x="1600433" y="1304729"/>
            <a:ext cx="1451610" cy="2942082"/>
          </a:xfrm>
          <a:prstGeom prst="curvedConnector2">
            <a:avLst/>
          </a:prstGeom>
          <a:ln>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37" name="Curved Connector 36">
            <a:extLst>
              <a:ext uri="{FF2B5EF4-FFF2-40B4-BE49-F238E27FC236}">
                <a16:creationId xmlns:a16="http://schemas.microsoft.com/office/drawing/2014/main" id="{375B203B-AB80-8C43-AF6B-E0487D0D5E5C}"/>
              </a:ext>
            </a:extLst>
          </p:cNvPr>
          <p:cNvCxnSpPr>
            <a:cxnSpLocks/>
          </p:cNvCxnSpPr>
          <p:nvPr/>
        </p:nvCxnSpPr>
        <p:spPr>
          <a:xfrm rot="5400000">
            <a:off x="2390671" y="1947898"/>
            <a:ext cx="1232154" cy="3150108"/>
          </a:xfrm>
          <a:prstGeom prst="curvedConnector2">
            <a:avLst/>
          </a:prstGeom>
          <a:ln>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206E1AE1-6FC3-E94D-BBFF-51F8ACB789CB}"/>
              </a:ext>
            </a:extLst>
          </p:cNvPr>
          <p:cNvSpPr txBox="1"/>
          <p:nvPr/>
        </p:nvSpPr>
        <p:spPr>
          <a:xfrm rot="20291954">
            <a:off x="1401956" y="3494349"/>
            <a:ext cx="4022427" cy="230832"/>
          </a:xfrm>
          <a:prstGeom prst="rect">
            <a:avLst/>
          </a:prstGeom>
          <a:noFill/>
        </p:spPr>
        <p:txBody>
          <a:bodyPr wrap="square" lIns="0" tIns="0" rIns="0" bIns="0" rtlCol="0">
            <a:spAutoFit/>
          </a:bodyPr>
          <a:lstStyle/>
          <a:p>
            <a:pPr algn="ctr"/>
            <a:r>
              <a:rPr lang="en-US" sz="1500" dirty="0">
                <a:gradFill>
                  <a:gsLst>
                    <a:gs pos="2917">
                      <a:schemeClr val="tx1"/>
                    </a:gs>
                    <a:gs pos="30000">
                      <a:schemeClr val="tx1"/>
                    </a:gs>
                  </a:gsLst>
                  <a:lin ang="5400000" scaled="0"/>
                </a:gradFill>
              </a:rPr>
              <a:t>{ … }</a:t>
            </a:r>
          </a:p>
        </p:txBody>
      </p:sp>
      <p:cxnSp>
        <p:nvCxnSpPr>
          <p:cNvPr id="40" name="Straight Arrow Connector 39">
            <a:extLst>
              <a:ext uri="{FF2B5EF4-FFF2-40B4-BE49-F238E27FC236}">
                <a16:creationId xmlns:a16="http://schemas.microsoft.com/office/drawing/2014/main" id="{50F434AD-168B-784B-AFB7-B588E384F709}"/>
              </a:ext>
            </a:extLst>
          </p:cNvPr>
          <p:cNvCxnSpPr>
            <a:cxnSpLocks/>
          </p:cNvCxnSpPr>
          <p:nvPr/>
        </p:nvCxnSpPr>
        <p:spPr>
          <a:xfrm>
            <a:off x="6979867" y="2245088"/>
            <a:ext cx="792533"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32CF031B-5974-4F48-B25B-601A3277361C}"/>
              </a:ext>
            </a:extLst>
          </p:cNvPr>
          <p:cNvPicPr>
            <a:picLocks noChangeAspect="1"/>
          </p:cNvPicPr>
          <p:nvPr/>
        </p:nvPicPr>
        <p:blipFill>
          <a:blip r:embed="rId11">
            <a:extLst>
              <a:ext uri="{837473B0-CC2E-450A-ABE3-18F120FF3D39}">
                <a1611:picAttrSrcUrl xmlns:a1611="http://schemas.microsoft.com/office/drawing/2016/11/main" r:id="rId12"/>
              </a:ext>
            </a:extLst>
          </a:blip>
          <a:stretch>
            <a:fillRect/>
          </a:stretch>
        </p:blipFill>
        <p:spPr>
          <a:xfrm>
            <a:off x="3980585" y="1960437"/>
            <a:ext cx="923925" cy="484547"/>
          </a:xfrm>
          <a:prstGeom prst="rect">
            <a:avLst/>
          </a:prstGeom>
        </p:spPr>
      </p:pic>
      <p:sp>
        <p:nvSpPr>
          <p:cNvPr id="20" name="TextBox 19">
            <a:extLst>
              <a:ext uri="{FF2B5EF4-FFF2-40B4-BE49-F238E27FC236}">
                <a16:creationId xmlns:a16="http://schemas.microsoft.com/office/drawing/2014/main" id="{F38B6AAB-4E38-0846-BCFC-B13693817A3E}"/>
              </a:ext>
            </a:extLst>
          </p:cNvPr>
          <p:cNvSpPr txBox="1"/>
          <p:nvPr/>
        </p:nvSpPr>
        <p:spPr>
          <a:xfrm>
            <a:off x="3786652" y="2532877"/>
            <a:ext cx="1590300" cy="230832"/>
          </a:xfrm>
          <a:prstGeom prst="rect">
            <a:avLst/>
          </a:prstGeom>
          <a:noFill/>
        </p:spPr>
        <p:txBody>
          <a:bodyPr wrap="square" lIns="0" tIns="0" rIns="0" bIns="0" rtlCol="0">
            <a:spAutoFit/>
          </a:bodyPr>
          <a:lstStyle/>
          <a:p>
            <a:pPr algn="ctr"/>
            <a:r>
              <a:rPr lang="en-US" sz="1500" b="1" dirty="0">
                <a:gradFill>
                  <a:gsLst>
                    <a:gs pos="2917">
                      <a:schemeClr val="tx1"/>
                    </a:gs>
                    <a:gs pos="30000">
                      <a:schemeClr val="tx1"/>
                    </a:gs>
                  </a:gsLst>
                  <a:lin ang="5400000" scaled="0"/>
                </a:gradFill>
              </a:rPr>
              <a:t>Azure CDN</a:t>
            </a:r>
          </a:p>
        </p:txBody>
      </p:sp>
      <p:cxnSp>
        <p:nvCxnSpPr>
          <p:cNvPr id="21" name="Straight Arrow Connector 20">
            <a:extLst>
              <a:ext uri="{FF2B5EF4-FFF2-40B4-BE49-F238E27FC236}">
                <a16:creationId xmlns:a16="http://schemas.microsoft.com/office/drawing/2014/main" id="{1965FCF1-9759-E14A-942E-50FEE5061875}"/>
              </a:ext>
            </a:extLst>
          </p:cNvPr>
          <p:cNvCxnSpPr>
            <a:cxnSpLocks/>
          </p:cNvCxnSpPr>
          <p:nvPr/>
        </p:nvCxnSpPr>
        <p:spPr>
          <a:xfrm>
            <a:off x="5030588" y="2224306"/>
            <a:ext cx="713367"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35490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410B38D-D055-994D-852E-B3F5538FC8B4}"/>
              </a:ext>
            </a:extLst>
          </p:cNvPr>
          <p:cNvSpPr>
            <a:spLocks noGrp="1"/>
          </p:cNvSpPr>
          <p:nvPr>
            <p:ph type="body" sz="quarter" idx="10"/>
          </p:nvPr>
        </p:nvSpPr>
        <p:spPr>
          <a:xfrm>
            <a:off x="438150" y="1261802"/>
            <a:ext cx="3753143" cy="1675844"/>
          </a:xfrm>
        </p:spPr>
        <p:txBody>
          <a:bodyPr/>
          <a:lstStyle/>
          <a:p>
            <a:r>
              <a:rPr lang="en-US" dirty="0"/>
              <a:t>Package your application code and dependencies</a:t>
            </a:r>
          </a:p>
          <a:p>
            <a:endParaRPr lang="en-US" dirty="0"/>
          </a:p>
          <a:p>
            <a:r>
              <a:rPr lang="en-US" dirty="0"/>
              <a:t>You may run multiple containers all as part of the same “app”</a:t>
            </a:r>
          </a:p>
          <a:p>
            <a:endParaRPr lang="en-US" dirty="0"/>
          </a:p>
        </p:txBody>
      </p:sp>
      <p:sp>
        <p:nvSpPr>
          <p:cNvPr id="4" name="Title 3">
            <a:extLst>
              <a:ext uri="{FF2B5EF4-FFF2-40B4-BE49-F238E27FC236}">
                <a16:creationId xmlns:a16="http://schemas.microsoft.com/office/drawing/2014/main" id="{2FE5DB29-C9F8-2C41-8176-1F2BD48D8E21}"/>
              </a:ext>
            </a:extLst>
          </p:cNvPr>
          <p:cNvSpPr>
            <a:spLocks noGrp="1"/>
          </p:cNvSpPr>
          <p:nvPr>
            <p:ph type="title"/>
          </p:nvPr>
        </p:nvSpPr>
        <p:spPr>
          <a:xfrm>
            <a:off x="438150" y="389128"/>
            <a:ext cx="3118772" cy="415499"/>
          </a:xfrm>
        </p:spPr>
        <p:txBody>
          <a:bodyPr/>
          <a:lstStyle/>
          <a:p>
            <a:r>
              <a:rPr lang="en-US" dirty="0"/>
              <a:t>Containers</a:t>
            </a:r>
          </a:p>
        </p:txBody>
      </p:sp>
      <p:sp>
        <p:nvSpPr>
          <p:cNvPr id="41" name="Rectangle 40">
            <a:extLst>
              <a:ext uri="{FF2B5EF4-FFF2-40B4-BE49-F238E27FC236}">
                <a16:creationId xmlns:a16="http://schemas.microsoft.com/office/drawing/2014/main" id="{B101E358-69A2-F548-BC5A-384A3B174A0B}"/>
              </a:ext>
            </a:extLst>
          </p:cNvPr>
          <p:cNvSpPr/>
          <p:nvPr/>
        </p:nvSpPr>
        <p:spPr>
          <a:xfrm>
            <a:off x="6043761" y="470647"/>
            <a:ext cx="1715192" cy="279307"/>
          </a:xfrm>
          <a:prstGeom prst="rect">
            <a:avLst/>
          </a:prstGeom>
        </p:spPr>
        <p:txBody>
          <a:bodyPr wrap="square">
            <a:spAutoFit/>
          </a:bodyPr>
          <a:lstStyle/>
          <a:p>
            <a:pPr marL="0" lvl="1" algn="ctr" defTabSz="699448">
              <a:lnSpc>
                <a:spcPct val="90000"/>
              </a:lnSpc>
              <a:defRPr/>
            </a:pPr>
            <a:r>
              <a:rPr lang="en-US" sz="1350" kern="0" dirty="0">
                <a:solidFill>
                  <a:srgbClr val="000000"/>
                </a:solidFill>
              </a:rPr>
              <a:t>App</a:t>
            </a:r>
          </a:p>
        </p:txBody>
      </p:sp>
      <p:sp>
        <p:nvSpPr>
          <p:cNvPr id="42" name="Rectangle: Rounded Corners 498">
            <a:extLst>
              <a:ext uri="{FF2B5EF4-FFF2-40B4-BE49-F238E27FC236}">
                <a16:creationId xmlns:a16="http://schemas.microsoft.com/office/drawing/2014/main" id="{F8E8E211-F647-6B40-9B85-D4160A42ED9D}"/>
              </a:ext>
            </a:extLst>
          </p:cNvPr>
          <p:cNvSpPr/>
          <p:nvPr/>
        </p:nvSpPr>
        <p:spPr>
          <a:xfrm>
            <a:off x="5976538" y="787849"/>
            <a:ext cx="1923609" cy="2022587"/>
          </a:xfrm>
          <a:prstGeom prst="roundRect">
            <a:avLst/>
          </a:prstGeom>
          <a:solidFill>
            <a:schemeClr val="bg1"/>
          </a:solidFill>
          <a:ln w="12700" cap="flat" cmpd="sng" algn="ctr">
            <a:solidFill>
              <a:srgbClr val="000000"/>
            </a:solidFill>
            <a:prstDash val="dash"/>
            <a:miter lim="800000"/>
          </a:ln>
          <a:effectLst/>
        </p:spPr>
        <p:txBody>
          <a:bodyPr rtlCol="0" anchor="ctr"/>
          <a:lstStyle/>
          <a:p>
            <a:pPr algn="ctr" defTabSz="699448">
              <a:defRPr/>
            </a:pPr>
            <a:endParaRPr lang="en-US" kern="0">
              <a:solidFill>
                <a:srgbClr val="000000"/>
              </a:solidFill>
            </a:endParaRPr>
          </a:p>
        </p:txBody>
      </p:sp>
      <p:grpSp>
        <p:nvGrpSpPr>
          <p:cNvPr id="43" name="Group 42">
            <a:extLst>
              <a:ext uri="{FF2B5EF4-FFF2-40B4-BE49-F238E27FC236}">
                <a16:creationId xmlns:a16="http://schemas.microsoft.com/office/drawing/2014/main" id="{B8D8C765-B1A0-BA4B-A102-D9F29DD967CF}"/>
              </a:ext>
            </a:extLst>
          </p:cNvPr>
          <p:cNvGrpSpPr/>
          <p:nvPr/>
        </p:nvGrpSpPr>
        <p:grpSpPr>
          <a:xfrm>
            <a:off x="6557630" y="1032185"/>
            <a:ext cx="770308" cy="685433"/>
            <a:chOff x="6614096" y="3386015"/>
            <a:chExt cx="182880" cy="182880"/>
          </a:xfrm>
        </p:grpSpPr>
        <p:sp>
          <p:nvSpPr>
            <p:cNvPr id="44" name="Oval 43">
              <a:extLst>
                <a:ext uri="{FF2B5EF4-FFF2-40B4-BE49-F238E27FC236}">
                  <a16:creationId xmlns:a16="http://schemas.microsoft.com/office/drawing/2014/main" id="{A6E485BD-D2B2-A14A-BE4A-3A790EB054EA}"/>
                </a:ext>
              </a:extLst>
            </p:cNvPr>
            <p:cNvSpPr/>
            <p:nvPr/>
          </p:nvSpPr>
          <p:spPr>
            <a:xfrm>
              <a:off x="6614096" y="3386015"/>
              <a:ext cx="182880" cy="182880"/>
            </a:xfrm>
            <a:prstGeom prst="ellipse">
              <a:avLst/>
            </a:prstGeom>
            <a:solidFill>
              <a:srgbClr val="F2F2F2"/>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sp>
          <p:nvSpPr>
            <p:cNvPr id="45" name="Oval 44">
              <a:extLst>
                <a:ext uri="{FF2B5EF4-FFF2-40B4-BE49-F238E27FC236}">
                  <a16:creationId xmlns:a16="http://schemas.microsoft.com/office/drawing/2014/main" id="{AD5B0D4F-DAD7-0E43-A2A8-B4A7EA1275FF}"/>
                </a:ext>
              </a:extLst>
            </p:cNvPr>
            <p:cNvSpPr/>
            <p:nvPr/>
          </p:nvSpPr>
          <p:spPr>
            <a:xfrm>
              <a:off x="6636956" y="3408875"/>
              <a:ext cx="137160" cy="137160"/>
            </a:xfrm>
            <a:prstGeom prst="ellipse">
              <a:avLst/>
            </a:prstGeom>
            <a:solidFill>
              <a:srgbClr val="89C402"/>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grpSp>
      <p:grpSp>
        <p:nvGrpSpPr>
          <p:cNvPr id="46" name="Group 45">
            <a:extLst>
              <a:ext uri="{FF2B5EF4-FFF2-40B4-BE49-F238E27FC236}">
                <a16:creationId xmlns:a16="http://schemas.microsoft.com/office/drawing/2014/main" id="{4CB525A6-7D94-1D46-B75C-A4F75C90AC3A}"/>
              </a:ext>
            </a:extLst>
          </p:cNvPr>
          <p:cNvGrpSpPr/>
          <p:nvPr/>
        </p:nvGrpSpPr>
        <p:grpSpPr>
          <a:xfrm>
            <a:off x="6103191" y="1950191"/>
            <a:ext cx="770308" cy="685433"/>
            <a:chOff x="6614096" y="3386015"/>
            <a:chExt cx="182880" cy="182880"/>
          </a:xfrm>
        </p:grpSpPr>
        <p:sp>
          <p:nvSpPr>
            <p:cNvPr id="47" name="Oval 46">
              <a:extLst>
                <a:ext uri="{FF2B5EF4-FFF2-40B4-BE49-F238E27FC236}">
                  <a16:creationId xmlns:a16="http://schemas.microsoft.com/office/drawing/2014/main" id="{985B813B-A4B1-C644-A7CC-01566ACAC335}"/>
                </a:ext>
              </a:extLst>
            </p:cNvPr>
            <p:cNvSpPr/>
            <p:nvPr/>
          </p:nvSpPr>
          <p:spPr>
            <a:xfrm>
              <a:off x="6614096" y="3386015"/>
              <a:ext cx="182880" cy="182880"/>
            </a:xfrm>
            <a:prstGeom prst="ellipse">
              <a:avLst/>
            </a:prstGeom>
            <a:solidFill>
              <a:srgbClr val="F2F2F2"/>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sp>
          <p:nvSpPr>
            <p:cNvPr id="48" name="Oval 47">
              <a:extLst>
                <a:ext uri="{FF2B5EF4-FFF2-40B4-BE49-F238E27FC236}">
                  <a16:creationId xmlns:a16="http://schemas.microsoft.com/office/drawing/2014/main" id="{489223F2-8C7C-1C43-9AF9-2FA0168C034F}"/>
                </a:ext>
              </a:extLst>
            </p:cNvPr>
            <p:cNvSpPr/>
            <p:nvPr/>
          </p:nvSpPr>
          <p:spPr>
            <a:xfrm>
              <a:off x="6636956" y="3408875"/>
              <a:ext cx="137160" cy="137160"/>
            </a:xfrm>
            <a:prstGeom prst="ellipse">
              <a:avLst/>
            </a:prstGeom>
            <a:solidFill>
              <a:srgbClr val="B1D6F2"/>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grpSp>
      <p:grpSp>
        <p:nvGrpSpPr>
          <p:cNvPr id="49" name="Group 48">
            <a:extLst>
              <a:ext uri="{FF2B5EF4-FFF2-40B4-BE49-F238E27FC236}">
                <a16:creationId xmlns:a16="http://schemas.microsoft.com/office/drawing/2014/main" id="{B3290BE9-4BF0-904A-A0D6-5767EDE17900}"/>
              </a:ext>
            </a:extLst>
          </p:cNvPr>
          <p:cNvGrpSpPr/>
          <p:nvPr/>
        </p:nvGrpSpPr>
        <p:grpSpPr>
          <a:xfrm>
            <a:off x="7000150" y="1963638"/>
            <a:ext cx="758803" cy="671986"/>
            <a:chOff x="6614096" y="3386015"/>
            <a:chExt cx="182880" cy="182880"/>
          </a:xfrm>
        </p:grpSpPr>
        <p:sp>
          <p:nvSpPr>
            <p:cNvPr id="50" name="Oval 49">
              <a:extLst>
                <a:ext uri="{FF2B5EF4-FFF2-40B4-BE49-F238E27FC236}">
                  <a16:creationId xmlns:a16="http://schemas.microsoft.com/office/drawing/2014/main" id="{CB79DF7E-2596-D241-8FAC-8F1908D4B4FE}"/>
                </a:ext>
              </a:extLst>
            </p:cNvPr>
            <p:cNvSpPr/>
            <p:nvPr/>
          </p:nvSpPr>
          <p:spPr>
            <a:xfrm>
              <a:off x="6614096" y="3386015"/>
              <a:ext cx="182880" cy="182880"/>
            </a:xfrm>
            <a:prstGeom prst="ellipse">
              <a:avLst/>
            </a:prstGeom>
            <a:solidFill>
              <a:srgbClr val="F2F2F2"/>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sp>
          <p:nvSpPr>
            <p:cNvPr id="51" name="Oval 50">
              <a:extLst>
                <a:ext uri="{FF2B5EF4-FFF2-40B4-BE49-F238E27FC236}">
                  <a16:creationId xmlns:a16="http://schemas.microsoft.com/office/drawing/2014/main" id="{6B542524-3242-8245-B0B6-6A98B7BC8E29}"/>
                </a:ext>
              </a:extLst>
            </p:cNvPr>
            <p:cNvSpPr/>
            <p:nvPr/>
          </p:nvSpPr>
          <p:spPr>
            <a:xfrm>
              <a:off x="6636956" y="3408875"/>
              <a:ext cx="137160" cy="137160"/>
            </a:xfrm>
            <a:prstGeom prst="ellipse">
              <a:avLst/>
            </a:prstGeom>
            <a:solidFill>
              <a:srgbClr val="0078D7"/>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448">
                <a:defRPr/>
              </a:pPr>
              <a:endParaRPr lang="en-US" sz="1377">
                <a:solidFill>
                  <a:srgbClr val="000000"/>
                </a:solidFill>
                <a:latin typeface="Segoe UI"/>
              </a:endParaRPr>
            </a:p>
          </p:txBody>
        </p:sp>
      </p:grpSp>
    </p:spTree>
    <p:extLst>
      <p:ext uri="{BB962C8B-B14F-4D97-AF65-F5344CB8AC3E}">
        <p14:creationId xmlns:p14="http://schemas.microsoft.com/office/powerpoint/2010/main" val="19166772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661F36F-E3DE-D945-98F6-13D876E42798}"/>
              </a:ext>
            </a:extLst>
          </p:cNvPr>
          <p:cNvSpPr>
            <a:spLocks noGrp="1"/>
          </p:cNvSpPr>
          <p:nvPr>
            <p:ph type="title"/>
          </p:nvPr>
        </p:nvSpPr>
        <p:spPr/>
        <p:txBody>
          <a:bodyPr/>
          <a:lstStyle/>
          <a:p>
            <a:r>
              <a:rPr lang="en-US"/>
              <a:t>Packaging an app in a container</a:t>
            </a:r>
          </a:p>
        </p:txBody>
      </p:sp>
    </p:spTree>
    <p:extLst>
      <p:ext uri="{BB962C8B-B14F-4D97-AF65-F5344CB8AC3E}">
        <p14:creationId xmlns:p14="http://schemas.microsoft.com/office/powerpoint/2010/main" val="4176789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72C71B-5440-AB40-8DEC-225F72C70110}"/>
              </a:ext>
            </a:extLst>
          </p:cNvPr>
          <p:cNvSpPr>
            <a:spLocks noGrp="1"/>
          </p:cNvSpPr>
          <p:nvPr>
            <p:ph type="title"/>
          </p:nvPr>
        </p:nvSpPr>
        <p:spPr/>
        <p:txBody>
          <a:bodyPr/>
          <a:lstStyle/>
          <a:p>
            <a:r>
              <a:rPr lang="en-US" dirty="0"/>
              <a:t>Summary of Containers</a:t>
            </a:r>
          </a:p>
        </p:txBody>
      </p:sp>
      <p:sp>
        <p:nvSpPr>
          <p:cNvPr id="5" name="Text Placeholder 4">
            <a:extLst>
              <a:ext uri="{FF2B5EF4-FFF2-40B4-BE49-F238E27FC236}">
                <a16:creationId xmlns:a16="http://schemas.microsoft.com/office/drawing/2014/main" id="{DD00BFB0-07D8-104C-B754-A6300F3ACBDE}"/>
              </a:ext>
            </a:extLst>
          </p:cNvPr>
          <p:cNvSpPr>
            <a:spLocks noGrp="1"/>
          </p:cNvSpPr>
          <p:nvPr>
            <p:ph type="body" idx="1"/>
          </p:nvPr>
        </p:nvSpPr>
        <p:spPr/>
        <p:txBody>
          <a:bodyPr/>
          <a:lstStyle/>
          <a:p>
            <a:r>
              <a:rPr lang="en-US" dirty="0"/>
              <a:t>Consistent and reproduceable</a:t>
            </a:r>
          </a:p>
          <a:p>
            <a:r>
              <a:rPr lang="en-US" dirty="0"/>
              <a:t>Support for both Windows and Linux containers</a:t>
            </a:r>
          </a:p>
          <a:p>
            <a:pPr lvl="1"/>
            <a:r>
              <a:rPr lang="en-US" dirty="0"/>
              <a:t>.NET Framework / .NET Core</a:t>
            </a:r>
          </a:p>
          <a:p>
            <a:r>
              <a:rPr lang="en-US" dirty="0"/>
              <a:t>Universal *packaging* and distribution</a:t>
            </a:r>
          </a:p>
        </p:txBody>
      </p:sp>
    </p:spTree>
    <p:extLst>
      <p:ext uri="{BB962C8B-B14F-4D97-AF65-F5344CB8AC3E}">
        <p14:creationId xmlns:p14="http://schemas.microsoft.com/office/powerpoint/2010/main" val="1065145097"/>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75FC1-9079-CC4E-A468-8614171B1A3F}"/>
              </a:ext>
            </a:extLst>
          </p:cNvPr>
          <p:cNvSpPr>
            <a:spLocks noGrp="1"/>
          </p:cNvSpPr>
          <p:nvPr>
            <p:ph type="title"/>
          </p:nvPr>
        </p:nvSpPr>
        <p:spPr/>
        <p:txBody>
          <a:bodyPr/>
          <a:lstStyle/>
          <a:p>
            <a:r>
              <a:rPr lang="en-US" dirty="0"/>
              <a:t>Running Containers</a:t>
            </a:r>
          </a:p>
        </p:txBody>
      </p:sp>
      <p:sp>
        <p:nvSpPr>
          <p:cNvPr id="4" name="Rectangle 3">
            <a:extLst>
              <a:ext uri="{FF2B5EF4-FFF2-40B4-BE49-F238E27FC236}">
                <a16:creationId xmlns:a16="http://schemas.microsoft.com/office/drawing/2014/main" id="{00F502E5-4C87-C14C-A4E3-9895A6188908}"/>
              </a:ext>
            </a:extLst>
          </p:cNvPr>
          <p:cNvSpPr/>
          <p:nvPr/>
        </p:nvSpPr>
        <p:spPr bwMode="auto">
          <a:xfrm>
            <a:off x="3581400" y="1885950"/>
            <a:ext cx="1752600" cy="2209800"/>
          </a:xfrm>
          <a:prstGeom prst="rect">
            <a:avLst/>
          </a:prstGeom>
          <a:gradFill rotWithShape="1">
            <a:gsLst>
              <a:gs pos="0">
                <a:srgbClr val="A4D289"/>
              </a:gs>
              <a:gs pos="100000">
                <a:schemeClr val="bg1"/>
              </a:gs>
            </a:gsLst>
            <a:lin ang="5400000" scaled="1"/>
          </a:gradFill>
          <a:ln w="9525" algn="ctr">
            <a:solidFill>
              <a:schemeClr val="tx1"/>
            </a:solidFill>
            <a:miter lim="800000"/>
            <a:headEnd/>
            <a:tailEnd/>
          </a:ln>
          <a:effectLst>
            <a:outerShdw blurRad="50800" dist="38100" dir="2700000" algn="tl" rotWithShape="0">
              <a:prstClr val="black">
                <a:alpha val="40000"/>
              </a:prstClr>
            </a:outerShdw>
          </a:effectLst>
        </p:spPr>
        <p:txBody>
          <a:bodyPr wrap="none" rtlCol="0" anchor="ctr"/>
          <a:lstStyle/>
          <a:p>
            <a:pPr algn="ctr"/>
            <a:r>
              <a:rPr lang="en-US" sz="2000" dirty="0">
                <a:latin typeface="Tekton Pro" pitchFamily="34" charset="0"/>
              </a:rPr>
              <a:t>Simple Feed</a:t>
            </a:r>
            <a:br>
              <a:rPr lang="en-US" sz="2000" dirty="0">
                <a:latin typeface="Tekton Pro" pitchFamily="34" charset="0"/>
              </a:rPr>
            </a:br>
            <a:r>
              <a:rPr lang="en-US" sz="2000" dirty="0">
                <a:latin typeface="Tekton Pro" pitchFamily="34" charset="0"/>
              </a:rPr>
              <a:t>Reader</a:t>
            </a:r>
            <a:br>
              <a:rPr lang="en-US" sz="2000" dirty="0">
                <a:latin typeface="Tekton Pro" pitchFamily="34" charset="0"/>
              </a:rPr>
            </a:br>
            <a:r>
              <a:rPr lang="en-US" sz="2000" dirty="0">
                <a:latin typeface="Tekton Pro" pitchFamily="34" charset="0"/>
              </a:rPr>
              <a:t>(Container)</a:t>
            </a:r>
          </a:p>
        </p:txBody>
      </p:sp>
      <p:cxnSp>
        <p:nvCxnSpPr>
          <p:cNvPr id="5" name="Straight Arrow Connector 4">
            <a:extLst>
              <a:ext uri="{FF2B5EF4-FFF2-40B4-BE49-F238E27FC236}">
                <a16:creationId xmlns:a16="http://schemas.microsoft.com/office/drawing/2014/main" id="{F6DFB31E-16FA-634A-87D1-8A29D925072F}"/>
              </a:ext>
            </a:extLst>
          </p:cNvPr>
          <p:cNvCxnSpPr>
            <a:cxnSpLocks/>
          </p:cNvCxnSpPr>
          <p:nvPr/>
        </p:nvCxnSpPr>
        <p:spPr bwMode="auto">
          <a:xfrm>
            <a:off x="4574241" y="1200150"/>
            <a:ext cx="0" cy="304800"/>
          </a:xfrm>
          <a:prstGeom prst="straightConnector1">
            <a:avLst/>
          </a:prstGeom>
          <a:gradFill rotWithShape="1">
            <a:gsLst>
              <a:gs pos="0">
                <a:srgbClr val="A4D289"/>
              </a:gs>
              <a:gs pos="100000">
                <a:schemeClr val="bg1"/>
              </a:gs>
            </a:gsLst>
            <a:lin ang="5400000" scaled="1"/>
          </a:gra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47981949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75FC1-9079-CC4E-A468-8614171B1A3F}"/>
              </a:ext>
            </a:extLst>
          </p:cNvPr>
          <p:cNvSpPr>
            <a:spLocks noGrp="1"/>
          </p:cNvSpPr>
          <p:nvPr>
            <p:ph type="title"/>
          </p:nvPr>
        </p:nvSpPr>
        <p:spPr/>
        <p:txBody>
          <a:bodyPr/>
          <a:lstStyle/>
          <a:p>
            <a:r>
              <a:rPr lang="en-US" dirty="0"/>
              <a:t>Running Containers</a:t>
            </a:r>
          </a:p>
        </p:txBody>
      </p:sp>
      <p:sp>
        <p:nvSpPr>
          <p:cNvPr id="4" name="Rectangle 3">
            <a:extLst>
              <a:ext uri="{FF2B5EF4-FFF2-40B4-BE49-F238E27FC236}">
                <a16:creationId xmlns:a16="http://schemas.microsoft.com/office/drawing/2014/main" id="{00F502E5-4C87-C14C-A4E3-9895A6188908}"/>
              </a:ext>
            </a:extLst>
          </p:cNvPr>
          <p:cNvSpPr/>
          <p:nvPr/>
        </p:nvSpPr>
        <p:spPr bwMode="auto">
          <a:xfrm>
            <a:off x="3581400" y="1885950"/>
            <a:ext cx="1752600" cy="2209800"/>
          </a:xfrm>
          <a:prstGeom prst="rect">
            <a:avLst/>
          </a:prstGeom>
          <a:gradFill rotWithShape="1">
            <a:gsLst>
              <a:gs pos="0">
                <a:srgbClr val="A4D289"/>
              </a:gs>
              <a:gs pos="100000">
                <a:schemeClr val="bg1"/>
              </a:gs>
            </a:gsLst>
            <a:lin ang="5400000" scaled="1"/>
          </a:gradFill>
          <a:ln w="9525" algn="ctr">
            <a:solidFill>
              <a:schemeClr val="tx1"/>
            </a:solidFill>
            <a:miter lim="800000"/>
            <a:headEnd/>
            <a:tailEnd/>
          </a:ln>
          <a:effectLst>
            <a:outerShdw blurRad="50800" dist="38100" dir="2700000" algn="tl" rotWithShape="0">
              <a:prstClr val="black">
                <a:alpha val="40000"/>
              </a:prstClr>
            </a:outerShdw>
          </a:effectLst>
        </p:spPr>
        <p:txBody>
          <a:bodyPr wrap="none" rtlCol="0" anchor="ctr"/>
          <a:lstStyle/>
          <a:p>
            <a:pPr algn="ctr"/>
            <a:r>
              <a:rPr lang="en-US" sz="2000" dirty="0">
                <a:latin typeface="Tekton Pro" pitchFamily="34" charset="0"/>
              </a:rPr>
              <a:t>Simple Feed</a:t>
            </a:r>
            <a:br>
              <a:rPr lang="en-US" sz="2000" dirty="0">
                <a:latin typeface="Tekton Pro" pitchFamily="34" charset="0"/>
              </a:rPr>
            </a:br>
            <a:r>
              <a:rPr lang="en-US" sz="2000" dirty="0">
                <a:latin typeface="Tekton Pro" pitchFamily="34" charset="0"/>
              </a:rPr>
              <a:t>Reader</a:t>
            </a:r>
            <a:br>
              <a:rPr lang="en-US" sz="2000" dirty="0">
                <a:latin typeface="Tekton Pro" pitchFamily="34" charset="0"/>
              </a:rPr>
            </a:br>
            <a:r>
              <a:rPr lang="en-US" sz="2000" dirty="0">
                <a:latin typeface="Tekton Pro" pitchFamily="34" charset="0"/>
              </a:rPr>
              <a:t>(Container)</a:t>
            </a:r>
          </a:p>
        </p:txBody>
      </p:sp>
      <p:sp>
        <p:nvSpPr>
          <p:cNvPr id="3" name="&quot;No&quot; Symbol 2">
            <a:extLst>
              <a:ext uri="{FF2B5EF4-FFF2-40B4-BE49-F238E27FC236}">
                <a16:creationId xmlns:a16="http://schemas.microsoft.com/office/drawing/2014/main" id="{75ED0CD4-37F0-CF48-895A-BD2663C52E60}"/>
              </a:ext>
            </a:extLst>
          </p:cNvPr>
          <p:cNvSpPr/>
          <p:nvPr/>
        </p:nvSpPr>
        <p:spPr bwMode="auto">
          <a:xfrm>
            <a:off x="3162300" y="1695450"/>
            <a:ext cx="2590800" cy="2590800"/>
          </a:xfrm>
          <a:prstGeom prst="noSmoking">
            <a:avLst/>
          </a:prstGeom>
          <a:solidFill>
            <a:srgbClr val="FF0000"/>
          </a:solidFill>
          <a:ln w="9525" algn="ctr">
            <a:solidFill>
              <a:schemeClr val="tx1"/>
            </a:solidFill>
            <a:miter lim="800000"/>
            <a:headEnd/>
            <a:tailEnd/>
          </a:ln>
          <a:effectLst>
            <a:outerShdw blurRad="50800" dist="38100" dir="2700000" algn="tl" rotWithShape="0">
              <a:prstClr val="black">
                <a:alpha val="40000"/>
              </a:prstClr>
            </a:outerShdw>
          </a:effectLst>
        </p:spPr>
        <p:txBody>
          <a:bodyPr wrap="none" rtlCol="0" anchor="ctr"/>
          <a:lstStyle/>
          <a:p>
            <a:pPr algn="ctr"/>
            <a:endParaRPr lang="en-US" sz="2000" dirty="0">
              <a:latin typeface="Tekton Pro" pitchFamily="34" charset="0"/>
            </a:endParaRPr>
          </a:p>
        </p:txBody>
      </p:sp>
    </p:spTree>
    <p:extLst>
      <p:ext uri="{BB962C8B-B14F-4D97-AF65-F5344CB8AC3E}">
        <p14:creationId xmlns:p14="http://schemas.microsoft.com/office/powerpoint/2010/main" val="287391806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theme/theme1.xml><?xml version="1.0" encoding="utf-8"?>
<a:theme xmlns:a="http://schemas.openxmlformats.org/drawingml/2006/main" name="SQLintersection">
  <a:themeElements>
    <a:clrScheme name="Azure + AI Conf">
      <a:dk1>
        <a:srgbClr val="000000"/>
      </a:dk1>
      <a:lt1>
        <a:srgbClr val="FFFFFF"/>
      </a:lt1>
      <a:dk2>
        <a:srgbClr val="335B74"/>
      </a:dk2>
      <a:lt2>
        <a:srgbClr val="DFE3E5"/>
      </a:lt2>
      <a:accent1>
        <a:srgbClr val="273573"/>
      </a:accent1>
      <a:accent2>
        <a:srgbClr val="2683C6"/>
      </a:accent2>
      <a:accent3>
        <a:srgbClr val="5586B0"/>
      </a:accent3>
      <a:accent4>
        <a:srgbClr val="77B342"/>
      </a:accent4>
      <a:accent5>
        <a:srgbClr val="3E8853"/>
      </a:accent5>
      <a:accent6>
        <a:srgbClr val="62A39F"/>
      </a:accent6>
      <a:hlink>
        <a:srgbClr val="6EAC1C"/>
      </a:hlink>
      <a:folHlink>
        <a:srgbClr val="B26B02"/>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gradFill rotWithShape="1">
          <a:gsLst>
            <a:gs pos="0">
              <a:srgbClr val="A4D289"/>
            </a:gs>
            <a:gs pos="100000">
              <a:schemeClr val="bg1"/>
            </a:gs>
          </a:gsLst>
          <a:lin ang="5400000" scaled="1"/>
        </a:gradFill>
        <a:ln w="9525" algn="ctr">
          <a:solidFill>
            <a:schemeClr val="tx1"/>
          </a:solidFill>
          <a:miter lim="800000"/>
          <a:headEnd/>
          <a:tailEnd/>
        </a:ln>
        <a:effectLst>
          <a:outerShdw blurRad="50800" dist="38100" dir="2700000" algn="tl" rotWithShape="0">
            <a:prstClr val="black">
              <a:alpha val="40000"/>
            </a:prstClr>
          </a:outerShdw>
        </a:effectLst>
      </a:spPr>
      <a:bodyPr wrap="none" anchor="ctr"/>
      <a:lstStyle>
        <a:defPPr>
          <a:defRPr sz="2000" dirty="0">
            <a:latin typeface="Tekton Pro" pitchFamily="34" charset="0"/>
          </a:defRPr>
        </a:defPPr>
      </a:lstStyle>
    </a:spDef>
    <a:lnDef>
      <a:spPr bwMode="auto">
        <a:xfrm>
          <a:off x="0" y="0"/>
          <a:ext cx="1" cy="1"/>
        </a:xfrm>
        <a:custGeom>
          <a:avLst/>
          <a:gdLst/>
          <a:ahLst/>
          <a:cxnLst/>
          <a:rect l="0" t="0" r="0" b="0"/>
          <a:pathLst/>
        </a:custGeom>
        <a:gradFill rotWithShape="1">
          <a:gsLst>
            <a:gs pos="0">
              <a:srgbClr val="A4D289"/>
            </a:gs>
            <a:gs pos="100000">
              <a:schemeClr val="bg1"/>
            </a:gs>
          </a:gsLst>
          <a:lin ang="5400000" scaled="1"/>
        </a:gradFill>
        <a:ln w="9525" cap="flat" cmpd="sng" algn="ctr">
          <a:solidFill>
            <a:schemeClr val="tx1"/>
          </a:solidFill>
          <a:prstDash val="solid"/>
          <a:round/>
          <a:headEnd type="none" w="med" len="med"/>
          <a:tailEnd type="none" w="med" len="med"/>
        </a:ln>
        <a:effectLst/>
      </a:spPr>
      <a:bodyPr vert="horz" wrap="none" lIns="91440" tIns="45720" rIns="91440" bIns="45720" anchor="ctr" compatLnSpc="1"/>
      <a:lstStyle>
        <a:defPPr marL="0" marR="0" indent="0" algn="ctr" defTabSz="914400" rtl="0" eaLnBrk="0" fontAlgn="base" latinLnBrk="0" hangingPunct="0">
          <a:lnSpc>
            <a:spcPct val="100000"/>
          </a:lnSpc>
          <a:spcBef>
            <a:spcPct val="0"/>
          </a:spcBef>
          <a:spcAft>
            <a:spcPct val="0"/>
          </a:spcAft>
          <a:buNone/>
          <a:tabLst/>
          <a:defRPr kumimoji="0" lang="en-US" sz="1600" b="1" i="0" u="none" strike="noStrike" baseline="0">
            <a:solidFill>
              <a:schemeClr val="tx1">
                <a:alpha val="100000"/>
              </a:schemeClr>
            </a:solidFill>
            <a:effectLst/>
            <a:latin typeface="Arial"/>
          </a:defRPr>
        </a:defPPr>
      </a:lstStyle>
    </a:lnDef>
    <a:txDef>
      <a:spPr bwMode="auto">
        <a:noFill/>
        <a:ln w="9525">
          <a:noFill/>
          <a:miter lim="800000"/>
          <a:headEnd/>
          <a:tailEnd/>
        </a:ln>
      </a:spPr>
      <a:bodyPr wrap="none">
        <a:spAutoFit/>
      </a:bodyPr>
      <a:lstStyle>
        <a:defPPr>
          <a:defRPr sz="1800" dirty="0">
            <a:solidFill>
              <a:srgbClr val="002060"/>
            </a:solidFill>
            <a:latin typeface="Tekton Pro" pitchFamily="34" charset="0"/>
          </a:defRPr>
        </a:defPPr>
      </a:lstStyle>
    </a:txDef>
  </a:objectDefaults>
  <a:extraClrSchemeLst>
    <a:extraClrScheme>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Watermark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Watermark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Watermar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Watermark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Watermark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Watermark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Watermark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Watermar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865B9DCC8F7FB4A82840FBDE1FC983A" ma:contentTypeVersion="0" ma:contentTypeDescription="Create a new document." ma:contentTypeScope="" ma:versionID="ecd0916681f32cda70880b341f4a8911">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D498799-B0FC-4B7A-8396-BFC34D805990}">
  <ds:schemaRefs>
    <ds:schemaRef ds:uri="http://purl.org/dc/terms/"/>
    <ds:schemaRef ds:uri="http://purl.org/dc/dcmitype/"/>
    <ds:schemaRef ds:uri="http://schemas.microsoft.com/office/2006/documentManagement/types"/>
    <ds:schemaRef ds:uri="http://purl.org/dc/elements/1.1/"/>
    <ds:schemaRef ds:uri="http://schemas.openxmlformats.org/package/2006/metadata/core-properti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1DEB1AF8-B785-4B22-89EC-168618F34A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1685463B-57CE-4CE4-B1CF-FE44EB79BFA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351</TotalTime>
  <Words>1093</Words>
  <Application>Microsoft Macintosh PowerPoint</Application>
  <PresentationFormat>On-screen Show (16:9)</PresentationFormat>
  <Paragraphs>218</Paragraphs>
  <Slides>40</Slides>
  <Notes>2</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40</vt:i4>
      </vt:variant>
    </vt:vector>
  </HeadingPairs>
  <TitlesOfParts>
    <vt:vector size="54" baseType="lpstr">
      <vt:lpstr>Arial</vt:lpstr>
      <vt:lpstr>Calibri</vt:lpstr>
      <vt:lpstr>Calibri Light</vt:lpstr>
      <vt:lpstr>Cambria</vt:lpstr>
      <vt:lpstr>Myriad Pro</vt:lpstr>
      <vt:lpstr>Roboto Light</vt:lpstr>
      <vt:lpstr>Segoe UI</vt:lpstr>
      <vt:lpstr>Segoe UI Light</vt:lpstr>
      <vt:lpstr>Segoe UI Semibold</vt:lpstr>
      <vt:lpstr>Segoe UI Semilight</vt:lpstr>
      <vt:lpstr>Tekton Pro</vt:lpstr>
      <vt:lpstr>Verdana</vt:lpstr>
      <vt:lpstr>Wingdings</vt:lpstr>
      <vt:lpstr>SQLintersection</vt:lpstr>
      <vt:lpstr>The Cloud-Native Cookbook: Serverless, Kubernetes, and Containers</vt:lpstr>
      <vt:lpstr>Cloud Native</vt:lpstr>
      <vt:lpstr>Cloud Native</vt:lpstr>
      <vt:lpstr>Key Components of Cloud Native</vt:lpstr>
      <vt:lpstr>Containers</vt:lpstr>
      <vt:lpstr>Packaging an app in a container</vt:lpstr>
      <vt:lpstr>Summary of Containers</vt:lpstr>
      <vt:lpstr>Running Containers</vt:lpstr>
      <vt:lpstr>Running Containers</vt:lpstr>
      <vt:lpstr>Running Containers</vt:lpstr>
      <vt:lpstr>Key Components of Cloud Native</vt:lpstr>
      <vt:lpstr>Kubernetes</vt:lpstr>
      <vt:lpstr>Kubernetes Terminology</vt:lpstr>
      <vt:lpstr>Kubernetes Demo</vt:lpstr>
      <vt:lpstr>Kubernetes + Serverless Nodes</vt:lpstr>
      <vt:lpstr>Summary of Kubernetes</vt:lpstr>
      <vt:lpstr>Azure App Services</vt:lpstr>
      <vt:lpstr>Key Components of Cloud Native</vt:lpstr>
      <vt:lpstr>Azure Functions</vt:lpstr>
      <vt:lpstr>Azure Functions</vt:lpstr>
      <vt:lpstr>Azure Function development and hosting</vt:lpstr>
      <vt:lpstr>Summary of Serverless / Functions</vt:lpstr>
      <vt:lpstr>PowerPoint Presentation</vt:lpstr>
      <vt:lpstr>Bringing it all together (functions in containers on Kubernetes)</vt:lpstr>
      <vt:lpstr>How KEDA Works</vt:lpstr>
      <vt:lpstr>When to consider KEDA</vt:lpstr>
      <vt:lpstr>Where should you host your code?</vt:lpstr>
      <vt:lpstr>References</vt:lpstr>
      <vt:lpstr>PowerPoint Presentation</vt:lpstr>
      <vt:lpstr>Introduction</vt:lpstr>
      <vt:lpstr>Standard Web App Architecture</vt:lpstr>
      <vt:lpstr>Standard Web App Architecture</vt:lpstr>
      <vt:lpstr>Serverless Web App Architecture</vt:lpstr>
      <vt:lpstr>.NET in the browser!</vt:lpstr>
      <vt:lpstr>Serverless Web App Architecture</vt:lpstr>
      <vt:lpstr>Serverless Web App Architecture</vt:lpstr>
      <vt:lpstr>Serverless Web App Architecture</vt:lpstr>
      <vt:lpstr>Show me!!</vt:lpstr>
      <vt:lpstr>Serverless Web App Architecture</vt:lpstr>
      <vt:lpstr>Serverless Web App Architecture</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SQLintersection Session SQL213  Session Name</dc:title>
  <dc:subject>From raw Ajax to ASP.NET</dc:subject>
  <dc:creator>Kimberly L. Tripp</dc:creator>
  <cp:lastModifiedBy>Jeff Hollan</cp:lastModifiedBy>
  <cp:revision>40</cp:revision>
  <cp:lastPrinted>2012-12-21T20:05:00Z</cp:lastPrinted>
  <dcterms:created xsi:type="dcterms:W3CDTF">2014-10-22T19:18:01Z</dcterms:created>
  <dcterms:modified xsi:type="dcterms:W3CDTF">2019-06-12T17:36:40Z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0x0101003865B9DCC8F7FB4A82840FBDE1FC983A</vt:lpwstr>
  </property>
</Properties>
</file>