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9" r:id="rId4"/>
    <p:sldMasterId id="2147484675" r:id="rId5"/>
    <p:sldMasterId id="2147484882" r:id="rId6"/>
  </p:sldMasterIdLst>
  <p:notesMasterIdLst>
    <p:notesMasterId r:id="rId25"/>
  </p:notesMasterIdLst>
  <p:handoutMasterIdLst>
    <p:handoutMasterId r:id="rId26"/>
  </p:handoutMasterIdLst>
  <p:sldIdLst>
    <p:sldId id="10226" r:id="rId7"/>
    <p:sldId id="1933" r:id="rId8"/>
    <p:sldId id="10209" r:id="rId9"/>
    <p:sldId id="1893" r:id="rId10"/>
    <p:sldId id="10221" r:id="rId11"/>
    <p:sldId id="10228" r:id="rId12"/>
    <p:sldId id="1925" r:id="rId13"/>
    <p:sldId id="10229" r:id="rId14"/>
    <p:sldId id="10225" r:id="rId15"/>
    <p:sldId id="10210" r:id="rId16"/>
    <p:sldId id="10196" r:id="rId17"/>
    <p:sldId id="10211" r:id="rId18"/>
    <p:sldId id="10230" r:id="rId19"/>
    <p:sldId id="1947" r:id="rId20"/>
    <p:sldId id="1941" r:id="rId21"/>
    <p:sldId id="10222" r:id="rId22"/>
    <p:sldId id="10214" r:id="rId23"/>
    <p:sldId id="1872" r:id="rId2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61BBFF"/>
    <a:srgbClr val="9FE6FF"/>
    <a:srgbClr val="0041C4"/>
    <a:srgbClr val="FEA402"/>
    <a:srgbClr val="79DCFF"/>
    <a:srgbClr val="E6EBED"/>
    <a:srgbClr val="E6EAEB"/>
    <a:srgbClr val="30E5D0"/>
    <a:srgbClr val="E7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363A1-372E-43CF-9286-72C8D3209AA9}" v="2" dt="2019-06-04T22:14:1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0139" autoAdjust="0"/>
  </p:normalViewPr>
  <p:slideViewPr>
    <p:cSldViewPr snapToGrid="0">
      <p:cViewPr varScale="1">
        <p:scale>
          <a:sx n="51" d="100"/>
          <a:sy n="51" d="100"/>
        </p:scale>
        <p:origin x="1828" y="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7" d="100"/>
        <a:sy n="77" d="100"/>
      </p:scale>
      <p:origin x="0" y="-1066"/>
    </p:cViewPr>
  </p:sorterViewPr>
  <p:notesViewPr>
    <p:cSldViewPr snapToGrid="0" showGuides="1">
      <p:cViewPr varScale="1">
        <p:scale>
          <a:sx n="65" d="100"/>
          <a:sy n="65" d="100"/>
        </p:scale>
        <p:origin x="3154"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th" userId="02261a5d-b764-49c2-b6b6-041bd43f80dd" providerId="ADAL" clId="{41F363A1-372E-43CF-9286-72C8D3209AA9}"/>
    <pc:docChg chg="custSel addSld modSld">
      <pc:chgData name="Daniel Roth" userId="02261a5d-b764-49c2-b6b6-041bd43f80dd" providerId="ADAL" clId="{41F363A1-372E-43CF-9286-72C8D3209AA9}" dt="2019-06-04T22:14:04.629" v="1" actId="478"/>
      <pc:docMkLst>
        <pc:docMk/>
      </pc:docMkLst>
      <pc:sldChg chg="delSp delAnim">
        <pc:chgData name="Daniel Roth" userId="02261a5d-b764-49c2-b6b6-041bd43f80dd" providerId="ADAL" clId="{41F363A1-372E-43CF-9286-72C8D3209AA9}" dt="2019-06-04T22:14:04.629" v="1" actId="478"/>
        <pc:sldMkLst>
          <pc:docMk/>
          <pc:sldMk cId="1358847691" sldId="10220"/>
        </pc:sldMkLst>
        <pc:spChg chg="del">
          <ac:chgData name="Daniel Roth" userId="02261a5d-b764-49c2-b6b6-041bd43f80dd" providerId="ADAL" clId="{41F363A1-372E-43CF-9286-72C8D3209AA9}" dt="2019-06-04T22:14:04.629" v="1" actId="478"/>
          <ac:spMkLst>
            <pc:docMk/>
            <pc:sldMk cId="1358847691" sldId="10220"/>
            <ac:spMk id="4" creationId="{9473468D-BB46-4709-A3D3-FEAF3E74FE80}"/>
          </ac:spMkLst>
        </pc:spChg>
      </pc:sldChg>
      <pc:sldChg chg="add">
        <pc:chgData name="Daniel Roth" userId="02261a5d-b764-49c2-b6b6-041bd43f80dd" providerId="ADAL" clId="{41F363A1-372E-43CF-9286-72C8D3209AA9}" dt="2019-06-04T22:14:00.728" v="0"/>
        <pc:sldMkLst>
          <pc:docMk/>
          <pc:sldMk cId="1074673404" sldId="10225"/>
        </pc:sldMkLst>
      </pc:sldChg>
    </pc:docChg>
  </pc:docChgLst>
  <pc:docChgLst>
    <pc:chgData name="Daniel Roth" userId="02261a5d-b764-49c2-b6b6-041bd43f80dd" providerId="ADAL" clId="{ACD88805-933E-451E-B8C0-3A0363889D14}"/>
    <pc:docChg chg="undo custSel addSld delSld modSld sldOrd">
      <pc:chgData name="Daniel Roth" userId="02261a5d-b764-49c2-b6b6-041bd43f80dd" providerId="ADAL" clId="{ACD88805-933E-451E-B8C0-3A0363889D14}" dt="2019-05-08T19:26:29.897" v="945" actId="20577"/>
      <pc:docMkLst>
        <pc:docMk/>
      </pc:docMkLst>
      <pc:sldChg chg="del">
        <pc:chgData name="Daniel Roth" userId="02261a5d-b764-49c2-b6b6-041bd43f80dd" providerId="ADAL" clId="{ACD88805-933E-451E-B8C0-3A0363889D14}" dt="2019-05-08T17:57:14.900" v="19" actId="2696"/>
        <pc:sldMkLst>
          <pc:docMk/>
          <pc:sldMk cId="2165586189" sldId="257"/>
        </pc:sldMkLst>
      </pc:sldChg>
      <pc:sldChg chg="add del setBg">
        <pc:chgData name="Daniel Roth" userId="02261a5d-b764-49c2-b6b6-041bd43f80dd" providerId="ADAL" clId="{ACD88805-933E-451E-B8C0-3A0363889D14}" dt="2019-05-08T18:34:51.280" v="346"/>
        <pc:sldMkLst>
          <pc:docMk/>
          <pc:sldMk cId="4243121804" sldId="257"/>
        </pc:sldMkLst>
      </pc:sldChg>
      <pc:sldChg chg="del">
        <pc:chgData name="Daniel Roth" userId="02261a5d-b764-49c2-b6b6-041bd43f80dd" providerId="ADAL" clId="{ACD88805-933E-451E-B8C0-3A0363889D14}" dt="2019-05-08T17:57:14.737" v="16" actId="2696"/>
        <pc:sldMkLst>
          <pc:docMk/>
          <pc:sldMk cId="1710491553" sldId="264"/>
        </pc:sldMkLst>
      </pc:sldChg>
      <pc:sldChg chg="add">
        <pc:chgData name="Daniel Roth" userId="02261a5d-b764-49c2-b6b6-041bd43f80dd" providerId="ADAL" clId="{ACD88805-933E-451E-B8C0-3A0363889D14}" dt="2019-05-08T18:14:59.539" v="277"/>
        <pc:sldMkLst>
          <pc:docMk/>
          <pc:sldMk cId="3148242490" sldId="1893"/>
        </pc:sldMkLst>
      </pc:sldChg>
      <pc:sldChg chg="modSp">
        <pc:chgData name="Daniel Roth" userId="02261a5d-b764-49c2-b6b6-041bd43f80dd" providerId="ADAL" clId="{ACD88805-933E-451E-B8C0-3A0363889D14}" dt="2019-05-08T18:36:07.134" v="369" actId="20577"/>
        <pc:sldMkLst>
          <pc:docMk/>
          <pc:sldMk cId="3629967143" sldId="1920"/>
        </pc:sldMkLst>
        <pc:spChg chg="mod">
          <ac:chgData name="Daniel Roth" userId="02261a5d-b764-49c2-b6b6-041bd43f80dd" providerId="ADAL" clId="{ACD88805-933E-451E-B8C0-3A0363889D14}" dt="2019-05-08T18:36:07.134" v="369" actId="20577"/>
          <ac:spMkLst>
            <pc:docMk/>
            <pc:sldMk cId="3629967143" sldId="1920"/>
            <ac:spMk id="4" creationId="{AFA6CE32-D16F-45D0-A8FD-B8143F2082C5}"/>
          </ac:spMkLst>
        </pc:spChg>
      </pc:sldChg>
      <pc:sldChg chg="del">
        <pc:chgData name="Daniel Roth" userId="02261a5d-b764-49c2-b6b6-041bd43f80dd" providerId="ADAL" clId="{ACD88805-933E-451E-B8C0-3A0363889D14}" dt="2019-05-08T17:57:14.939" v="21" actId="2696"/>
        <pc:sldMkLst>
          <pc:docMk/>
          <pc:sldMk cId="2756113043" sldId="1921"/>
        </pc:sldMkLst>
      </pc:sldChg>
      <pc:sldChg chg="del">
        <pc:chgData name="Daniel Roth" userId="02261a5d-b764-49c2-b6b6-041bd43f80dd" providerId="ADAL" clId="{ACD88805-933E-451E-B8C0-3A0363889D14}" dt="2019-05-08T17:56:31.182" v="3" actId="2696"/>
        <pc:sldMkLst>
          <pc:docMk/>
          <pc:sldMk cId="4132853426" sldId="1922"/>
        </pc:sldMkLst>
      </pc:sldChg>
      <pc:sldChg chg="delSp delAnim">
        <pc:chgData name="Daniel Roth" userId="02261a5d-b764-49c2-b6b6-041bd43f80dd" providerId="ADAL" clId="{ACD88805-933E-451E-B8C0-3A0363889D14}" dt="2019-05-08T18:17:45.158" v="279" actId="478"/>
        <pc:sldMkLst>
          <pc:docMk/>
          <pc:sldMk cId="3803692779" sldId="1933"/>
        </pc:sldMkLst>
        <pc:spChg chg="del">
          <ac:chgData name="Daniel Roth" userId="02261a5d-b764-49c2-b6b6-041bd43f80dd" providerId="ADAL" clId="{ACD88805-933E-451E-B8C0-3A0363889D14}" dt="2019-05-08T18:17:45.158" v="279" actId="478"/>
          <ac:spMkLst>
            <pc:docMk/>
            <pc:sldMk cId="3803692779" sldId="1933"/>
            <ac:spMk id="4" creationId="{9473468D-BB46-4709-A3D3-FEAF3E74FE80}"/>
          </ac:spMkLst>
        </pc:spChg>
      </pc:sldChg>
      <pc:sldChg chg="del">
        <pc:chgData name="Daniel Roth" userId="02261a5d-b764-49c2-b6b6-041bd43f80dd" providerId="ADAL" clId="{ACD88805-933E-451E-B8C0-3A0363889D14}" dt="2019-05-08T17:57:04.808" v="6" actId="2696"/>
        <pc:sldMkLst>
          <pc:docMk/>
          <pc:sldMk cId="725488723" sldId="1942"/>
        </pc:sldMkLst>
      </pc:sldChg>
      <pc:sldChg chg="del">
        <pc:chgData name="Daniel Roth" userId="02261a5d-b764-49c2-b6b6-041bd43f80dd" providerId="ADAL" clId="{ACD88805-933E-451E-B8C0-3A0363889D14}" dt="2019-05-08T17:57:04.828" v="7" actId="2696"/>
        <pc:sldMkLst>
          <pc:docMk/>
          <pc:sldMk cId="1618430538" sldId="1943"/>
        </pc:sldMkLst>
      </pc:sldChg>
      <pc:sldChg chg="del">
        <pc:chgData name="Daniel Roth" userId="02261a5d-b764-49c2-b6b6-041bd43f80dd" providerId="ADAL" clId="{ACD88805-933E-451E-B8C0-3A0363889D14}" dt="2019-05-08T17:57:14.487" v="10" actId="2696"/>
        <pc:sldMkLst>
          <pc:docMk/>
          <pc:sldMk cId="2536744609" sldId="1945"/>
        </pc:sldMkLst>
      </pc:sldChg>
      <pc:sldChg chg="del">
        <pc:chgData name="Daniel Roth" userId="02261a5d-b764-49c2-b6b6-041bd43f80dd" providerId="ADAL" clId="{ACD88805-933E-451E-B8C0-3A0363889D14}" dt="2019-05-08T17:57:14.596" v="13" actId="2696"/>
        <pc:sldMkLst>
          <pc:docMk/>
          <pc:sldMk cId="2921622550" sldId="1946"/>
        </pc:sldMkLst>
      </pc:sldChg>
      <pc:sldChg chg="modSp">
        <pc:chgData name="Daniel Roth" userId="02261a5d-b764-49c2-b6b6-041bd43f80dd" providerId="ADAL" clId="{ACD88805-933E-451E-B8C0-3A0363889D14}" dt="2019-05-08T18:09:13.486" v="166" actId="20577"/>
        <pc:sldMkLst>
          <pc:docMk/>
          <pc:sldMk cId="3431043623" sldId="1947"/>
        </pc:sldMkLst>
        <pc:spChg chg="mod">
          <ac:chgData name="Daniel Roth" userId="02261a5d-b764-49c2-b6b6-041bd43f80dd" providerId="ADAL" clId="{ACD88805-933E-451E-B8C0-3A0363889D14}" dt="2019-05-08T18:09:13.486" v="166" actId="20577"/>
          <ac:spMkLst>
            <pc:docMk/>
            <pc:sldMk cId="3431043623" sldId="1947"/>
            <ac:spMk id="3" creationId="{14873C09-AF6D-4C8D-A465-7E748190E76E}"/>
          </ac:spMkLst>
        </pc:spChg>
      </pc:sldChg>
      <pc:sldChg chg="del ord">
        <pc:chgData name="Daniel Roth" userId="02261a5d-b764-49c2-b6b6-041bd43f80dd" providerId="ADAL" clId="{ACD88805-933E-451E-B8C0-3A0363889D14}" dt="2019-05-08T18:36:21.319" v="370" actId="2696"/>
        <pc:sldMkLst>
          <pc:docMk/>
          <pc:sldMk cId="2277428234" sldId="10193"/>
        </pc:sldMkLst>
      </pc:sldChg>
      <pc:sldChg chg="del">
        <pc:chgData name="Daniel Roth" userId="02261a5d-b764-49c2-b6b6-041bd43f80dd" providerId="ADAL" clId="{ACD88805-933E-451E-B8C0-3A0363889D14}" dt="2019-05-08T18:18:03.062" v="280" actId="2696"/>
        <pc:sldMkLst>
          <pc:docMk/>
          <pc:sldMk cId="2745683784" sldId="10194"/>
        </pc:sldMkLst>
      </pc:sldChg>
      <pc:sldChg chg="del">
        <pc:chgData name="Daniel Roth" userId="02261a5d-b764-49c2-b6b6-041bd43f80dd" providerId="ADAL" clId="{ACD88805-933E-451E-B8C0-3A0363889D14}" dt="2019-05-08T17:56:09.860" v="0" actId="2696"/>
        <pc:sldMkLst>
          <pc:docMk/>
          <pc:sldMk cId="1764423516" sldId="10195"/>
        </pc:sldMkLst>
      </pc:sldChg>
      <pc:sldChg chg="del">
        <pc:chgData name="Daniel Roth" userId="02261a5d-b764-49c2-b6b6-041bd43f80dd" providerId="ADAL" clId="{ACD88805-933E-451E-B8C0-3A0363889D14}" dt="2019-05-08T17:56:31.093" v="2" actId="2696"/>
        <pc:sldMkLst>
          <pc:docMk/>
          <pc:sldMk cId="1402561413" sldId="10197"/>
        </pc:sldMkLst>
      </pc:sldChg>
      <pc:sldChg chg="del">
        <pc:chgData name="Daniel Roth" userId="02261a5d-b764-49c2-b6b6-041bd43f80dd" providerId="ADAL" clId="{ACD88805-933E-451E-B8C0-3A0363889D14}" dt="2019-05-08T17:56:32.813" v="4" actId="2696"/>
        <pc:sldMkLst>
          <pc:docMk/>
          <pc:sldMk cId="1074398652" sldId="10198"/>
        </pc:sldMkLst>
      </pc:sldChg>
      <pc:sldChg chg="del">
        <pc:chgData name="Daniel Roth" userId="02261a5d-b764-49c2-b6b6-041bd43f80dd" providerId="ADAL" clId="{ACD88805-933E-451E-B8C0-3A0363889D14}" dt="2019-05-08T17:56:35.064" v="5" actId="2696"/>
        <pc:sldMkLst>
          <pc:docMk/>
          <pc:sldMk cId="1753181881" sldId="10202"/>
        </pc:sldMkLst>
      </pc:sldChg>
      <pc:sldChg chg="del">
        <pc:chgData name="Daniel Roth" userId="02261a5d-b764-49c2-b6b6-041bd43f80dd" providerId="ADAL" clId="{ACD88805-933E-451E-B8C0-3A0363889D14}" dt="2019-05-08T17:57:14.467" v="9" actId="2696"/>
        <pc:sldMkLst>
          <pc:docMk/>
          <pc:sldMk cId="1510099791" sldId="10203"/>
        </pc:sldMkLst>
      </pc:sldChg>
      <pc:sldChg chg="del">
        <pc:chgData name="Daniel Roth" userId="02261a5d-b764-49c2-b6b6-041bd43f80dd" providerId="ADAL" clId="{ACD88805-933E-451E-B8C0-3A0363889D14}" dt="2019-05-08T17:57:14.578" v="12" actId="2696"/>
        <pc:sldMkLst>
          <pc:docMk/>
          <pc:sldMk cId="1627923607" sldId="10204"/>
        </pc:sldMkLst>
      </pc:sldChg>
      <pc:sldChg chg="del">
        <pc:chgData name="Daniel Roth" userId="02261a5d-b764-49c2-b6b6-041bd43f80dd" providerId="ADAL" clId="{ACD88805-933E-451E-B8C0-3A0363889D14}" dt="2019-05-08T17:57:14.719" v="15" actId="2696"/>
        <pc:sldMkLst>
          <pc:docMk/>
          <pc:sldMk cId="2130664919" sldId="10206"/>
        </pc:sldMkLst>
      </pc:sldChg>
      <pc:sldChg chg="del">
        <pc:chgData name="Daniel Roth" userId="02261a5d-b764-49c2-b6b6-041bd43f80dd" providerId="ADAL" clId="{ACD88805-933E-451E-B8C0-3A0363889D14}" dt="2019-05-08T17:57:14.651" v="14" actId="2696"/>
        <pc:sldMkLst>
          <pc:docMk/>
          <pc:sldMk cId="26739617" sldId="10207"/>
        </pc:sldMkLst>
      </pc:sldChg>
      <pc:sldChg chg="del">
        <pc:chgData name="Daniel Roth" userId="02261a5d-b764-49c2-b6b6-041bd43f80dd" providerId="ADAL" clId="{ACD88805-933E-451E-B8C0-3A0363889D14}" dt="2019-05-08T17:57:14.525" v="11" actId="2696"/>
        <pc:sldMkLst>
          <pc:docMk/>
          <pc:sldMk cId="1529559422" sldId="10208"/>
        </pc:sldMkLst>
      </pc:sldChg>
      <pc:sldChg chg="del">
        <pc:chgData name="Daniel Roth" userId="02261a5d-b764-49c2-b6b6-041bd43f80dd" providerId="ADAL" clId="{ACD88805-933E-451E-B8C0-3A0363889D14}" dt="2019-05-08T17:57:04.868" v="8" actId="2696"/>
        <pc:sldMkLst>
          <pc:docMk/>
          <pc:sldMk cId="3389996225" sldId="10212"/>
        </pc:sldMkLst>
      </pc:sldChg>
      <pc:sldChg chg="modSp">
        <pc:chgData name="Daniel Roth" userId="02261a5d-b764-49c2-b6b6-041bd43f80dd" providerId="ADAL" clId="{ACD88805-933E-451E-B8C0-3A0363889D14}" dt="2019-05-08T18:18:44.356" v="341" actId="6549"/>
        <pc:sldMkLst>
          <pc:docMk/>
          <pc:sldMk cId="4043471538" sldId="10214"/>
        </pc:sldMkLst>
        <pc:spChg chg="mod">
          <ac:chgData name="Daniel Roth" userId="02261a5d-b764-49c2-b6b6-041bd43f80dd" providerId="ADAL" clId="{ACD88805-933E-451E-B8C0-3A0363889D14}" dt="2019-05-08T18:18:15.949" v="281" actId="6549"/>
          <ac:spMkLst>
            <pc:docMk/>
            <pc:sldMk cId="4043471538" sldId="10214"/>
            <ac:spMk id="2" creationId="{0998E839-AAE0-4D0A-86D0-249276EBC8DC}"/>
          </ac:spMkLst>
        </pc:spChg>
        <pc:spChg chg="mod">
          <ac:chgData name="Daniel Roth" userId="02261a5d-b764-49c2-b6b6-041bd43f80dd" providerId="ADAL" clId="{ACD88805-933E-451E-B8C0-3A0363889D14}" dt="2019-05-08T18:18:44.356" v="341" actId="6549"/>
          <ac:spMkLst>
            <pc:docMk/>
            <pc:sldMk cId="4043471538" sldId="10214"/>
            <ac:spMk id="3" creationId="{23420F2D-4E09-4CA4-B09C-BE2CA58993EE}"/>
          </ac:spMkLst>
        </pc:spChg>
      </pc:sldChg>
      <pc:sldChg chg="del">
        <pc:chgData name="Daniel Roth" userId="02261a5d-b764-49c2-b6b6-041bd43f80dd" providerId="ADAL" clId="{ACD88805-933E-451E-B8C0-3A0363889D14}" dt="2019-05-08T17:57:14.807" v="18" actId="2696"/>
        <pc:sldMkLst>
          <pc:docMk/>
          <pc:sldMk cId="539935995" sldId="10215"/>
        </pc:sldMkLst>
      </pc:sldChg>
      <pc:sldChg chg="del">
        <pc:chgData name="Daniel Roth" userId="02261a5d-b764-49c2-b6b6-041bd43f80dd" providerId="ADAL" clId="{ACD88805-933E-451E-B8C0-3A0363889D14}" dt="2019-05-08T17:57:14.758" v="17" actId="2696"/>
        <pc:sldMkLst>
          <pc:docMk/>
          <pc:sldMk cId="1920472728" sldId="10216"/>
        </pc:sldMkLst>
      </pc:sldChg>
      <pc:sldChg chg="modSp add">
        <pc:chgData name="Daniel Roth" userId="02261a5d-b764-49c2-b6b6-041bd43f80dd" providerId="ADAL" clId="{ACD88805-933E-451E-B8C0-3A0363889D14}" dt="2019-05-08T18:07:31.510" v="42" actId="20577"/>
        <pc:sldMkLst>
          <pc:docMk/>
          <pc:sldMk cId="2164424360" sldId="10218"/>
        </pc:sldMkLst>
        <pc:spChg chg="mod">
          <ac:chgData name="Daniel Roth" userId="02261a5d-b764-49c2-b6b6-041bd43f80dd" providerId="ADAL" clId="{ACD88805-933E-451E-B8C0-3A0363889D14}" dt="2019-05-08T18:07:31.510" v="42" actId="20577"/>
          <ac:spMkLst>
            <pc:docMk/>
            <pc:sldMk cId="2164424360" sldId="10218"/>
            <ac:spMk id="2" creationId="{58309D0A-047E-45DB-86E2-3C1CEC220664}"/>
          </ac:spMkLst>
        </pc:spChg>
      </pc:sldChg>
      <pc:sldChg chg="addSp modSp add">
        <pc:chgData name="Daniel Roth" userId="02261a5d-b764-49c2-b6b6-041bd43f80dd" providerId="ADAL" clId="{ACD88805-933E-451E-B8C0-3A0363889D14}" dt="2019-05-08T18:11:56.106" v="276" actId="1076"/>
        <pc:sldMkLst>
          <pc:docMk/>
          <pc:sldMk cId="1176781766" sldId="10219"/>
        </pc:sldMkLst>
        <pc:spChg chg="mod">
          <ac:chgData name="Daniel Roth" userId="02261a5d-b764-49c2-b6b6-041bd43f80dd" providerId="ADAL" clId="{ACD88805-933E-451E-B8C0-3A0363889D14}" dt="2019-05-08T18:11:17.381" v="237" actId="20577"/>
          <ac:spMkLst>
            <pc:docMk/>
            <pc:sldMk cId="1176781766" sldId="10219"/>
            <ac:spMk id="2" creationId="{7938B119-D245-4F0E-8751-7E758909603F}"/>
          </ac:spMkLst>
        </pc:spChg>
        <pc:spChg chg="add mod">
          <ac:chgData name="Daniel Roth" userId="02261a5d-b764-49c2-b6b6-041bd43f80dd" providerId="ADAL" clId="{ACD88805-933E-451E-B8C0-3A0363889D14}" dt="2019-05-08T18:11:56.106" v="276" actId="1076"/>
          <ac:spMkLst>
            <pc:docMk/>
            <pc:sldMk cId="1176781766" sldId="10219"/>
            <ac:spMk id="4" creationId="{7505B3E8-8BC0-403E-AF88-A3F5A3C5A097}"/>
          </ac:spMkLst>
        </pc:spChg>
        <pc:picChg chg="add mod">
          <ac:chgData name="Daniel Roth" userId="02261a5d-b764-49c2-b6b6-041bd43f80dd" providerId="ADAL" clId="{ACD88805-933E-451E-B8C0-3A0363889D14}" dt="2019-05-08T18:10:21.050" v="169" actId="1076"/>
          <ac:picMkLst>
            <pc:docMk/>
            <pc:sldMk cId="1176781766" sldId="10219"/>
            <ac:picMk id="3" creationId="{B8D0C3B8-800F-41A0-83A8-664B053C46CA}"/>
          </ac:picMkLst>
        </pc:picChg>
      </pc:sldChg>
      <pc:sldChg chg="add modAnim">
        <pc:chgData name="Daniel Roth" userId="02261a5d-b764-49c2-b6b6-041bd43f80dd" providerId="ADAL" clId="{ACD88805-933E-451E-B8C0-3A0363889D14}" dt="2019-05-08T18:41:45.380" v="438"/>
        <pc:sldMkLst>
          <pc:docMk/>
          <pc:sldMk cId="1358847691" sldId="10220"/>
        </pc:sldMkLst>
      </pc:sldChg>
      <pc:sldChg chg="addSp delSp modSp add delAnim modAnim">
        <pc:chgData name="Daniel Roth" userId="02261a5d-b764-49c2-b6b6-041bd43f80dd" providerId="ADAL" clId="{ACD88805-933E-451E-B8C0-3A0363889D14}" dt="2019-05-08T18:41:11.837" v="437"/>
        <pc:sldMkLst>
          <pc:docMk/>
          <pc:sldMk cId="2273930871" sldId="10221"/>
        </pc:sldMkLst>
        <pc:spChg chg="mod">
          <ac:chgData name="Daniel Roth" userId="02261a5d-b764-49c2-b6b6-041bd43f80dd" providerId="ADAL" clId="{ACD88805-933E-451E-B8C0-3A0363889D14}" dt="2019-05-08T18:37:16.836" v="403" actId="20577"/>
          <ac:spMkLst>
            <pc:docMk/>
            <pc:sldMk cId="2273930871" sldId="10221"/>
            <ac:spMk id="2" creationId="{609E07E6-C26C-428C-82F8-31EB572FB0F4}"/>
          </ac:spMkLst>
        </pc:spChg>
        <pc:spChg chg="add mod">
          <ac:chgData name="Daniel Roth" userId="02261a5d-b764-49c2-b6b6-041bd43f80dd" providerId="ADAL" clId="{ACD88805-933E-451E-B8C0-3A0363889D14}" dt="2019-05-08T18:39:01.016" v="412" actId="14100"/>
          <ac:spMkLst>
            <pc:docMk/>
            <pc:sldMk cId="2273930871" sldId="10221"/>
            <ac:spMk id="23" creationId="{61AF3A2A-E7AB-4CAA-8200-04A03200B5C1}"/>
          </ac:spMkLst>
        </pc:spChg>
        <pc:spChg chg="mod topLvl">
          <ac:chgData name="Daniel Roth" userId="02261a5d-b764-49c2-b6b6-041bd43f80dd" providerId="ADAL" clId="{ACD88805-933E-451E-B8C0-3A0363889D14}" dt="2019-05-08T18:39:01.016" v="412" actId="14100"/>
          <ac:spMkLst>
            <pc:docMk/>
            <pc:sldMk cId="2273930871" sldId="10221"/>
            <ac:spMk id="26" creationId="{BA7E4DE2-B758-4CD8-93DB-E0E7BCDD25B5}"/>
          </ac:spMkLst>
        </pc:spChg>
        <pc:spChg chg="mod topLvl">
          <ac:chgData name="Daniel Roth" userId="02261a5d-b764-49c2-b6b6-041bd43f80dd" providerId="ADAL" clId="{ACD88805-933E-451E-B8C0-3A0363889D14}" dt="2019-05-08T18:39:01.016" v="412" actId="14100"/>
          <ac:spMkLst>
            <pc:docMk/>
            <pc:sldMk cId="2273930871" sldId="10221"/>
            <ac:spMk id="27" creationId="{77887A05-FB19-4166-8664-762EF24CFB07}"/>
          </ac:spMkLst>
        </pc:spChg>
        <pc:spChg chg="mod topLvl">
          <ac:chgData name="Daniel Roth" userId="02261a5d-b764-49c2-b6b6-041bd43f80dd" providerId="ADAL" clId="{ACD88805-933E-451E-B8C0-3A0363889D14}" dt="2019-05-08T18:39:01.016" v="412" actId="14100"/>
          <ac:spMkLst>
            <pc:docMk/>
            <pc:sldMk cId="2273930871" sldId="10221"/>
            <ac:spMk id="28" creationId="{09A0138D-7C04-4AD8-8FC7-43C21CA99416}"/>
          </ac:spMkLst>
        </pc:spChg>
        <pc:spChg chg="add del mod">
          <ac:chgData name="Daniel Roth" userId="02261a5d-b764-49c2-b6b6-041bd43f80dd" providerId="ADAL" clId="{ACD88805-933E-451E-B8C0-3A0363889D14}" dt="2019-05-08T18:38:51.806" v="410" actId="478"/>
          <ac:spMkLst>
            <pc:docMk/>
            <pc:sldMk cId="2273930871" sldId="10221"/>
            <ac:spMk id="39" creationId="{9F5E5BEF-F046-428B-B48B-5A2DB0BA8D9E}"/>
          </ac:spMkLst>
        </pc:spChg>
        <pc:grpChg chg="add mod">
          <ac:chgData name="Daniel Roth" userId="02261a5d-b764-49c2-b6b6-041bd43f80dd" providerId="ADAL" clId="{ACD88805-933E-451E-B8C0-3A0363889D14}" dt="2019-05-08T18:39:01.016" v="412" actId="14100"/>
          <ac:grpSpMkLst>
            <pc:docMk/>
            <pc:sldMk cId="2273930871" sldId="10221"/>
            <ac:grpSpMk id="3" creationId="{A5019D5B-0708-40B4-82F7-6BB35D00CBF0}"/>
          </ac:grpSpMkLst>
        </pc:grpChg>
        <pc:grpChg chg="add del mod">
          <ac:chgData name="Daniel Roth" userId="02261a5d-b764-49c2-b6b6-041bd43f80dd" providerId="ADAL" clId="{ACD88805-933E-451E-B8C0-3A0363889D14}" dt="2019-05-08T18:37:55.323" v="405" actId="165"/>
          <ac:grpSpMkLst>
            <pc:docMk/>
            <pc:sldMk cId="2273930871" sldId="10221"/>
            <ac:grpSpMk id="24" creationId="{93487E0B-4A3A-4A00-918C-4F2C26C5FF4B}"/>
          </ac:grpSpMkLst>
        </pc:grpChg>
        <pc:grpChg chg="mod topLvl">
          <ac:chgData name="Daniel Roth" userId="02261a5d-b764-49c2-b6b6-041bd43f80dd" providerId="ADAL" clId="{ACD88805-933E-451E-B8C0-3A0363889D14}" dt="2019-05-08T18:39:01.016" v="412" actId="14100"/>
          <ac:grpSpMkLst>
            <pc:docMk/>
            <pc:sldMk cId="2273930871" sldId="10221"/>
            <ac:grpSpMk id="25" creationId="{CEEFCFE6-A7EC-47F3-8557-8970817EDD3D}"/>
          </ac:grpSpMkLst>
        </pc:grpChg>
        <pc:picChg chg="add mod">
          <ac:chgData name="Daniel Roth" userId="02261a5d-b764-49c2-b6b6-041bd43f80dd" providerId="ADAL" clId="{ACD88805-933E-451E-B8C0-3A0363889D14}" dt="2019-05-08T18:40:43.951" v="425" actId="1037"/>
          <ac:picMkLst>
            <pc:docMk/>
            <pc:sldMk cId="2273930871" sldId="10221"/>
            <ac:picMk id="37" creationId="{559EB22C-3BB3-45B7-A32E-6D2B9F0A8DD9}"/>
          </ac:picMkLst>
        </pc:picChg>
        <pc:picChg chg="add mod">
          <ac:chgData name="Daniel Roth" userId="02261a5d-b764-49c2-b6b6-041bd43f80dd" providerId="ADAL" clId="{ACD88805-933E-451E-B8C0-3A0363889D14}" dt="2019-05-08T18:40:55.937" v="435" actId="1037"/>
          <ac:picMkLst>
            <pc:docMk/>
            <pc:sldMk cId="2273930871" sldId="10221"/>
            <ac:picMk id="38" creationId="{EFF76E3C-9952-4F45-9662-924507C6C41A}"/>
          </ac:picMkLst>
        </pc:picChg>
      </pc:sldChg>
      <pc:sldChg chg="addSp modSp add">
        <pc:chgData name="Daniel Roth" userId="02261a5d-b764-49c2-b6b6-041bd43f80dd" providerId="ADAL" clId="{ACD88805-933E-451E-B8C0-3A0363889D14}" dt="2019-05-08T18:55:43.396" v="876"/>
        <pc:sldMkLst>
          <pc:docMk/>
          <pc:sldMk cId="2214691365" sldId="10222"/>
        </pc:sldMkLst>
        <pc:spChg chg="mod">
          <ac:chgData name="Daniel Roth" userId="02261a5d-b764-49c2-b6b6-041bd43f80dd" providerId="ADAL" clId="{ACD88805-933E-451E-B8C0-3A0363889D14}" dt="2019-05-08T18:54:10.287" v="805" actId="20577"/>
          <ac:spMkLst>
            <pc:docMk/>
            <pc:sldMk cId="2214691365" sldId="10222"/>
            <ac:spMk id="2" creationId="{FD2DE67D-D6DC-4018-8949-DB1920F957DB}"/>
          </ac:spMkLst>
        </pc:spChg>
        <pc:spChg chg="add mod">
          <ac:chgData name="Daniel Roth" userId="02261a5d-b764-49c2-b6b6-041bd43f80dd" providerId="ADAL" clId="{ACD88805-933E-451E-B8C0-3A0363889D14}" dt="2019-05-08T18:55:43.396" v="876"/>
          <ac:spMkLst>
            <pc:docMk/>
            <pc:sldMk cId="2214691365" sldId="10222"/>
            <ac:spMk id="3" creationId="{5023C9F6-EE09-4C01-8E30-6D8E4800EAF9}"/>
          </ac:spMkLst>
        </pc:spChg>
      </pc:sldChg>
      <pc:sldChg chg="addSp modSp add ord">
        <pc:chgData name="Daniel Roth" userId="02261a5d-b764-49c2-b6b6-041bd43f80dd" providerId="ADAL" clId="{ACD88805-933E-451E-B8C0-3A0363889D14}" dt="2019-05-08T19:26:17.786" v="905"/>
        <pc:sldMkLst>
          <pc:docMk/>
          <pc:sldMk cId="2585681248" sldId="10223"/>
        </pc:sldMkLst>
        <pc:spChg chg="mod">
          <ac:chgData name="Daniel Roth" userId="02261a5d-b764-49c2-b6b6-041bd43f80dd" providerId="ADAL" clId="{ACD88805-933E-451E-B8C0-3A0363889D14}" dt="2019-05-08T19:19:18.860" v="902" actId="20577"/>
          <ac:spMkLst>
            <pc:docMk/>
            <pc:sldMk cId="2585681248" sldId="10223"/>
            <ac:spMk id="2" creationId="{1EDB991B-20B5-45C9-9759-FAB17DDD73E6}"/>
          </ac:spMkLst>
        </pc:spChg>
        <pc:picChg chg="add mod">
          <ac:chgData name="Daniel Roth" userId="02261a5d-b764-49c2-b6b6-041bd43f80dd" providerId="ADAL" clId="{ACD88805-933E-451E-B8C0-3A0363889D14}" dt="2019-05-08T19:19:07.389" v="881" actId="962"/>
          <ac:picMkLst>
            <pc:docMk/>
            <pc:sldMk cId="2585681248" sldId="10223"/>
            <ac:picMk id="4" creationId="{976D3356-A2D0-479E-9996-B1E269A6E884}"/>
          </ac:picMkLst>
        </pc:picChg>
      </pc:sldChg>
      <pc:sldChg chg="modSp add">
        <pc:chgData name="Daniel Roth" userId="02261a5d-b764-49c2-b6b6-041bd43f80dd" providerId="ADAL" clId="{ACD88805-933E-451E-B8C0-3A0363889D14}" dt="2019-05-08T19:26:29.897" v="945" actId="20577"/>
        <pc:sldMkLst>
          <pc:docMk/>
          <pc:sldMk cId="2504501981" sldId="10224"/>
        </pc:sldMkLst>
        <pc:spChg chg="mod">
          <ac:chgData name="Daniel Roth" userId="02261a5d-b764-49c2-b6b6-041bd43f80dd" providerId="ADAL" clId="{ACD88805-933E-451E-B8C0-3A0363889D14}" dt="2019-05-08T19:26:29.897" v="945" actId="20577"/>
          <ac:spMkLst>
            <pc:docMk/>
            <pc:sldMk cId="2504501981" sldId="10224"/>
            <ac:spMk id="2" creationId="{58309D0A-047E-45DB-86E2-3C1CEC220664}"/>
          </ac:spMkLst>
        </pc:spChg>
      </pc:sldChg>
      <pc:sldMasterChg chg="delSldLayout">
        <pc:chgData name="Daniel Roth" userId="02261a5d-b764-49c2-b6b6-041bd43f80dd" providerId="ADAL" clId="{ACD88805-933E-451E-B8C0-3A0363889D14}" dt="2019-05-08T18:34:36.248" v="343" actId="2696"/>
        <pc:sldMasterMkLst>
          <pc:docMk/>
          <pc:sldMasterMk cId="2009218608" sldId="2147484675"/>
        </pc:sldMasterMkLst>
        <pc:sldLayoutChg chg="del">
          <pc:chgData name="Daniel Roth" userId="02261a5d-b764-49c2-b6b6-041bd43f80dd" providerId="ADAL" clId="{ACD88805-933E-451E-B8C0-3A0363889D14}" dt="2019-05-08T17:57:14.904" v="20" actId="2696"/>
          <pc:sldLayoutMkLst>
            <pc:docMk/>
            <pc:sldMasterMk cId="2009218608" sldId="2147484675"/>
            <pc:sldLayoutMk cId="2245952819" sldId="2147484921"/>
          </pc:sldLayoutMkLst>
        </pc:sldLayoutChg>
        <pc:sldLayoutChg chg="del">
          <pc:chgData name="Daniel Roth" userId="02261a5d-b764-49c2-b6b6-041bd43f80dd" providerId="ADAL" clId="{ACD88805-933E-451E-B8C0-3A0363889D14}" dt="2019-05-08T18:34:36.248" v="343" actId="2696"/>
          <pc:sldLayoutMkLst>
            <pc:docMk/>
            <pc:sldMasterMk cId="2009218608" sldId="2147484675"/>
            <pc:sldLayoutMk cId="3576094635" sldId="214748492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6/13/2019 8:17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6/13/2019 8:16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 audience and intro self</a:t>
            </a:r>
          </a:p>
          <a:p>
            <a:pPr marL="171450" indent="-171450">
              <a:buFontTx/>
              <a:buChar char="-"/>
            </a:pPr>
            <a:r>
              <a:rPr lang="en-US" dirty="0" err="1"/>
              <a:t>ASP.Net</a:t>
            </a:r>
            <a:r>
              <a:rPr lang="en-US" dirty="0"/>
              <a:t> Core team</a:t>
            </a:r>
          </a:p>
          <a:p>
            <a:pPr marL="171450" indent="-171450">
              <a:buFontTx/>
              <a:buChar char="-"/>
            </a:pPr>
            <a:r>
              <a:rPr lang="en-US" dirty="0"/>
              <a:t>Working on </a:t>
            </a:r>
            <a:r>
              <a:rPr lang="en-US" dirty="0" err="1"/>
              <a:t>Blazor</a:t>
            </a:r>
            <a:r>
              <a:rPr lang="en-US" dirty="0"/>
              <a:t> for over a year</a:t>
            </a:r>
          </a:p>
          <a:p>
            <a:pPr marL="171450" indent="-171450">
              <a:buFontTx/>
              <a:buChar char="-"/>
            </a:pPr>
            <a:r>
              <a:rPr lang="en-US" dirty="0"/>
              <a:t>Part of </a:t>
            </a:r>
            <a:r>
              <a:rPr lang="en-US" dirty="0" err="1"/>
              <a:t>Blazor</a:t>
            </a:r>
            <a:r>
              <a:rPr lang="en-US" dirty="0"/>
              <a:t> experiment</a:t>
            </a:r>
          </a:p>
          <a:p>
            <a:pPr marL="171450" indent="-171450">
              <a:buFontTx/>
              <a:buChar char="-"/>
            </a:pPr>
            <a:r>
              <a:rPr lang="en-US" dirty="0"/>
              <a:t>Excited to finally ship something that we can slap a “supported” label on</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8:19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96739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43m]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80105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45M] Checkpoint 6: Now who out there has existing apps. Wouldn’t it be great if you could enhance your existing apps with new components features. Here we have a Razor Page that’s displaying the list of TODO items as a static page. The UI is pretty ho-hum, it would be nice if we could reuse something that we already created.</a:t>
            </a:r>
          </a:p>
          <a:p>
            <a:endParaRPr lang="en-US" dirty="0"/>
          </a:p>
          <a:p>
            <a:r>
              <a:rPr lang="en-US" dirty="0"/>
              <a:t>[start 50M] Checkpoint 7: Let’s add authorization</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28832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53M]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13612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53M]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7806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learn more, the team have built a </a:t>
            </a:r>
            <a:r>
              <a:rPr lang="en-US" dirty="0" err="1"/>
              <a:t>Blazor</a:t>
            </a:r>
            <a:r>
              <a:rPr lang="en-US" dirty="0"/>
              <a:t> workshop – available through this link</a:t>
            </a:r>
          </a:p>
          <a:p>
            <a:r>
              <a:rPr lang="en-US" dirty="0"/>
              <a:t> - Developed in the open over a period of 1+ years</a:t>
            </a:r>
          </a:p>
          <a:p>
            <a:r>
              <a:rPr lang="en-US" dirty="0"/>
              <a:t> - Great community participation and feedback</a:t>
            </a:r>
          </a:p>
          <a:p>
            <a:r>
              <a:rPr lang="en-US" dirty="0"/>
              <a:t> - Works with latest .NET Core Preview and Visual Studio Preview</a:t>
            </a:r>
          </a:p>
          <a:p>
            <a:r>
              <a:rPr lang="en-US" dirty="0"/>
              <a:t> - Visual Studio Previews are side-by-side, easy to install and easy to remove</a:t>
            </a:r>
          </a:p>
          <a:p>
            <a:r>
              <a:rPr lang="en-US" dirty="0"/>
              <a:t> - Show how many VS installs I have</a:t>
            </a:r>
          </a:p>
          <a:p>
            <a:endParaRPr lang="en-US" dirty="0"/>
          </a:p>
        </p:txBody>
      </p:sp>
      <p:sp>
        <p:nvSpPr>
          <p:cNvPr id="4" name="Slide Number Placeholder 3"/>
          <p:cNvSpPr>
            <a:spLocks noGrp="1"/>
          </p:cNvSpPr>
          <p:nvPr>
            <p:ph type="sldNum" sz="quarter" idx="5"/>
          </p:nvPr>
        </p:nvSpPr>
        <p:spPr/>
        <p:txBody>
          <a:bodyPr/>
          <a:lstStyle/>
          <a:p>
            <a:fld id="{E0AE778D-2A57-4226-B72B-26EA3CA60131}" type="slidenum">
              <a:rPr lang="en-US" smtClean="0"/>
              <a:t>15</a:t>
            </a:fld>
            <a:endParaRPr lang="en-US"/>
          </a:p>
        </p:txBody>
      </p:sp>
    </p:spTree>
    <p:extLst>
      <p:ext uri="{BB962C8B-B14F-4D97-AF65-F5344CB8AC3E}">
        <p14:creationId xmlns:p14="http://schemas.microsoft.com/office/powerpoint/2010/main" val="234457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8885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6/13/2019 8:16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1235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t>
            </a:r>
            <a:r>
              <a:rPr lang="en-US" dirty="0" err="1"/>
              <a:t>Blazor</a:t>
            </a:r>
            <a:r>
              <a:rPr lang="en-US" dirty="0"/>
              <a:t>?</a:t>
            </a:r>
          </a:p>
          <a:p>
            <a:r>
              <a:rPr lang="en-US" dirty="0"/>
              <a:t> - </a:t>
            </a:r>
            <a:r>
              <a:rPr lang="en-US" dirty="0" err="1"/>
              <a:t>Blazor</a:t>
            </a:r>
            <a:r>
              <a:rPr lang="en-US" dirty="0"/>
              <a:t> is a new UI framework that’s simple and fun to use </a:t>
            </a:r>
          </a:p>
          <a:p>
            <a:r>
              <a:rPr lang="en-US" dirty="0"/>
              <a:t> - </a:t>
            </a:r>
            <a:r>
              <a:rPr lang="en-US" dirty="0" err="1"/>
              <a:t>Blazor</a:t>
            </a:r>
            <a:r>
              <a:rPr lang="en-US" dirty="0"/>
              <a:t> is component-based, influence by JS frameworks, takes the parts that we think work well in C#</a:t>
            </a:r>
          </a:p>
          <a:p>
            <a:r>
              <a:rPr lang="en-US" dirty="0"/>
              <a:t> - </a:t>
            </a:r>
            <a:r>
              <a:rPr lang="en-US" dirty="0" err="1"/>
              <a:t>Blazor</a:t>
            </a:r>
            <a:r>
              <a:rPr lang="en-US" dirty="0"/>
              <a:t> is the next step for Razor and adds new powerful capabilities</a:t>
            </a:r>
          </a:p>
          <a:p>
            <a:r>
              <a:rPr lang="en-US" dirty="0"/>
              <a:t> - Gives you real .NET – use </a:t>
            </a:r>
            <a:r>
              <a:rPr lang="en-US" dirty="0" err="1"/>
              <a:t>netstandard</a:t>
            </a:r>
            <a:r>
              <a:rPr lang="en-US" dirty="0"/>
              <a:t> libraries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42308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[Start 2M]</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Show navigation without a refresh</a:t>
            </a:r>
          </a:p>
          <a:p>
            <a:r>
              <a:rPr lang="en-US" dirty="0"/>
              <a:t>Create a new project and show the counter page</a:t>
            </a:r>
          </a:p>
          <a:p>
            <a:r>
              <a:rPr lang="en-US" dirty="0"/>
              <a:t>Counter proves that we can handle events without a refresh </a:t>
            </a:r>
          </a:p>
          <a:p>
            <a:r>
              <a:rPr lang="en-US" dirty="0"/>
              <a:t>Add increment count, show that we can write code</a:t>
            </a:r>
          </a:p>
          <a:p>
            <a:r>
              <a:rPr lang="en-US" dirty="0"/>
              <a:t>Leave demo running and come back</a:t>
            </a:r>
          </a:p>
          <a:p>
            <a:r>
              <a:rPr lang="en-US" dirty="0"/>
              <a:t>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16447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[Start 3M]</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r>
              <a:rPr lang="en-US" dirty="0"/>
              <a:t>Where </a:t>
            </a:r>
            <a:r>
              <a:rPr lang="en-US" dirty="0" err="1"/>
              <a:t>Blazor</a:t>
            </a:r>
            <a:r>
              <a:rPr lang="en-US" dirty="0"/>
              <a:t> began… </a:t>
            </a:r>
            <a:r>
              <a:rPr lang="en-US" dirty="0" err="1"/>
              <a:t>WebAssembly</a:t>
            </a:r>
            <a:r>
              <a:rPr lang="en-US" dirty="0"/>
              <a:t> means any language can run in the browser</a:t>
            </a:r>
          </a:p>
          <a:p>
            <a:r>
              <a:rPr lang="en-US" dirty="0"/>
              <a:t>No plugins are requires</a:t>
            </a:r>
          </a:p>
          <a:p>
            <a:r>
              <a:rPr lang="en-US" dirty="0"/>
              <a:t>Driven by web standards</a:t>
            </a:r>
          </a:p>
          <a:p>
            <a:r>
              <a:rPr lang="en-US" dirty="0"/>
              <a:t>Supported in all modern browsers included mobile</a:t>
            </a:r>
          </a:p>
          <a:p>
            <a:r>
              <a:rPr lang="en-US" dirty="0"/>
              <a:t>Low level instruction language like .NET’s Common Instruction Language</a:t>
            </a:r>
          </a:p>
          <a:p>
            <a:r>
              <a:rPr lang="en-US" dirty="0"/>
              <a:t>What’s common today: compiling C/C++ or Rust to </a:t>
            </a:r>
            <a:r>
              <a:rPr lang="en-US" dirty="0" err="1"/>
              <a:t>wasm</a:t>
            </a:r>
            <a:endParaRPr lang="en-US" dirty="0"/>
          </a:p>
          <a:p>
            <a:r>
              <a:rPr lang="en-US" dirty="0"/>
              <a:t>How does .NET Plug in to this? (next slide)</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6/13/2019 8:16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3618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.NET work in the browser, we compile the Mono runtime to </a:t>
            </a:r>
            <a:r>
              <a:rPr lang="en-US" dirty="0" err="1"/>
              <a:t>webassembly</a:t>
            </a:r>
            <a:r>
              <a:rPr lang="en-US" dirty="0"/>
              <a:t>. This makes sense because Mono has been built with a lot of flexibility, it supports a variety of different execution environments.</a:t>
            </a:r>
          </a:p>
          <a:p>
            <a:endParaRPr lang="en-US" dirty="0"/>
          </a:p>
          <a:p>
            <a:r>
              <a:rPr lang="en-US" dirty="0"/>
              <a:t>This means that your application </a:t>
            </a:r>
            <a:r>
              <a:rPr lang="en-US" dirty="0" err="1"/>
              <a:t>dlls</a:t>
            </a:r>
            <a:r>
              <a:rPr lang="en-US" dirty="0"/>
              <a:t> (for right now) don’t compile directly to web assembly, they are .NET IL.</a:t>
            </a:r>
          </a:p>
          <a:p>
            <a:r>
              <a:rPr lang="en-US" dirty="0"/>
              <a:t>Go back to browser and show .NET </a:t>
            </a:r>
            <a:r>
              <a:rPr lang="en-US" dirty="0" err="1"/>
              <a:t>dlls</a:t>
            </a:r>
            <a:r>
              <a:rPr lang="en-US" dirty="0"/>
              <a:t> in the network tab.</a:t>
            </a:r>
          </a:p>
          <a:p>
            <a:endParaRPr lang="en-US" dirty="0"/>
          </a:p>
          <a:p>
            <a:r>
              <a:rPr lang="en-US" dirty="0"/>
              <a:t>So what’s good about this?</a:t>
            </a:r>
          </a:p>
          <a:p>
            <a:pPr marL="171450" indent="-171450">
              <a:buFontTx/>
              <a:buChar char="-"/>
            </a:pPr>
            <a:r>
              <a:rPr lang="en-US" dirty="0"/>
              <a:t>Well for starters, the fact that we’re running real .NET </a:t>
            </a:r>
            <a:r>
              <a:rPr lang="en-US" dirty="0" err="1"/>
              <a:t>dlls</a:t>
            </a:r>
            <a:r>
              <a:rPr lang="en-US" dirty="0"/>
              <a:t> means that we have a real .NET runtime. Features like reflection *just work*.</a:t>
            </a:r>
          </a:p>
          <a:p>
            <a:pPr marL="171450" indent="-171450">
              <a:buFontTx/>
              <a:buChar char="-"/>
            </a:pPr>
            <a:r>
              <a:rPr lang="en-US" dirty="0"/>
              <a:t>However, we also have some limitations, and I want to convince you that’s a *good thing*.</a:t>
            </a:r>
          </a:p>
          <a:p>
            <a:pPr marL="171450" indent="-171450">
              <a:buFontTx/>
              <a:buChar char="-"/>
            </a:pPr>
            <a:r>
              <a:rPr lang="en-US" dirty="0" err="1"/>
              <a:t>WebAssembly</a:t>
            </a:r>
            <a:r>
              <a:rPr lang="en-US" dirty="0"/>
              <a:t> (and </a:t>
            </a:r>
            <a:r>
              <a:rPr lang="en-US" dirty="0" err="1"/>
              <a:t>Blazor</a:t>
            </a:r>
            <a:r>
              <a:rPr lang="en-US" dirty="0"/>
              <a:t>) runs in the browser’s security sandbox</a:t>
            </a:r>
          </a:p>
          <a:p>
            <a:pPr marL="0" indent="0">
              <a:buFontTx/>
              <a:buNone/>
            </a:pPr>
            <a:r>
              <a:rPr lang="en-US" dirty="0"/>
              <a:t>-   No access to local filesystem, no ability to break the users computer</a:t>
            </a:r>
          </a:p>
          <a:p>
            <a:r>
              <a:rPr lang="en-US" dirty="0"/>
              <a:t>-   Your application has to get its data from remote services over HTTP</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41517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8M]</a:t>
            </a:r>
          </a:p>
          <a:p>
            <a:endParaRPr lang="en-US" dirty="0"/>
          </a:p>
          <a:p>
            <a:r>
              <a:rPr lang="en-US" dirty="0"/>
              <a:t>Open the app and show how quickly it loads, point out that we don’t have “loading…”.</a:t>
            </a:r>
          </a:p>
          <a:p>
            <a:r>
              <a:rPr lang="en-US" dirty="0"/>
              <a:t>Show the network tab and show how there are no </a:t>
            </a:r>
            <a:r>
              <a:rPr lang="en-US" dirty="0" err="1"/>
              <a:t>dlls</a:t>
            </a:r>
            <a:r>
              <a:rPr lang="en-US" dirty="0"/>
              <a:t>. Add a counter component and show the web socket traffic</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5076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12M]</a:t>
            </a:r>
          </a:p>
          <a:p>
            <a:endParaRPr lang="en-US" dirty="0"/>
          </a:p>
          <a:p>
            <a:r>
              <a:rPr lang="en-US" dirty="0"/>
              <a:t>We’re building a programming model where the same components can run on the server or in web assembly.</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You might prefer one model or the other depending on your requirements</a:t>
            </a:r>
          </a:p>
          <a:p>
            <a:r>
              <a:rPr lang="en-US" dirty="0"/>
              <a:t>Client-side </a:t>
            </a:r>
            <a:r>
              <a:rPr lang="en-US" dirty="0" err="1"/>
              <a:t>Blazor</a:t>
            </a:r>
            <a:r>
              <a:rPr lang="en-US" dirty="0"/>
              <a:t> has a slower loading time because it has to download the app, but once its downloaded it executes fully in the browser and can run offline</a:t>
            </a:r>
          </a:p>
          <a:p>
            <a:r>
              <a:rPr lang="en-US" dirty="0"/>
              <a:t>Server-side </a:t>
            </a:r>
            <a:r>
              <a:rPr lang="en-US" dirty="0" err="1"/>
              <a:t>Blazor</a:t>
            </a:r>
            <a:r>
              <a:rPr lang="en-US" dirty="0"/>
              <a:t> has a faster loading time but requires a connection</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Client-side </a:t>
            </a:r>
            <a:r>
              <a:rPr lang="en-US" dirty="0" err="1"/>
              <a:t>Blazor</a:t>
            </a:r>
            <a:r>
              <a:rPr lang="en-US" dirty="0"/>
              <a:t> will ship in .NET 5</a:t>
            </a:r>
          </a:p>
          <a:p>
            <a:r>
              <a:rPr lang="en-US" dirty="0"/>
              <a:t>Server-side </a:t>
            </a:r>
            <a:r>
              <a:rPr lang="en-US" dirty="0" err="1"/>
              <a:t>Blazor</a:t>
            </a:r>
            <a:r>
              <a:rPr lang="en-US" dirty="0"/>
              <a:t> will ship in .NET Core 3.0 because </a:t>
            </a:r>
            <a:r>
              <a:rPr lang="en-US" dirty="0" err="1"/>
              <a:t>CoreCLR</a:t>
            </a:r>
            <a:r>
              <a:rPr lang="en-US" dirty="0"/>
              <a:t> is already great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90880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.NET 5 includes a grand unification of the best parts of Mono and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94489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17M]</a:t>
            </a:r>
          </a:p>
          <a:p>
            <a:endParaRPr lang="en-US" dirty="0"/>
          </a:p>
          <a:p>
            <a:r>
              <a:rPr lang="en-US" dirty="0"/>
              <a:t>Now we’re going to do some coding. That’s what you’re all here for right? I’m also going to lean on some new features that are being adding in 3.0 preview 6.</a:t>
            </a:r>
          </a:p>
          <a:p>
            <a:endParaRPr lang="en-US" dirty="0"/>
          </a:p>
          <a:p>
            <a:r>
              <a:rPr lang="en-US" dirty="0"/>
              <a:t>Demo: create mat design TODO list with EF</a:t>
            </a:r>
          </a:p>
          <a:p>
            <a:endParaRPr lang="en-US" dirty="0"/>
          </a:p>
          <a:p>
            <a:r>
              <a:rPr lang="en-US" dirty="0"/>
              <a:t>[start 17m] Checkpoint 1: Let’s write the UI for a simple TODO list on a single page with input and bind and a ul</a:t>
            </a:r>
          </a:p>
          <a:p>
            <a:endParaRPr lang="en-US" dirty="0"/>
          </a:p>
          <a:p>
            <a:r>
              <a:rPr lang="en-US" dirty="0"/>
              <a:t>[start 23m] Checkpoint 2: Now that we have this, it might be good to refactor so we can clean up the UI. </a:t>
            </a:r>
          </a:p>
          <a:p>
            <a:endParaRPr lang="en-US" dirty="0"/>
          </a:p>
          <a:p>
            <a:r>
              <a:rPr lang="en-US" dirty="0"/>
              <a:t>[start 27m] Checkpoint 3: So we refactored the code into components, let’s add some material design pizzazz. Explain the static files stuff</a:t>
            </a:r>
          </a:p>
          <a:p>
            <a:endParaRPr lang="en-US" dirty="0"/>
          </a:p>
          <a:p>
            <a:r>
              <a:rPr lang="en-US" dirty="0"/>
              <a:t>[start 34m] Checkpoint 4: Now the UI looks great, let’s add a database. Now this is a normal SQL server database with EF core. Because we’re doing </a:t>
            </a:r>
            <a:r>
              <a:rPr lang="en-US" dirty="0" err="1"/>
              <a:t>Blazor</a:t>
            </a:r>
            <a:r>
              <a:rPr lang="en-US" dirty="0"/>
              <a:t> server-side we can *just* do that.</a:t>
            </a:r>
          </a:p>
          <a:p>
            <a:endParaRPr lang="en-US" dirty="0"/>
          </a:p>
          <a:p>
            <a:r>
              <a:rPr lang="en-US" dirty="0"/>
              <a:t>[start 39m] Checkpoint 5: What’s not great about this is that we could see delays where the UI doesn’t update. Let’s dig into the material design components and add a progress bar.</a:t>
            </a:r>
          </a:p>
          <a:p>
            <a:endParaRPr lang="en-US"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t>Break for now.</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6/13/2019 8:16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53808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AEB"/>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A79512-5207-4C2D-93CE-D43C0082D2A3}"/>
              </a:ext>
            </a:extLst>
          </p:cNvPr>
          <p:cNvPicPr>
            <a:picLocks noChangeAspect="1"/>
          </p:cNvPicPr>
          <p:nvPr userDrawn="1"/>
        </p:nvPicPr>
        <p:blipFill rotWithShape="1">
          <a:blip r:embed="rId2"/>
          <a:srcRect l="32564"/>
          <a:stretch/>
        </p:blipFill>
        <p:spPr>
          <a:xfrm>
            <a:off x="3970116" y="0"/>
            <a:ext cx="8221884" cy="6857999"/>
          </a:xfrm>
          <a:prstGeom prst="rect">
            <a:avLst/>
          </a:prstGeom>
        </p:spPr>
      </p:pic>
      <p:pic>
        <p:nvPicPr>
          <p:cNvPr id="4" name="MS logo gray - EMF" descr="Microsoft logo, gray text version">
            <a:extLst>
              <a:ext uri="{FF2B5EF4-FFF2-40B4-BE49-F238E27FC236}">
                <a16:creationId xmlns:a16="http://schemas.microsoft.com/office/drawing/2014/main" id="{F0E3C08C-B20E-414D-AD23-CC662C2C5841}"/>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grpSp>
        <p:nvGrpSpPr>
          <p:cNvPr id="12" name="Group 11">
            <a:extLst>
              <a:ext uri="{FF2B5EF4-FFF2-40B4-BE49-F238E27FC236}">
                <a16:creationId xmlns:a16="http://schemas.microsoft.com/office/drawing/2014/main" id="{0AA4886A-CD55-4F6D-9D29-E9122B020C8B}"/>
              </a:ext>
            </a:extLst>
          </p:cNvPr>
          <p:cNvGrpSpPr/>
          <p:nvPr userDrawn="1"/>
        </p:nvGrpSpPr>
        <p:grpSpPr>
          <a:xfrm>
            <a:off x="576600" y="2002419"/>
            <a:ext cx="4170025" cy="2301387"/>
            <a:chOff x="576600" y="2002419"/>
            <a:chExt cx="4170025" cy="2301387"/>
          </a:xfrm>
        </p:grpSpPr>
        <p:pic>
          <p:nvPicPr>
            <p:cNvPr id="3" name="Picture 2" descr="A close up of a logo&#10;&#10;Description automatically generated">
              <a:extLst>
                <a:ext uri="{FF2B5EF4-FFF2-40B4-BE49-F238E27FC236}">
                  <a16:creationId xmlns:a16="http://schemas.microsoft.com/office/drawing/2014/main" id="{88B1501B-B3B4-4848-B7C2-263C99292DD2}"/>
                </a:ext>
              </a:extLst>
            </p:cNvPr>
            <p:cNvPicPr>
              <a:picLocks noChangeAspect="1"/>
            </p:cNvPicPr>
            <p:nvPr userDrawn="1"/>
          </p:nvPicPr>
          <p:blipFill>
            <a:blip r:embed="rId4"/>
            <a:stretch>
              <a:fillRect/>
            </a:stretch>
          </p:blipFill>
          <p:spPr>
            <a:xfrm>
              <a:off x="584201" y="2002419"/>
              <a:ext cx="3172944" cy="1426579"/>
            </a:xfrm>
            <a:prstGeom prst="rect">
              <a:avLst/>
            </a:prstGeom>
          </p:spPr>
        </p:pic>
        <p:pic>
          <p:nvPicPr>
            <p:cNvPr id="7" name="Picture 6">
              <a:extLst>
                <a:ext uri="{FF2B5EF4-FFF2-40B4-BE49-F238E27FC236}">
                  <a16:creationId xmlns:a16="http://schemas.microsoft.com/office/drawing/2014/main" id="{7A0C8DF6-81D8-4842-A0DF-8FE8AA8464E1}"/>
                </a:ext>
              </a:extLst>
            </p:cNvPr>
            <p:cNvPicPr>
              <a:picLocks noChangeAspect="1"/>
            </p:cNvPicPr>
            <p:nvPr userDrawn="1"/>
          </p:nvPicPr>
          <p:blipFill>
            <a:blip r:embed="rId5"/>
            <a:stretch>
              <a:fillRect/>
            </a:stretch>
          </p:blipFill>
          <p:spPr>
            <a:xfrm>
              <a:off x="576600" y="3962400"/>
              <a:ext cx="4170025" cy="341406"/>
            </a:xfrm>
            <a:prstGeom prst="rect">
              <a:avLst/>
            </a:prstGeom>
          </p:spPr>
        </p:pic>
      </p:grpSp>
    </p:spTree>
    <p:extLst>
      <p:ext uri="{BB962C8B-B14F-4D97-AF65-F5344CB8AC3E}">
        <p14:creationId xmlns:p14="http://schemas.microsoft.com/office/powerpoint/2010/main" val="15573884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50"/>
          </a:xfrm>
        </p:spPr>
        <p:txBody>
          <a:bodyPr anchor="ctr"/>
          <a:lstStyle>
            <a:lvl1pP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D1E7E43-E034-4449-B6D2-04DAB4D86A0A}"/>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1151074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sp>
        <p:nvSpPr>
          <p:cNvPr id="7" name="Title 2"/>
          <p:cNvSpPr>
            <a:spLocks noGrp="1"/>
          </p:cNvSpPr>
          <p:nvPr>
            <p:ph type="title"/>
          </p:nvPr>
        </p:nvSpPr>
        <p:spPr>
          <a:xfrm>
            <a:off x="538477" y="286381"/>
            <a:ext cx="11653523" cy="927940"/>
          </a:xfrm>
          <a:prstGeom prst="rect">
            <a:avLst/>
          </a:prstGeom>
        </p:spPr>
        <p:txBody>
          <a:bodyPr>
            <a:normAutofit/>
          </a:bodyPr>
          <a:lstStyle>
            <a:lvl1pPr algn="l">
              <a:defRPr sz="4800" b="0">
                <a:solidFill>
                  <a:srgbClr val="505050"/>
                </a:solidFill>
                <a:latin typeface="Segoe UI Light" panose="020B0502040204020203" pitchFamily="34" charset="0"/>
              </a:defRPr>
            </a:lvl1pPr>
          </a:lstStyle>
          <a:p>
            <a:r>
              <a:rPr lang="en-US"/>
              <a:t>Click to edit Master title style</a:t>
            </a:r>
          </a:p>
        </p:txBody>
      </p:sp>
      <p:sp>
        <p:nvSpPr>
          <p:cNvPr id="4" name="Footer Placeholder 2"/>
          <p:cNvSpPr>
            <a:spLocks noGrp="1"/>
          </p:cNvSpPr>
          <p:nvPr>
            <p:ph type="ftr" sz="quarter" idx="14"/>
          </p:nvPr>
        </p:nvSpPr>
        <p:spPr/>
        <p:txBody>
          <a:bodyPr/>
          <a:lstStyle>
            <a:lvl1pPr fontAlgn="base">
              <a:spcBef>
                <a:spcPct val="0"/>
              </a:spcBef>
              <a:spcAft>
                <a:spcPct val="0"/>
              </a:spcAft>
              <a:defRPr>
                <a:solidFill>
                  <a:srgbClr val="505050"/>
                </a:solidFill>
              </a:defRPr>
            </a:lvl1pPr>
          </a:lstStyle>
          <a:p>
            <a:pPr>
              <a:defRPr/>
            </a:pPr>
            <a:endParaRPr/>
          </a:p>
        </p:txBody>
      </p:sp>
      <p:sp>
        <p:nvSpPr>
          <p:cNvPr id="5" name="Slide Number Placeholder 3"/>
          <p:cNvSpPr>
            <a:spLocks noGrp="1"/>
          </p:cNvSpPr>
          <p:nvPr>
            <p:ph type="sldNum" sz="quarter" idx="15"/>
          </p:nvPr>
        </p:nvSpPr>
        <p:spPr/>
        <p:txBody>
          <a:bodyPr/>
          <a:lstStyle>
            <a:lvl1pPr>
              <a:defRPr/>
            </a:lvl1pPr>
          </a:lstStyle>
          <a:p>
            <a:endParaRPr lang="en-US"/>
          </a:p>
        </p:txBody>
      </p:sp>
    </p:spTree>
    <p:extLst>
      <p:ext uri="{BB962C8B-B14F-4D97-AF65-F5344CB8AC3E}">
        <p14:creationId xmlns:p14="http://schemas.microsoft.com/office/powerpoint/2010/main" val="273436576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gradFill>
                  <a:gsLst>
                    <a:gs pos="1250">
                      <a:schemeClr val="tx1"/>
                    </a:gs>
                    <a:gs pos="100000">
                      <a:schemeClr val="tx1"/>
                    </a:gs>
                  </a:gsLst>
                  <a:lin ang="5400000" scaled="0"/>
                </a:gradFill>
              </a:defRPr>
            </a:lvl1pPr>
          </a:lstStyle>
          <a:p>
            <a:r>
              <a:rPr lang="en-US" dirty="0"/>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71BB0AFE-5DC7-4E94-A131-9873A161B428}"/>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8496299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2776"/>
            <a:ext cx="11018520" cy="1120702"/>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BE6435F1-D7F1-4077-924D-A31A71362D74}"/>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9527983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094"/>
            <a:ext cx="11018520" cy="1116384"/>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8B7CDBB8-C08E-4346-B958-2AAC5C81AAC5}"/>
              </a:ext>
            </a:extLst>
          </p:cNvPr>
          <p:cNvSpPr>
            <a:spLocks noGrp="1"/>
          </p:cNvSpPr>
          <p:nvPr>
            <p:ph type="pic" sz="quarter" idx="11" hasCustomPrompt="1"/>
          </p:nvPr>
        </p:nvSpPr>
        <p:spPr bwMode="gray">
          <a:xfrm>
            <a:off x="0"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53906223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lvl1pPr>
              <a:defRPr>
                <a:gradFill>
                  <a:gsLst>
                    <a:gs pos="26923">
                      <a:schemeClr val="tx1"/>
                    </a:gs>
                    <a:gs pos="65000">
                      <a:schemeClr val="tx1"/>
                    </a:gs>
                  </a:gsLst>
                  <a:lin ang="5400000" scaled="0"/>
                </a:gradFill>
              </a:defRPr>
            </a:lvl1pPr>
          </a:lstStyle>
          <a:p>
            <a:r>
              <a:rPr lang="en-US"/>
              <a:t>Click to edit Master title style</a:t>
            </a:r>
            <a:endParaRPr lang="en-US" dirty="0"/>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6645F76-33FA-4C4C-B179-E7B460149744}"/>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E0A14B4D-FCF1-42C4-A20D-2D2DF33EE048}"/>
              </a:ext>
            </a:extLst>
          </p:cNvPr>
          <p:cNvSpPr>
            <a:spLocks noGrp="1"/>
          </p:cNvSpPr>
          <p:nvPr>
            <p:ph type="pic" sz="quarter" idx="19" hasCustomPrompt="1"/>
          </p:nvPr>
        </p:nvSpPr>
        <p:spPr bwMode="gray">
          <a:xfrm>
            <a:off x="6241860"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677607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lvl1pPr>
              <a:defRPr>
                <a:gradFill>
                  <a:gsLst>
                    <a:gs pos="36538">
                      <a:schemeClr val="tx1"/>
                    </a:gs>
                    <a:gs pos="61000">
                      <a:schemeClr val="tx1"/>
                    </a:gs>
                  </a:gsLst>
                  <a:lin ang="5400000" scaled="0"/>
                </a:gradFill>
              </a:defRPr>
            </a:lvl1pPr>
          </a:lstStyle>
          <a:p>
            <a:r>
              <a:rPr lang="en-US"/>
              <a:t>Click to edit Master title style</a:t>
            </a:r>
            <a:endParaRPr lang="en-US" dirty="0"/>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4358957"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8134509"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12596000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lvl1pPr>
              <a:defRPr>
                <a:gradFill>
                  <a:gsLst>
                    <a:gs pos="9615">
                      <a:schemeClr val="tx1"/>
                    </a:gs>
                    <a:gs pos="26000">
                      <a:schemeClr val="tx1"/>
                    </a:gs>
                  </a:gsLst>
                  <a:lin ang="5400000" scaled="0"/>
                </a:gradFill>
              </a:defRPr>
            </a:lvl1pPr>
          </a:lstStyle>
          <a:p>
            <a:r>
              <a:rPr lang="en-US"/>
              <a:t>Click to edit Master title style</a:t>
            </a:r>
            <a:endParaRPr lang="en-US" dirty="0"/>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C1B74210-448F-47BC-B1F1-B9CBC10BFFB5}"/>
              </a:ext>
            </a:extLst>
          </p:cNvPr>
          <p:cNvSpPr>
            <a:spLocks noGrp="1"/>
          </p:cNvSpPr>
          <p:nvPr>
            <p:ph type="pic" sz="quarter" idx="21"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8F9C3BDD-2DC3-4D67-8CD3-020399AB7097}"/>
              </a:ext>
            </a:extLst>
          </p:cNvPr>
          <p:cNvSpPr>
            <a:spLocks noGrp="1"/>
          </p:cNvSpPr>
          <p:nvPr>
            <p:ph type="pic" sz="quarter" idx="22"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D54FD642-CAC2-4C9A-B794-7EBB3F3C42C5}"/>
              </a:ext>
            </a:extLst>
          </p:cNvPr>
          <p:cNvSpPr>
            <a:spLocks noGrp="1"/>
          </p:cNvSpPr>
          <p:nvPr>
            <p:ph type="pic" sz="quarter" idx="23"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2EB3829F-413F-45B9-813C-F48499623135}"/>
              </a:ext>
            </a:extLst>
          </p:cNvPr>
          <p:cNvSpPr>
            <a:spLocks noGrp="1"/>
          </p:cNvSpPr>
          <p:nvPr>
            <p:ph type="pic" sz="quarter" idx="24" hasCustomPrompt="1"/>
          </p:nvPr>
        </p:nvSpPr>
        <p:spPr bwMode="gray">
          <a:xfrm>
            <a:off x="9073895"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75652655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lvl1pPr>
              <a:defRPr>
                <a:gradFill>
                  <a:gsLst>
                    <a:gs pos="23077">
                      <a:schemeClr val="tx1"/>
                    </a:gs>
                    <a:gs pos="4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780094593"/>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8"/>
          </a:xfrm>
        </p:spPr>
        <p:txBody>
          <a:bodyPr/>
          <a:lstStyle>
            <a:lvl1pPr>
              <a:defRPr sz="3600">
                <a:gradFill>
                  <a:gsLst>
                    <a:gs pos="15385">
                      <a:schemeClr val="tx1"/>
                    </a:gs>
                    <a:gs pos="36000">
                      <a:schemeClr val="tx1"/>
                    </a:gs>
                  </a:gsLst>
                  <a:lin ang="5400000" scaled="0"/>
                </a:gra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256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side by s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7935827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B9532AFA-78E5-4324-9D56-4D4CE7440E2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7" name="Text Placeholder 4">
            <a:extLst>
              <a:ext uri="{FF2B5EF4-FFF2-40B4-BE49-F238E27FC236}">
                <a16:creationId xmlns:a16="http://schemas.microsoft.com/office/drawing/2014/main" id="{812B2AD1-076F-40BF-98F1-311E3BBCE5BE}"/>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8333">
                      <a:schemeClr val="tx1"/>
                    </a:gs>
                    <a:gs pos="26000">
                      <a:schemeClr val="tx1"/>
                    </a:gs>
                  </a:gsLst>
                  <a:lin ang="5400000" scaled="1"/>
                </a:gradFill>
                <a:latin typeface="+mn-lt"/>
                <a:cs typeface="Segoe UI" panose="020B0502040204020203" pitchFamily="34" charset="0"/>
              </a:defRPr>
            </a:lvl1pPr>
          </a:lstStyle>
          <a:p>
            <a:pPr lvl="0"/>
            <a:r>
              <a:rPr lang="en-US" dirty="0"/>
              <a:t>Speaker name or subtitle</a:t>
            </a:r>
          </a:p>
        </p:txBody>
      </p:sp>
      <p:sp>
        <p:nvSpPr>
          <p:cNvPr id="8" name="Title 1">
            <a:extLst>
              <a:ext uri="{FF2B5EF4-FFF2-40B4-BE49-F238E27FC236}">
                <a16:creationId xmlns:a16="http://schemas.microsoft.com/office/drawing/2014/main" id="{EE7D0842-89C9-4B62-8E7E-CD55867316F2}"/>
              </a:ext>
            </a:extLst>
          </p:cNvPr>
          <p:cNvSpPr>
            <a:spLocks noGrp="1"/>
          </p:cNvSpPr>
          <p:nvPr>
            <p:ph type="title" hasCustomPrompt="1"/>
          </p:nvPr>
        </p:nvSpPr>
        <p:spPr>
          <a:xfrm>
            <a:off x="588263" y="2425541"/>
            <a:ext cx="4167887" cy="1107996"/>
          </a:xfrm>
        </p:spPr>
        <p:txBody>
          <a:bodyPr anchor="b" anchorCtr="0">
            <a:spAutoFit/>
          </a:bodyPr>
          <a:lstStyle>
            <a:lvl1pPr>
              <a:defRPr>
                <a:gradFill>
                  <a:gsLst>
                    <a:gs pos="8333">
                      <a:schemeClr val="tx1"/>
                    </a:gs>
                    <a:gs pos="26000">
                      <a:schemeClr val="tx1"/>
                    </a:gs>
                  </a:gsLst>
                  <a:lin ang="5400000" scaled="1"/>
                </a:gradFill>
              </a:defRPr>
            </a:lvl1pPr>
          </a:lstStyle>
          <a:p>
            <a:r>
              <a:rPr lang="en-US" dirty="0"/>
              <a:t>Event name or presentation title </a:t>
            </a:r>
          </a:p>
        </p:txBody>
      </p:sp>
      <p:grpSp>
        <p:nvGrpSpPr>
          <p:cNvPr id="13" name="Group 12">
            <a:extLst>
              <a:ext uri="{FF2B5EF4-FFF2-40B4-BE49-F238E27FC236}">
                <a16:creationId xmlns:a16="http://schemas.microsoft.com/office/drawing/2014/main" id="{5C67BE41-7986-462F-AC1B-939AF1CF94E7}"/>
              </a:ext>
            </a:extLst>
          </p:cNvPr>
          <p:cNvGrpSpPr/>
          <p:nvPr userDrawn="1"/>
        </p:nvGrpSpPr>
        <p:grpSpPr bwMode="gray">
          <a:xfrm>
            <a:off x="5227320" y="0"/>
            <a:ext cx="6964680" cy="6858000"/>
            <a:chOff x="5227320" y="0"/>
            <a:chExt cx="6964680" cy="6858000"/>
          </a:xfrm>
        </p:grpSpPr>
        <p:pic>
          <p:nvPicPr>
            <p:cNvPr id="10" name="Picture 9">
              <a:extLst>
                <a:ext uri="{FF2B5EF4-FFF2-40B4-BE49-F238E27FC236}">
                  <a16:creationId xmlns:a16="http://schemas.microsoft.com/office/drawing/2014/main" id="{EEB323DA-E527-48B8-B69F-D0670E17A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449"/>
            <a:stretch/>
          </p:blipFill>
          <p:spPr bwMode="gray">
            <a:xfrm>
              <a:off x="5440680" y="0"/>
              <a:ext cx="6751320" cy="6858000"/>
            </a:xfrm>
            <a:prstGeom prst="rect">
              <a:avLst/>
            </a:prstGeom>
          </p:spPr>
        </p:pic>
        <p:sp>
          <p:nvSpPr>
            <p:cNvPr id="11" name="Rectangle 10">
              <a:extLst>
                <a:ext uri="{FF2B5EF4-FFF2-40B4-BE49-F238E27FC236}">
                  <a16:creationId xmlns:a16="http://schemas.microsoft.com/office/drawing/2014/main" id="{13096CD5-C9AD-44A0-AA99-044AA84D82E4}"/>
                </a:ext>
              </a:extLst>
            </p:cNvPr>
            <p:cNvSpPr/>
            <p:nvPr userDrawn="1"/>
          </p:nvSpPr>
          <p:spPr bwMode="gray">
            <a:xfrm>
              <a:off x="10149840" y="3139440"/>
              <a:ext cx="2042160" cy="243840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AEB9608-944D-482E-9956-098EFE96D035}"/>
                </a:ext>
              </a:extLst>
            </p:cNvPr>
            <p:cNvSpPr/>
            <p:nvPr userDrawn="1"/>
          </p:nvSpPr>
          <p:spPr bwMode="gray">
            <a:xfrm>
              <a:off x="5227320" y="0"/>
              <a:ext cx="2042160" cy="158496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6383882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side by side 3">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134176487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2">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Tree>
    <p:extLst>
      <p:ext uri="{BB962C8B-B14F-4D97-AF65-F5344CB8AC3E}">
        <p14:creationId xmlns:p14="http://schemas.microsoft.com/office/powerpoint/2010/main" val="12984686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543749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315341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100489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92696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6735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4828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7243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gradFill>
                  <a:gsLst>
                    <a:gs pos="96795">
                      <a:schemeClr val="tx1"/>
                    </a:gs>
                    <a:gs pos="82051">
                      <a:schemeClr val="tx1"/>
                    </a:gs>
                  </a:gsLst>
                  <a:lin ang="5400000" scaled="0"/>
                </a:gradFill>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85895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142672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21558554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8306706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BE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EFA81-6B44-4E57-AF00-64CF0E3502BD}"/>
              </a:ext>
            </a:extLst>
          </p:cNvPr>
          <p:cNvPicPr>
            <a:picLocks noChangeAspect="1"/>
          </p:cNvPicPr>
          <p:nvPr userDrawn="1"/>
        </p:nvPicPr>
        <p:blipFill rotWithShape="1">
          <a:blip r:embed="rId2"/>
          <a:srcRect l="32564"/>
          <a:stretch/>
        </p:blipFill>
        <p:spPr>
          <a:xfrm>
            <a:off x="3970116" y="0"/>
            <a:ext cx="8221884" cy="6857999"/>
          </a:xfrm>
          <a:prstGeom prst="rect">
            <a:avLst/>
          </a:prstGeom>
        </p:spPr>
      </p:pic>
      <p:grpSp>
        <p:nvGrpSpPr>
          <p:cNvPr id="6" name="Group 5">
            <a:extLst>
              <a:ext uri="{FF2B5EF4-FFF2-40B4-BE49-F238E27FC236}">
                <a16:creationId xmlns:a16="http://schemas.microsoft.com/office/drawing/2014/main" id="{FBDA1E01-154A-467D-8BDC-6332D2000E1F}"/>
              </a:ext>
            </a:extLst>
          </p:cNvPr>
          <p:cNvGrpSpPr/>
          <p:nvPr userDrawn="1"/>
        </p:nvGrpSpPr>
        <p:grpSpPr>
          <a:xfrm>
            <a:off x="576600" y="2002419"/>
            <a:ext cx="4170025" cy="2301387"/>
            <a:chOff x="576600" y="2002419"/>
            <a:chExt cx="4170025" cy="2301387"/>
          </a:xfrm>
        </p:grpSpPr>
        <p:pic>
          <p:nvPicPr>
            <p:cNvPr id="7" name="Picture 6" descr="A close up of a logo&#10;&#10;Description automatically generated">
              <a:extLst>
                <a:ext uri="{FF2B5EF4-FFF2-40B4-BE49-F238E27FC236}">
                  <a16:creationId xmlns:a16="http://schemas.microsoft.com/office/drawing/2014/main" id="{0F0420B5-6823-41F5-8971-0D7A378E6ADA}"/>
                </a:ext>
              </a:extLst>
            </p:cNvPr>
            <p:cNvPicPr>
              <a:picLocks noChangeAspect="1"/>
            </p:cNvPicPr>
            <p:nvPr userDrawn="1"/>
          </p:nvPicPr>
          <p:blipFill>
            <a:blip r:embed="rId3"/>
            <a:stretch>
              <a:fillRect/>
            </a:stretch>
          </p:blipFill>
          <p:spPr>
            <a:xfrm>
              <a:off x="584201" y="2002419"/>
              <a:ext cx="3172944" cy="1426579"/>
            </a:xfrm>
            <a:prstGeom prst="rect">
              <a:avLst/>
            </a:prstGeom>
          </p:spPr>
        </p:pic>
        <p:pic>
          <p:nvPicPr>
            <p:cNvPr id="8" name="Picture 7">
              <a:extLst>
                <a:ext uri="{FF2B5EF4-FFF2-40B4-BE49-F238E27FC236}">
                  <a16:creationId xmlns:a16="http://schemas.microsoft.com/office/drawing/2014/main" id="{61865F54-2963-4B54-84F4-5CFE748E6DA3}"/>
                </a:ext>
              </a:extLst>
            </p:cNvPr>
            <p:cNvPicPr>
              <a:picLocks noChangeAspect="1"/>
            </p:cNvPicPr>
            <p:nvPr userDrawn="1"/>
          </p:nvPicPr>
          <p:blipFill>
            <a:blip r:embed="rId4"/>
            <a:stretch>
              <a:fillRect/>
            </a:stretch>
          </p:blipFill>
          <p:spPr>
            <a:xfrm>
              <a:off x="576600" y="3962400"/>
              <a:ext cx="4170025" cy="341406"/>
            </a:xfrm>
            <a:prstGeom prst="rect">
              <a:avLst/>
            </a:prstGeom>
          </p:spPr>
        </p:pic>
      </p:grpSp>
      <p:pic>
        <p:nvPicPr>
          <p:cNvPr id="4" name="MS logo gray - EMF" descr="Microsoft logo, gray text version">
            <a:extLst>
              <a:ext uri="{FF2B5EF4-FFF2-40B4-BE49-F238E27FC236}">
                <a16:creationId xmlns:a16="http://schemas.microsoft.com/office/drawing/2014/main" id="{C6285A8E-7DD0-4D6D-9D51-224C83AE764D}"/>
              </a:ext>
            </a:extLst>
          </p:cNvPr>
          <p:cNvPicPr>
            <a:picLocks noChangeAspect="1"/>
          </p:cNvPicPr>
          <p:nvPr userDrawn="1"/>
        </p:nvPicPr>
        <p:blipFill>
          <a:blip r:embed="rId5"/>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872766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860D136F-C7CA-4CA3-9DAF-10608365C3D5}"/>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7" name="Text Placeholder 4">
            <a:extLst>
              <a:ext uri="{FF2B5EF4-FFF2-40B4-BE49-F238E27FC236}">
                <a16:creationId xmlns:a16="http://schemas.microsoft.com/office/drawing/2014/main" id="{38869610-2E08-49D2-959D-1CE22A31B3E1}"/>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Title 1">
            <a:extLst>
              <a:ext uri="{FF2B5EF4-FFF2-40B4-BE49-F238E27FC236}">
                <a16:creationId xmlns:a16="http://schemas.microsoft.com/office/drawing/2014/main" id="{F79C526A-A022-43D8-B4A9-49B4FA210BD5}"/>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pic>
        <p:nvPicPr>
          <p:cNvPr id="9" name="Picture 8">
            <a:extLst>
              <a:ext uri="{FF2B5EF4-FFF2-40B4-BE49-F238E27FC236}">
                <a16:creationId xmlns:a16="http://schemas.microsoft.com/office/drawing/2014/main" id="{393F705E-8E29-42CB-99B0-F26F260FAFC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680" y="0"/>
            <a:ext cx="6781800" cy="6858000"/>
          </a:xfrm>
          <a:prstGeom prst="rect">
            <a:avLst/>
          </a:prstGeom>
        </p:spPr>
      </p:pic>
    </p:spTree>
    <p:extLst>
      <p:ext uri="{BB962C8B-B14F-4D97-AF65-F5344CB8AC3E}">
        <p14:creationId xmlns:p14="http://schemas.microsoft.com/office/powerpoint/2010/main" val="3056338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80361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5713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7431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5938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260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322148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39157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Edit Master text styles</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6F37BF82-E3E8-4302-A594-F65960CCC301}"/>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20729833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dirty="0"/>
              <a:t>Click to edit Master title style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15F3E599-A73B-4F6C-B75E-DD31D9CC66E1}"/>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6360508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455BA74A-B68F-4C77-B673-234DE65CED94}"/>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28173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dirty="0"/>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F5BA314-EEF1-4FA5-9421-10A3E09F299D}"/>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3169838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dirty="0"/>
              <a:t>Click to edit Master title style</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A5C5B845-DAAF-49C9-A801-CF0C1DCAF2F1}"/>
              </a:ext>
            </a:extLst>
          </p:cNvPr>
          <p:cNvSpPr>
            <a:spLocks noGrp="1"/>
          </p:cNvSpPr>
          <p:nvPr>
            <p:ph type="pic" sz="quarter" idx="11" hasCustomPrompt="1"/>
          </p:nvPr>
        </p:nvSpPr>
        <p:spPr bwMode="gray">
          <a:xfrm>
            <a:off x="0"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39944393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950B0ADB-4CF2-43A8-A831-1FED85185F53}"/>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dirty="0"/>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dirty="0"/>
              <a:t>Edit Master text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dirty="0"/>
              <a:t>Click to edit Master title style</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FE6EFC90-EAD0-4561-8EB5-3A7AE2F152FC}"/>
              </a:ext>
            </a:extLst>
          </p:cNvPr>
          <p:cNvSpPr>
            <a:spLocks noGrp="1"/>
          </p:cNvSpPr>
          <p:nvPr>
            <p:ph type="pic" sz="quarter" idx="19" hasCustomPrompt="1"/>
          </p:nvPr>
        </p:nvSpPr>
        <p:spPr bwMode="gray">
          <a:xfrm>
            <a:off x="6241860"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314673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dirty="0"/>
              <a:t>Edit Master text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dirty="0"/>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dirty="0"/>
              <a:t>Edit Master text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dirty="0"/>
              <a:t>Click to edit Master title style</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C012BEEB-AF27-4BE4-A925-96C953F4316E}"/>
              </a:ext>
            </a:extLst>
          </p:cNvPr>
          <p:cNvSpPr>
            <a:spLocks noGrp="1"/>
          </p:cNvSpPr>
          <p:nvPr>
            <p:ph type="pic" sz="quarter" idx="19"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24995D37-C1DF-401B-B505-1D64A3229EB3}"/>
              </a:ext>
            </a:extLst>
          </p:cNvPr>
          <p:cNvSpPr>
            <a:spLocks noGrp="1"/>
          </p:cNvSpPr>
          <p:nvPr>
            <p:ph type="pic" sz="quarter" idx="20" hasCustomPrompt="1"/>
          </p:nvPr>
        </p:nvSpPr>
        <p:spPr bwMode="gray">
          <a:xfrm>
            <a:off x="4358957"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39B5646A-BFF7-4F8B-9C11-D90E34758EEF}"/>
              </a:ext>
            </a:extLst>
          </p:cNvPr>
          <p:cNvSpPr>
            <a:spLocks noGrp="1"/>
          </p:cNvSpPr>
          <p:nvPr>
            <p:ph type="pic" sz="quarter" idx="21" hasCustomPrompt="1"/>
          </p:nvPr>
        </p:nvSpPr>
        <p:spPr bwMode="gray">
          <a:xfrm>
            <a:off x="8134509"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85283849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dirty="0"/>
              <a:t>Edit Master text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dirty="0"/>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dirty="0"/>
              <a:t>Edit Master text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dirty="0"/>
              <a:t>Edit Master text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331EA60F-C2E5-44CF-9E71-9122048BCB11}"/>
              </a:ext>
            </a:extLst>
          </p:cNvPr>
          <p:cNvSpPr>
            <a:spLocks noGrp="1"/>
          </p:cNvSpPr>
          <p:nvPr>
            <p:ph type="pic" sz="quarter" idx="21"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FAC7B678-C66A-477F-9C20-81FB29F5A78D}"/>
              </a:ext>
            </a:extLst>
          </p:cNvPr>
          <p:cNvSpPr>
            <a:spLocks noGrp="1"/>
          </p:cNvSpPr>
          <p:nvPr>
            <p:ph type="pic" sz="quarter" idx="22"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35EF5F3E-132E-40A3-85A1-5C33DF01F1A4}"/>
              </a:ext>
            </a:extLst>
          </p:cNvPr>
          <p:cNvSpPr>
            <a:spLocks noGrp="1"/>
          </p:cNvSpPr>
          <p:nvPr>
            <p:ph type="pic" sz="quarter" idx="23"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2" name="Picture Placeholder" descr="This photo is a 'placeholder' only. Drag or drop your photo here, or click and tap the center to insert a photo.">
            <a:extLst>
              <a:ext uri="{FF2B5EF4-FFF2-40B4-BE49-F238E27FC236}">
                <a16:creationId xmlns:a16="http://schemas.microsoft.com/office/drawing/2014/main" id="{805EC638-22DD-4F5B-86E4-0BD8DEE540C0}"/>
              </a:ext>
            </a:extLst>
          </p:cNvPr>
          <p:cNvSpPr>
            <a:spLocks noGrp="1"/>
          </p:cNvSpPr>
          <p:nvPr>
            <p:ph type="pic" sz="quarter" idx="24" hasCustomPrompt="1"/>
          </p:nvPr>
        </p:nvSpPr>
        <p:spPr bwMode="gray">
          <a:xfrm>
            <a:off x="9073895"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30456568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1697664293"/>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39"/>
            <a:ext cx="3468956" cy="3963193"/>
          </a:xfrm>
        </p:spPr>
        <p:txBody>
          <a:bodyPr/>
          <a:lstStyle>
            <a:lvl1pPr>
              <a:defRPr sz="3600">
                <a:gradFill>
                  <a:gsLst>
                    <a:gs pos="96795">
                      <a:schemeClr val="tx1"/>
                    </a:gs>
                    <a:gs pos="82051">
                      <a:schemeClr val="tx1"/>
                    </a:gs>
                  </a:gsLst>
                  <a:lin ang="5400000" scaled="0"/>
                </a:gra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dirty="0"/>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0596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562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side by sid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dirty="0"/>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81120687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dirty="0"/>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43005787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dirty="0"/>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Tree>
    <p:extLst>
      <p:ext uri="{BB962C8B-B14F-4D97-AF65-F5344CB8AC3E}">
        <p14:creationId xmlns:p14="http://schemas.microsoft.com/office/powerpoint/2010/main" val="13335960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655">
                      <a:srgbClr val="30E5D0"/>
                    </a:gs>
                    <a:gs pos="22436">
                      <a:srgbClr val="30E5D0"/>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990627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55193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22436">
                      <a:schemeClr val="tx1"/>
                    </a:gs>
                    <a:gs pos="42308">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950242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144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455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823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8325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1191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0097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231984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6848193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AEB"/>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A79512-5207-4C2D-93CE-D43C0082D2A3}"/>
              </a:ext>
            </a:extLst>
          </p:cNvPr>
          <p:cNvPicPr>
            <a:picLocks noChangeAspect="1"/>
          </p:cNvPicPr>
          <p:nvPr userDrawn="1"/>
        </p:nvPicPr>
        <p:blipFill rotWithShape="1">
          <a:blip r:embed="rId2"/>
          <a:srcRect l="32564"/>
          <a:stretch/>
        </p:blipFill>
        <p:spPr>
          <a:xfrm>
            <a:off x="3970116" y="0"/>
            <a:ext cx="8221884" cy="6857999"/>
          </a:xfrm>
          <a:prstGeom prst="rect">
            <a:avLst/>
          </a:prstGeom>
        </p:spPr>
      </p:pic>
      <p:pic>
        <p:nvPicPr>
          <p:cNvPr id="4" name="MS logo gray - EMF" descr="Microsoft logo, gray text version">
            <a:extLst>
              <a:ext uri="{FF2B5EF4-FFF2-40B4-BE49-F238E27FC236}">
                <a16:creationId xmlns:a16="http://schemas.microsoft.com/office/drawing/2014/main" id="{F0E3C08C-B20E-414D-AD23-CC662C2C5841}"/>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grpSp>
        <p:nvGrpSpPr>
          <p:cNvPr id="12" name="Group 11">
            <a:extLst>
              <a:ext uri="{FF2B5EF4-FFF2-40B4-BE49-F238E27FC236}">
                <a16:creationId xmlns:a16="http://schemas.microsoft.com/office/drawing/2014/main" id="{0AA4886A-CD55-4F6D-9D29-E9122B020C8B}"/>
              </a:ext>
            </a:extLst>
          </p:cNvPr>
          <p:cNvGrpSpPr/>
          <p:nvPr userDrawn="1"/>
        </p:nvGrpSpPr>
        <p:grpSpPr>
          <a:xfrm>
            <a:off x="576600" y="2002419"/>
            <a:ext cx="4170025" cy="2301387"/>
            <a:chOff x="576600" y="2002419"/>
            <a:chExt cx="4170025" cy="2301387"/>
          </a:xfrm>
        </p:grpSpPr>
        <p:pic>
          <p:nvPicPr>
            <p:cNvPr id="3" name="Picture 2" descr="A close up of a logo&#10;&#10;Description automatically generated">
              <a:extLst>
                <a:ext uri="{FF2B5EF4-FFF2-40B4-BE49-F238E27FC236}">
                  <a16:creationId xmlns:a16="http://schemas.microsoft.com/office/drawing/2014/main" id="{88B1501B-B3B4-4848-B7C2-263C99292DD2}"/>
                </a:ext>
              </a:extLst>
            </p:cNvPr>
            <p:cNvPicPr>
              <a:picLocks noChangeAspect="1"/>
            </p:cNvPicPr>
            <p:nvPr userDrawn="1"/>
          </p:nvPicPr>
          <p:blipFill>
            <a:blip r:embed="rId4"/>
            <a:stretch>
              <a:fillRect/>
            </a:stretch>
          </p:blipFill>
          <p:spPr>
            <a:xfrm>
              <a:off x="584201" y="2002419"/>
              <a:ext cx="3172944" cy="1426579"/>
            </a:xfrm>
            <a:prstGeom prst="rect">
              <a:avLst/>
            </a:prstGeom>
          </p:spPr>
        </p:pic>
        <p:pic>
          <p:nvPicPr>
            <p:cNvPr id="7" name="Picture 6">
              <a:extLst>
                <a:ext uri="{FF2B5EF4-FFF2-40B4-BE49-F238E27FC236}">
                  <a16:creationId xmlns:a16="http://schemas.microsoft.com/office/drawing/2014/main" id="{7A0C8DF6-81D8-4842-A0DF-8FE8AA8464E1}"/>
                </a:ext>
              </a:extLst>
            </p:cNvPr>
            <p:cNvPicPr>
              <a:picLocks noChangeAspect="1"/>
            </p:cNvPicPr>
            <p:nvPr userDrawn="1"/>
          </p:nvPicPr>
          <p:blipFill>
            <a:blip r:embed="rId5"/>
            <a:stretch>
              <a:fillRect/>
            </a:stretch>
          </p:blipFill>
          <p:spPr>
            <a:xfrm>
              <a:off x="576600" y="3962400"/>
              <a:ext cx="4170025" cy="341406"/>
            </a:xfrm>
            <a:prstGeom prst="rect">
              <a:avLst/>
            </a:prstGeom>
          </p:spPr>
        </p:pic>
      </p:grpSp>
    </p:spTree>
    <p:extLst>
      <p:ext uri="{BB962C8B-B14F-4D97-AF65-F5344CB8AC3E}">
        <p14:creationId xmlns:p14="http://schemas.microsoft.com/office/powerpoint/2010/main" val="13057689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B9532AFA-78E5-4324-9D56-4D4CE7440E2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7" name="Text Placeholder 4">
            <a:extLst>
              <a:ext uri="{FF2B5EF4-FFF2-40B4-BE49-F238E27FC236}">
                <a16:creationId xmlns:a16="http://schemas.microsoft.com/office/drawing/2014/main" id="{812B2AD1-076F-40BF-98F1-311E3BBCE5BE}"/>
              </a:ext>
            </a:extLst>
          </p:cNvPr>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8333">
                      <a:schemeClr val="tx1"/>
                    </a:gs>
                    <a:gs pos="26000">
                      <a:schemeClr val="tx1"/>
                    </a:gs>
                  </a:gsLst>
                  <a:lin ang="5400000" scaled="1"/>
                </a:gradFill>
                <a:latin typeface="+mn-lt"/>
                <a:cs typeface="Segoe UI" panose="020B0502040204020203" pitchFamily="34" charset="0"/>
              </a:defRPr>
            </a:lvl1pPr>
          </a:lstStyle>
          <a:p>
            <a:pPr lvl="0"/>
            <a:r>
              <a:rPr lang="en-US"/>
              <a:t>Speaker name or subtitle</a:t>
            </a:r>
          </a:p>
        </p:txBody>
      </p:sp>
      <p:sp>
        <p:nvSpPr>
          <p:cNvPr id="8" name="Title 1">
            <a:extLst>
              <a:ext uri="{FF2B5EF4-FFF2-40B4-BE49-F238E27FC236}">
                <a16:creationId xmlns:a16="http://schemas.microsoft.com/office/drawing/2014/main" id="{EE7D0842-89C9-4B62-8E7E-CD55867316F2}"/>
              </a:ext>
            </a:extLst>
          </p:cNvPr>
          <p:cNvSpPr>
            <a:spLocks noGrp="1"/>
          </p:cNvSpPr>
          <p:nvPr>
            <p:ph type="title" hasCustomPrompt="1"/>
          </p:nvPr>
        </p:nvSpPr>
        <p:spPr>
          <a:xfrm>
            <a:off x="588263" y="2425541"/>
            <a:ext cx="4167887" cy="1107996"/>
          </a:xfrm>
        </p:spPr>
        <p:txBody>
          <a:bodyPr anchor="b" anchorCtr="0">
            <a:spAutoFit/>
          </a:bodyPr>
          <a:lstStyle>
            <a:lvl1pPr>
              <a:defRPr>
                <a:gradFill>
                  <a:gsLst>
                    <a:gs pos="8333">
                      <a:schemeClr val="tx1"/>
                    </a:gs>
                    <a:gs pos="26000">
                      <a:schemeClr val="tx1"/>
                    </a:gs>
                  </a:gsLst>
                  <a:lin ang="5400000" scaled="1"/>
                </a:gradFill>
              </a:defRPr>
            </a:lvl1pPr>
          </a:lstStyle>
          <a:p>
            <a:r>
              <a:rPr lang="en-US"/>
              <a:t>Event name or presentation title </a:t>
            </a:r>
          </a:p>
        </p:txBody>
      </p:sp>
      <p:grpSp>
        <p:nvGrpSpPr>
          <p:cNvPr id="13" name="Group 12">
            <a:extLst>
              <a:ext uri="{FF2B5EF4-FFF2-40B4-BE49-F238E27FC236}">
                <a16:creationId xmlns:a16="http://schemas.microsoft.com/office/drawing/2014/main" id="{5C67BE41-7986-462F-AC1B-939AF1CF94E7}"/>
              </a:ext>
            </a:extLst>
          </p:cNvPr>
          <p:cNvGrpSpPr/>
          <p:nvPr userDrawn="1"/>
        </p:nvGrpSpPr>
        <p:grpSpPr bwMode="gray">
          <a:xfrm>
            <a:off x="5227320" y="0"/>
            <a:ext cx="6964680" cy="6858000"/>
            <a:chOff x="5227320" y="0"/>
            <a:chExt cx="6964680" cy="6858000"/>
          </a:xfrm>
        </p:grpSpPr>
        <p:pic>
          <p:nvPicPr>
            <p:cNvPr id="10" name="Picture 9">
              <a:extLst>
                <a:ext uri="{FF2B5EF4-FFF2-40B4-BE49-F238E27FC236}">
                  <a16:creationId xmlns:a16="http://schemas.microsoft.com/office/drawing/2014/main" id="{EEB323DA-E527-48B8-B69F-D0670E17A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449"/>
            <a:stretch/>
          </p:blipFill>
          <p:spPr bwMode="gray">
            <a:xfrm>
              <a:off x="5440680" y="0"/>
              <a:ext cx="6751320" cy="6858000"/>
            </a:xfrm>
            <a:prstGeom prst="rect">
              <a:avLst/>
            </a:prstGeom>
          </p:spPr>
        </p:pic>
        <p:sp>
          <p:nvSpPr>
            <p:cNvPr id="11" name="Rectangle 10">
              <a:extLst>
                <a:ext uri="{FF2B5EF4-FFF2-40B4-BE49-F238E27FC236}">
                  <a16:creationId xmlns:a16="http://schemas.microsoft.com/office/drawing/2014/main" id="{13096CD5-C9AD-44A0-AA99-044AA84D82E4}"/>
                </a:ext>
              </a:extLst>
            </p:cNvPr>
            <p:cNvSpPr/>
            <p:nvPr userDrawn="1"/>
          </p:nvSpPr>
          <p:spPr bwMode="gray">
            <a:xfrm>
              <a:off x="10149840" y="3139440"/>
              <a:ext cx="2042160" cy="243840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AEB9608-944D-482E-9956-098EFE96D035}"/>
                </a:ext>
              </a:extLst>
            </p:cNvPr>
            <p:cNvSpPr/>
            <p:nvPr userDrawn="1"/>
          </p:nvSpPr>
          <p:spPr bwMode="gray">
            <a:xfrm>
              <a:off x="5227320" y="0"/>
              <a:ext cx="2042160" cy="158496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60659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9127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2278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4153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0404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2115154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7853841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gradFill>
                  <a:gsLst>
                    <a:gs pos="1250">
                      <a:schemeClr val="tx1"/>
                    </a:gs>
                    <a:gs pos="100000">
                      <a:schemeClr val="tx1"/>
                    </a:gs>
                  </a:gsLst>
                  <a:lin ang="5400000" scaled="0"/>
                </a:gradFill>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377461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5788"/>
            <a:ext cx="4158362" cy="2538411"/>
          </a:xfrm>
        </p:spPr>
        <p:txBody>
          <a:bodyPr anchor="b"/>
          <a:lstStyle>
            <a:lvl1pPr>
              <a:defRPr>
                <a:gradFill>
                  <a:gsLst>
                    <a:gs pos="1250">
                      <a:schemeClr val="tx1"/>
                    </a:gs>
                    <a:gs pos="100000">
                      <a:schemeClr val="tx1"/>
                    </a:gs>
                  </a:gsLst>
                  <a:lin ang="5400000" scaled="0"/>
                </a:gradFill>
              </a:defRPr>
            </a:lvl1pPr>
          </a:lstStyle>
          <a:p>
            <a:r>
              <a:rPr lang="en-US"/>
              <a:t>Title square photo layout </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2029439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50"/>
          </a:xfrm>
        </p:spPr>
        <p:txBody>
          <a:bodyPr anchor="ct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D1E7E43-E034-4449-B6D2-04DAB4D86A0A}"/>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7548618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gradFill>
                  <a:gsLst>
                    <a:gs pos="1250">
                      <a:schemeClr val="tx1"/>
                    </a:gs>
                    <a:gs pos="100000">
                      <a:schemeClr val="tx1"/>
                    </a:gs>
                  </a:gsLst>
                  <a:lin ang="5400000" scaled="0"/>
                </a:gradFill>
              </a:defRPr>
            </a:lvl1pPr>
          </a:lstStyle>
          <a:p>
            <a:r>
              <a:rPr lang="en-US"/>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71BB0AFE-5DC7-4E94-A131-9873A161B428}"/>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0946405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2776"/>
            <a:ext cx="11018520" cy="1120702"/>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BE6435F1-D7F1-4077-924D-A31A71362D74}"/>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9894255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094"/>
            <a:ext cx="11018520" cy="1116384"/>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8B7CDBB8-C08E-4346-B958-2AAC5C81AAC5}"/>
              </a:ext>
            </a:extLst>
          </p:cNvPr>
          <p:cNvSpPr>
            <a:spLocks noGrp="1"/>
          </p:cNvSpPr>
          <p:nvPr>
            <p:ph type="pic" sz="quarter" idx="11" hasCustomPrompt="1"/>
          </p:nvPr>
        </p:nvSpPr>
        <p:spPr bwMode="gray">
          <a:xfrm>
            <a:off x="0"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6949594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Edit Master text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lvl1pPr>
              <a:defRPr>
                <a:gradFill>
                  <a:gsLst>
                    <a:gs pos="26923">
                      <a:schemeClr val="tx1"/>
                    </a:gs>
                    <a:gs pos="65000">
                      <a:schemeClr val="tx1"/>
                    </a:gs>
                  </a:gsLst>
                  <a:lin ang="5400000" scaled="0"/>
                </a:gradFill>
              </a:defRPr>
            </a:lvl1pPr>
          </a:lstStyle>
          <a:p>
            <a:r>
              <a:rPr lang="en-US"/>
              <a:t>Click to edit Master title style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6645F76-33FA-4C4C-B179-E7B460149744}"/>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E0A14B4D-FCF1-42C4-A20D-2D2DF33EE048}"/>
              </a:ext>
            </a:extLst>
          </p:cNvPr>
          <p:cNvSpPr>
            <a:spLocks noGrp="1"/>
          </p:cNvSpPr>
          <p:nvPr>
            <p:ph type="pic" sz="quarter" idx="19" hasCustomPrompt="1"/>
          </p:nvPr>
        </p:nvSpPr>
        <p:spPr bwMode="gray">
          <a:xfrm>
            <a:off x="6241860"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69359363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Edit Master text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Edit Master text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lvl1pPr>
              <a:defRPr>
                <a:gradFill>
                  <a:gsLst>
                    <a:gs pos="36538">
                      <a:schemeClr val="tx1"/>
                    </a:gs>
                    <a:gs pos="61000">
                      <a:schemeClr val="tx1"/>
                    </a:gs>
                  </a:gsLst>
                  <a:lin ang="5400000" scaled="0"/>
                </a:gradFill>
              </a:defRPr>
            </a:lvl1pPr>
          </a:lstStyle>
          <a:p>
            <a:r>
              <a:rPr lang="en-US"/>
              <a:t>Click to edit Master title style</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4358957"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8134509" y="2025650"/>
            <a:ext cx="3474720" cy="3474720"/>
          </a:xfrm>
          <a:blipFill>
            <a:blip r:embed="rId2"/>
            <a:stretch>
              <a:fillRect/>
            </a:stretch>
          </a:blipFill>
        </p:spPr>
        <p:txBody>
          <a:bodyPr lIns="0" tIns="0" rIns="0" bIns="100584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8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1269868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Edit Master text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Edit Master text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Edit Master text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Edit Master text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lvl1pPr>
              <a:defRPr>
                <a:gradFill>
                  <a:gsLst>
                    <a:gs pos="9615">
                      <a:schemeClr val="tx1"/>
                    </a:gs>
                    <a:gs pos="26000">
                      <a:schemeClr val="tx1"/>
                    </a:gs>
                  </a:gsLst>
                  <a:lin ang="5400000" scaled="0"/>
                </a:gradFill>
              </a:defRPr>
            </a:lvl1pPr>
          </a:lstStyle>
          <a:p>
            <a:r>
              <a:rPr lang="en-US"/>
              <a:t>Click to edit Master title style</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C1B74210-448F-47BC-B1F1-B9CBC10BFFB5}"/>
              </a:ext>
            </a:extLst>
          </p:cNvPr>
          <p:cNvSpPr>
            <a:spLocks noGrp="1"/>
          </p:cNvSpPr>
          <p:nvPr>
            <p:ph type="pic" sz="quarter" idx="21"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8F9C3BDD-2DC3-4D67-8CD3-020399AB7097}"/>
              </a:ext>
            </a:extLst>
          </p:cNvPr>
          <p:cNvSpPr>
            <a:spLocks noGrp="1"/>
          </p:cNvSpPr>
          <p:nvPr>
            <p:ph type="pic" sz="quarter" idx="22"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D54FD642-CAC2-4C9A-B794-7EBB3F3C42C5}"/>
              </a:ext>
            </a:extLst>
          </p:cNvPr>
          <p:cNvSpPr>
            <a:spLocks noGrp="1"/>
          </p:cNvSpPr>
          <p:nvPr>
            <p:ph type="pic" sz="quarter" idx="23"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2EB3829F-413F-45B9-813C-F48499623135}"/>
              </a:ext>
            </a:extLst>
          </p:cNvPr>
          <p:cNvSpPr>
            <a:spLocks noGrp="1"/>
          </p:cNvSpPr>
          <p:nvPr>
            <p:ph type="pic" sz="quarter" idx="24" hasCustomPrompt="1"/>
          </p:nvPr>
        </p:nvSpPr>
        <p:spPr bwMode="gray">
          <a:xfrm>
            <a:off x="9073895" y="2025650"/>
            <a:ext cx="2532888" cy="2532888"/>
          </a:xfrm>
          <a:blipFill>
            <a:blip r:embed="rId2"/>
            <a:stretch>
              <a:fillRect/>
            </a:stretch>
          </a:blipFill>
        </p:spPr>
        <p:txBody>
          <a:bodyPr lIns="0" tIns="0" rIns="0" bIns="73152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6100150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lvl1pPr>
              <a:defRPr>
                <a:gradFill>
                  <a:gsLst>
                    <a:gs pos="23077">
                      <a:schemeClr val="tx1"/>
                    </a:gs>
                    <a:gs pos="4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4025780965"/>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gradFill>
                  <a:gsLst>
                    <a:gs pos="1250">
                      <a:schemeClr val="tx1"/>
                    </a:gs>
                    <a:gs pos="100000">
                      <a:schemeClr val="tx1"/>
                    </a:gs>
                  </a:gsLst>
                  <a:lin ang="5400000" scaled="0"/>
                </a:gradFill>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518446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8"/>
          </a:xfrm>
        </p:spPr>
        <p:txBody>
          <a:bodyPr/>
          <a:lstStyle>
            <a:lvl1pPr>
              <a:defRPr sz="3600">
                <a:gradFill>
                  <a:gsLst>
                    <a:gs pos="15385">
                      <a:schemeClr val="tx1"/>
                    </a:gs>
                    <a:gs pos="36000">
                      <a:schemeClr val="tx1"/>
                    </a:gs>
                  </a:gsLst>
                  <a:lin ang="5400000" scaled="0"/>
                </a:gra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53322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ext side by s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168537445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text side by side 3">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297040172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side by side 2">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42781199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457258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0736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44004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7522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2436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23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5788"/>
            <a:ext cx="4158362" cy="2538411"/>
          </a:xfrm>
        </p:spPr>
        <p:txBody>
          <a:bodyPr anchor="b"/>
          <a:lstStyle>
            <a:lvl1pPr>
              <a:defRPr>
                <a:gradFill>
                  <a:gsLst>
                    <a:gs pos="1250">
                      <a:schemeClr val="tx1"/>
                    </a:gs>
                    <a:gs pos="100000">
                      <a:schemeClr val="tx1"/>
                    </a:gs>
                  </a:gsLst>
                  <a:lin ang="5400000" scaled="0"/>
                </a:gradFill>
              </a:defRPr>
            </a:lvl1pPr>
          </a:lstStyle>
          <a:p>
            <a:r>
              <a:rPr lang="en-US" dirty="0"/>
              <a:t>Title square photo layout </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51713299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5729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gradFill>
                  <a:gsLst>
                    <a:gs pos="96795">
                      <a:schemeClr val="tx1"/>
                    </a:gs>
                    <a:gs pos="82051">
                      <a:schemeClr val="tx1"/>
                    </a:gs>
                  </a:gsLst>
                  <a:lin ang="5400000" scaled="0"/>
                </a:gra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66671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9933031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9461269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5713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11172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C143-2CE6-4BD9-A7C3-CA1DFDFD8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EE3E1-3945-415A-A985-7F652D4BF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9837AD-AB62-4530-8093-01FB350308B3}"/>
              </a:ext>
            </a:extLst>
          </p:cNvPr>
          <p:cNvSpPr>
            <a:spLocks noGrp="1"/>
          </p:cNvSpPr>
          <p:nvPr>
            <p:ph type="dt" sz="half" idx="10"/>
          </p:nvPr>
        </p:nvSpPr>
        <p:spPr/>
        <p:txBody>
          <a:bodyPr/>
          <a:lstStyle/>
          <a:p>
            <a:fld id="{7E436476-A7BC-4FC6-948F-097D000F204F}" type="datetimeFigureOut">
              <a:rPr lang="en-US" smtClean="0"/>
              <a:t>6/13/2019</a:t>
            </a:fld>
            <a:endParaRPr lang="en-US"/>
          </a:p>
        </p:txBody>
      </p:sp>
      <p:sp>
        <p:nvSpPr>
          <p:cNvPr id="5" name="Footer Placeholder 4">
            <a:extLst>
              <a:ext uri="{FF2B5EF4-FFF2-40B4-BE49-F238E27FC236}">
                <a16:creationId xmlns:a16="http://schemas.microsoft.com/office/drawing/2014/main" id="{999D9444-B9F8-4ED7-9986-379410C68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40B07-CAA7-43A6-B20F-FF3C7DF1EDCC}"/>
              </a:ext>
            </a:extLst>
          </p:cNvPr>
          <p:cNvSpPr>
            <a:spLocks noGrp="1"/>
          </p:cNvSpPr>
          <p:nvPr>
            <p:ph type="sldNum" sz="quarter" idx="12"/>
          </p:nvPr>
        </p:nvSpPr>
        <p:spPr/>
        <p:txBody>
          <a:bodyPr/>
          <a:lstStyle/>
          <a:p>
            <a:fld id="{3C3B5AF7-DC49-4AFF-BD12-434ACFB2CE58}" type="slidenum">
              <a:rPr lang="en-US" smtClean="0"/>
              <a:t>‹#›</a:t>
            </a:fld>
            <a:endParaRPr lang="en-US"/>
          </a:p>
        </p:txBody>
      </p:sp>
    </p:spTree>
    <p:extLst>
      <p:ext uri="{BB962C8B-B14F-4D97-AF65-F5344CB8AC3E}">
        <p14:creationId xmlns:p14="http://schemas.microsoft.com/office/powerpoint/2010/main" val="40158709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43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CD22-5706-437D-AED1-B7BB40549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26768-813D-43A5-AA99-E586E68CD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030BE-EBC5-4315-8F15-7AA73376F034}"/>
              </a:ext>
            </a:extLst>
          </p:cNvPr>
          <p:cNvSpPr>
            <a:spLocks noGrp="1"/>
          </p:cNvSpPr>
          <p:nvPr>
            <p:ph type="dt" sz="half" idx="10"/>
          </p:nvPr>
        </p:nvSpPr>
        <p:spPr/>
        <p:txBody>
          <a:bodyPr/>
          <a:lstStyle/>
          <a:p>
            <a:fld id="{6229980B-02E6-420A-BAE4-7504552E7F42}" type="datetimeFigureOut">
              <a:rPr lang="en-US" smtClean="0"/>
              <a:t>6/13/2019</a:t>
            </a:fld>
            <a:endParaRPr lang="en-US"/>
          </a:p>
        </p:txBody>
      </p:sp>
      <p:sp>
        <p:nvSpPr>
          <p:cNvPr id="5" name="Footer Placeholder 4">
            <a:extLst>
              <a:ext uri="{FF2B5EF4-FFF2-40B4-BE49-F238E27FC236}">
                <a16:creationId xmlns:a16="http://schemas.microsoft.com/office/drawing/2014/main" id="{DF0D5213-75CB-4DC9-BAA4-070AE0402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F7BB1-15D7-4143-96B1-DFBE826A50C8}"/>
              </a:ext>
            </a:extLst>
          </p:cNvPr>
          <p:cNvSpPr>
            <a:spLocks noGrp="1"/>
          </p:cNvSpPr>
          <p:nvPr>
            <p:ph type="sldNum" sz="quarter" idx="12"/>
          </p:nvPr>
        </p:nvSpPr>
        <p:spPr/>
        <p:txBody>
          <a:bodyPr/>
          <a:lstStyle/>
          <a:p>
            <a:fld id="{EEF3D99D-3306-4DE5-88E2-A867B3E71296}" type="slidenum">
              <a:rPr lang="en-US" smtClean="0"/>
              <a:t>‹#›</a:t>
            </a:fld>
            <a:endParaRPr lang="en-US"/>
          </a:p>
        </p:txBody>
      </p:sp>
    </p:spTree>
    <p:extLst>
      <p:ext uri="{BB962C8B-B14F-4D97-AF65-F5344CB8AC3E}">
        <p14:creationId xmlns:p14="http://schemas.microsoft.com/office/powerpoint/2010/main" val="2371463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EAAD-78C6-4F0C-A0D0-E47AD1FF9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EA7D5-397E-42FE-9C59-B5D8811DE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1AD90A-9E34-4B0B-87F8-6E2466866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78CBC3-6DA2-49AD-BF88-D3723DF40A0A}"/>
              </a:ext>
            </a:extLst>
          </p:cNvPr>
          <p:cNvSpPr>
            <a:spLocks noGrp="1"/>
          </p:cNvSpPr>
          <p:nvPr>
            <p:ph type="dt" sz="half" idx="10"/>
          </p:nvPr>
        </p:nvSpPr>
        <p:spPr/>
        <p:txBody>
          <a:bodyPr/>
          <a:lstStyle/>
          <a:p>
            <a:fld id="{6229980B-02E6-420A-BAE4-7504552E7F42}" type="datetimeFigureOut">
              <a:rPr lang="en-US" smtClean="0"/>
              <a:t>6/13/2019</a:t>
            </a:fld>
            <a:endParaRPr lang="en-US"/>
          </a:p>
        </p:txBody>
      </p:sp>
      <p:sp>
        <p:nvSpPr>
          <p:cNvPr id="6" name="Footer Placeholder 5">
            <a:extLst>
              <a:ext uri="{FF2B5EF4-FFF2-40B4-BE49-F238E27FC236}">
                <a16:creationId xmlns:a16="http://schemas.microsoft.com/office/drawing/2014/main" id="{9E46A73E-B92A-460C-9B7C-AE660DED9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11FE7-71AE-489D-A4E7-F039076EBCED}"/>
              </a:ext>
            </a:extLst>
          </p:cNvPr>
          <p:cNvSpPr>
            <a:spLocks noGrp="1"/>
          </p:cNvSpPr>
          <p:nvPr>
            <p:ph type="sldNum" sz="quarter" idx="12"/>
          </p:nvPr>
        </p:nvSpPr>
        <p:spPr/>
        <p:txBody>
          <a:bodyPr/>
          <a:lstStyle/>
          <a:p>
            <a:fld id="{EEF3D99D-3306-4DE5-88E2-A867B3E71296}" type="slidenum">
              <a:rPr lang="en-US" smtClean="0"/>
              <a:t>‹#›</a:t>
            </a:fld>
            <a:endParaRPr lang="en-US"/>
          </a:p>
        </p:txBody>
      </p:sp>
    </p:spTree>
    <p:extLst>
      <p:ext uri="{BB962C8B-B14F-4D97-AF65-F5344CB8AC3E}">
        <p14:creationId xmlns:p14="http://schemas.microsoft.com/office/powerpoint/2010/main" val="38641256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theme" Target="../theme/theme3.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image" Target="../media/image1.emf"/><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8" Type="http://schemas.openxmlformats.org/officeDocument/2006/relationships/slideLayout" Target="../slideLayouts/slideLayout70.xml"/><Relationship Id="rId3"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633081345"/>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04" r:id="rId3"/>
    <p:sldLayoutId id="2147484805" r:id="rId4"/>
    <p:sldLayoutId id="2147484806" r:id="rId5"/>
    <p:sldLayoutId id="2147484807" r:id="rId6"/>
    <p:sldLayoutId id="2147484808" r:id="rId7"/>
    <p:sldLayoutId id="2147484809" r:id="rId8"/>
    <p:sldLayoutId id="2147484850" r:id="rId9"/>
    <p:sldLayoutId id="2147484851" r:id="rId10"/>
    <p:sldLayoutId id="2147484852" r:id="rId11"/>
    <p:sldLayoutId id="2147484853" r:id="rId12"/>
    <p:sldLayoutId id="2147484854" r:id="rId13"/>
    <p:sldLayoutId id="2147484855" r:id="rId14"/>
    <p:sldLayoutId id="2147484856" r:id="rId15"/>
    <p:sldLayoutId id="2147484857" r:id="rId16"/>
    <p:sldLayoutId id="2147484858" r:id="rId17"/>
    <p:sldLayoutId id="2147484819" r:id="rId18"/>
    <p:sldLayoutId id="2147484870" r:id="rId19"/>
    <p:sldLayoutId id="2147484871" r:id="rId20"/>
    <p:sldLayoutId id="2147484872" r:id="rId21"/>
    <p:sldLayoutId id="2147484823" r:id="rId22"/>
    <p:sldLayoutId id="2147484873" r:id="rId23"/>
    <p:sldLayoutId id="2147484825" r:id="rId24"/>
    <p:sldLayoutId id="2147484874" r:id="rId25"/>
    <p:sldLayoutId id="2147484827" r:id="rId26"/>
    <p:sldLayoutId id="2147484828" r:id="rId27"/>
    <p:sldLayoutId id="2147484880" r:id="rId28"/>
    <p:sldLayoutId id="2147484829" r:id="rId29"/>
    <p:sldLayoutId id="2147484830" r:id="rId30"/>
    <p:sldLayoutId id="2147484831"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009218608"/>
      </p:ext>
    </p:extLst>
  </p:cSld>
  <p:clrMap bg1="dk1" tx1="lt1" bg2="dk2" tx2="lt2" accent1="accent1" accent2="accent2" accent3="accent3" accent4="accent4" accent5="accent5" accent6="accent6" hlink="hlink" folHlink="folHlink"/>
  <p:sldLayoutIdLst>
    <p:sldLayoutId id="2147484868" r:id="rId1"/>
    <p:sldLayoutId id="2147484869" r:id="rId2"/>
    <p:sldLayoutId id="2147484711" r:id="rId3"/>
    <p:sldLayoutId id="2147484680" r:id="rId4"/>
    <p:sldLayoutId id="2147484737" r:id="rId5"/>
    <p:sldLayoutId id="2147484682" r:id="rId6"/>
    <p:sldLayoutId id="2147484685" r:id="rId7"/>
    <p:sldLayoutId id="2147484686"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795" r:id="rId18"/>
    <p:sldLayoutId id="2147484876" r:id="rId19"/>
    <p:sldLayoutId id="2147484875" r:id="rId20"/>
    <p:sldLayoutId id="2147484877" r:id="rId21"/>
    <p:sldLayoutId id="2147484690" r:id="rId22"/>
    <p:sldLayoutId id="2147484878" r:id="rId23"/>
    <p:sldLayoutId id="2147484694" r:id="rId24"/>
    <p:sldLayoutId id="2147484879" r:id="rId25"/>
    <p:sldLayoutId id="2147484697" r:id="rId26"/>
    <p:sldLayoutId id="2147484699" r:id="rId27"/>
    <p:sldLayoutId id="2147484881" r:id="rId28"/>
    <p:sldLayoutId id="2147484700" r:id="rId29"/>
    <p:sldLayoutId id="2147484701" r:id="rId30"/>
    <p:sldLayoutId id="2147484702"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96795">
                <a:schemeClr val="tx1"/>
              </a:gs>
              <a:gs pos="82051">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0"/>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621440340"/>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 id="2147484895" r:id="rId13"/>
    <p:sldLayoutId id="2147484896" r:id="rId14"/>
    <p:sldLayoutId id="2147484897" r:id="rId15"/>
    <p:sldLayoutId id="2147484898" r:id="rId16"/>
    <p:sldLayoutId id="2147484899" r:id="rId17"/>
    <p:sldLayoutId id="2147484900" r:id="rId18"/>
    <p:sldLayoutId id="2147484901" r:id="rId19"/>
    <p:sldLayoutId id="2147484902" r:id="rId20"/>
    <p:sldLayoutId id="2147484903" r:id="rId21"/>
    <p:sldLayoutId id="2147484904" r:id="rId22"/>
    <p:sldLayoutId id="2147484905" r:id="rId23"/>
    <p:sldLayoutId id="2147484906" r:id="rId24"/>
    <p:sldLayoutId id="2147484907" r:id="rId25"/>
    <p:sldLayoutId id="2147484908" r:id="rId26"/>
    <p:sldLayoutId id="2147484909" r:id="rId27"/>
    <p:sldLayoutId id="2147484910" r:id="rId28"/>
    <p:sldLayoutId id="2147484911" r:id="rId29"/>
    <p:sldLayoutId id="2147484912" r:id="rId30"/>
    <p:sldLayoutId id="2147484913" r:id="rId31"/>
    <p:sldLayoutId id="2147484914" r:id="rId32"/>
    <p:sldLayoutId id="2147484915" r:id="rId33"/>
    <p:sldLayoutId id="2147484916" r:id="rId34"/>
    <p:sldLayoutId id="2147484917" r:id="rId35"/>
    <p:sldLayoutId id="2147484918" r:id="rId36"/>
    <p:sldLayoutId id="2147484919" r:id="rId37"/>
    <p:sldLayoutId id="2147484920" r:id="rId3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github.com/rynowak/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https://aka.ms/blazorworkshop"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hyperlink" Target="https://blazor.net/" TargetMode="External"/><Relationship Id="rId7" Type="http://schemas.openxmlformats.org/officeDocument/2006/relationships/hyperlink" Target="https://aka.ms/blazorworkshop"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hyperlink" Target="https://visualstudio.com/preview" TargetMode="External"/><Relationship Id="rId5" Type="http://schemas.openxmlformats.org/officeDocument/2006/relationships/hyperlink" Target="https://dot.net/get-core3" TargetMode="External"/><Relationship Id="rId4" Type="http://schemas.openxmlformats.org/officeDocument/2006/relationships/hyperlink" Target="https://blazor.net/doc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3F20D-9AB5-43C4-9754-E5858F16574E}"/>
              </a:ext>
            </a:extLst>
          </p:cNvPr>
          <p:cNvSpPr>
            <a:spLocks noGrp="1"/>
          </p:cNvSpPr>
          <p:nvPr>
            <p:ph type="title"/>
          </p:nvPr>
        </p:nvSpPr>
        <p:spPr>
          <a:xfrm>
            <a:off x="588263" y="457200"/>
            <a:ext cx="11018520" cy="1107996"/>
          </a:xfrm>
        </p:spPr>
        <p:txBody>
          <a:bodyPr/>
          <a:lstStyle/>
          <a:p>
            <a:r>
              <a:rPr lang="en-US" b="1" dirty="0" err="1"/>
              <a:t>Blazor</a:t>
            </a:r>
            <a:br>
              <a:rPr lang="en-US" b="1" dirty="0"/>
            </a:br>
            <a:endParaRPr lang="en-US" b="1" dirty="0"/>
          </a:p>
        </p:txBody>
      </p:sp>
      <p:sp>
        <p:nvSpPr>
          <p:cNvPr id="5" name="Text Placeholder 4">
            <a:extLst>
              <a:ext uri="{FF2B5EF4-FFF2-40B4-BE49-F238E27FC236}">
                <a16:creationId xmlns:a16="http://schemas.microsoft.com/office/drawing/2014/main" id="{F34D2D5C-D4F4-4CC2-B3CF-8E6F2B1FD1D4}"/>
              </a:ext>
            </a:extLst>
          </p:cNvPr>
          <p:cNvSpPr>
            <a:spLocks noGrp="1"/>
          </p:cNvSpPr>
          <p:nvPr>
            <p:ph type="body" sz="quarter" idx="10"/>
          </p:nvPr>
        </p:nvSpPr>
        <p:spPr>
          <a:xfrm>
            <a:off x="586390" y="1434370"/>
            <a:ext cx="11018520" cy="4567404"/>
          </a:xfrm>
        </p:spPr>
        <p:txBody>
          <a:bodyPr/>
          <a:lstStyle/>
          <a:p>
            <a:r>
              <a:rPr lang="en-US" b="1" dirty="0"/>
              <a:t>A new framework for browser-based .NET apps</a:t>
            </a:r>
          </a:p>
          <a:p>
            <a:endParaRPr lang="en-US" b="1" dirty="0"/>
          </a:p>
          <a:p>
            <a:r>
              <a:rPr lang="en-US" b="1" dirty="0"/>
              <a:t>Ryan Nowak</a:t>
            </a:r>
          </a:p>
          <a:p>
            <a:r>
              <a:rPr lang="en-US" b="1" dirty="0"/>
              <a:t>Developer &amp; Architect, ASP.NET Core </a:t>
            </a:r>
          </a:p>
          <a:p>
            <a:r>
              <a:rPr lang="en-US" b="1" dirty="0"/>
              <a:t>@</a:t>
            </a:r>
            <a:r>
              <a:rPr lang="en-US" b="1" dirty="0" err="1"/>
              <a:t>aVerySpicyBoi</a:t>
            </a:r>
            <a:endParaRPr lang="en-US" b="1" dirty="0"/>
          </a:p>
          <a:p>
            <a:endParaRPr lang="en-US" b="1" dirty="0"/>
          </a:p>
          <a:p>
            <a:endParaRPr lang="en-US" b="1" dirty="0"/>
          </a:p>
          <a:p>
            <a:endParaRPr lang="en-US" b="1" dirty="0"/>
          </a:p>
          <a:p>
            <a:r>
              <a:rPr lang="en-US" b="1" dirty="0">
                <a:hlinkClick r:id="rId3"/>
              </a:rPr>
              <a:t>Demos and presentations</a:t>
            </a:r>
            <a:endParaRPr lang="en-US" dirty="0"/>
          </a:p>
        </p:txBody>
      </p:sp>
    </p:spTree>
    <p:extLst>
      <p:ext uri="{BB962C8B-B14F-4D97-AF65-F5344CB8AC3E}">
        <p14:creationId xmlns:p14="http://schemas.microsoft.com/office/powerpoint/2010/main" val="10177749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9D0A-047E-45DB-86E2-3C1CEC220664}"/>
              </a:ext>
            </a:extLst>
          </p:cNvPr>
          <p:cNvSpPr>
            <a:spLocks noGrp="1"/>
          </p:cNvSpPr>
          <p:nvPr>
            <p:ph type="title"/>
          </p:nvPr>
        </p:nvSpPr>
        <p:spPr/>
        <p:txBody>
          <a:bodyPr/>
          <a:lstStyle/>
          <a:p>
            <a:r>
              <a:rPr lang="en-US" dirty="0"/>
              <a:t>Demo: Let’s learn some </a:t>
            </a:r>
            <a:r>
              <a:rPr lang="en-US" dirty="0" err="1"/>
              <a:t>Blazor</a:t>
            </a:r>
            <a:endParaRPr lang="en-US" dirty="0"/>
          </a:p>
        </p:txBody>
      </p:sp>
    </p:spTree>
    <p:extLst>
      <p:ext uri="{BB962C8B-B14F-4D97-AF65-F5344CB8AC3E}">
        <p14:creationId xmlns:p14="http://schemas.microsoft.com/office/powerpoint/2010/main" val="4714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48F6-4A7D-4D3F-A951-86D0ED8D2A93}"/>
              </a:ext>
            </a:extLst>
          </p:cNvPr>
          <p:cNvSpPr>
            <a:spLocks noGrp="1"/>
          </p:cNvSpPr>
          <p:nvPr>
            <p:ph type="title"/>
          </p:nvPr>
        </p:nvSpPr>
        <p:spPr/>
        <p:txBody>
          <a:bodyPr/>
          <a:lstStyle/>
          <a:p>
            <a:r>
              <a:rPr lang="en-US" dirty="0"/>
              <a:t>Pages &amp; Views with Components</a:t>
            </a:r>
          </a:p>
        </p:txBody>
      </p:sp>
      <p:grpSp>
        <p:nvGrpSpPr>
          <p:cNvPr id="8" name="Group 7">
            <a:extLst>
              <a:ext uri="{FF2B5EF4-FFF2-40B4-BE49-F238E27FC236}">
                <a16:creationId xmlns:a16="http://schemas.microsoft.com/office/drawing/2014/main" id="{19F6B765-565B-496B-BABC-ACC41B5EA147}"/>
              </a:ext>
            </a:extLst>
          </p:cNvPr>
          <p:cNvGrpSpPr/>
          <p:nvPr/>
        </p:nvGrpSpPr>
        <p:grpSpPr>
          <a:xfrm>
            <a:off x="7475785" y="2710807"/>
            <a:ext cx="1950483" cy="3364279"/>
            <a:chOff x="7698994" y="1757819"/>
            <a:chExt cx="1950483" cy="3364279"/>
          </a:xfrm>
        </p:grpSpPr>
        <p:grpSp>
          <p:nvGrpSpPr>
            <p:cNvPr id="9" name="Group 8">
              <a:extLst>
                <a:ext uri="{FF2B5EF4-FFF2-40B4-BE49-F238E27FC236}">
                  <a16:creationId xmlns:a16="http://schemas.microsoft.com/office/drawing/2014/main" id="{87BCD390-2764-4125-90C7-DB808687D960}"/>
                </a:ext>
              </a:extLst>
            </p:cNvPr>
            <p:cNvGrpSpPr/>
            <p:nvPr/>
          </p:nvGrpSpPr>
          <p:grpSpPr>
            <a:xfrm>
              <a:off x="7698994" y="1757819"/>
              <a:ext cx="1950483" cy="3364279"/>
              <a:chOff x="6763968" y="1188192"/>
              <a:chExt cx="3257666" cy="4202149"/>
            </a:xfrm>
          </p:grpSpPr>
          <p:sp>
            <p:nvSpPr>
              <p:cNvPr id="11" name="Rectangle 10">
                <a:extLst>
                  <a:ext uri="{FF2B5EF4-FFF2-40B4-BE49-F238E27FC236}">
                    <a16:creationId xmlns:a16="http://schemas.microsoft.com/office/drawing/2014/main" id="{6D2E54F6-E0E9-4C8B-92E7-840AF26D3761}"/>
                  </a:ext>
                </a:extLst>
              </p:cNvPr>
              <p:cNvSpPr/>
              <p:nvPr/>
            </p:nvSpPr>
            <p:spPr>
              <a:xfrm>
                <a:off x="6763968" y="1195735"/>
                <a:ext cx="3256460" cy="4194606"/>
              </a:xfrm>
              <a:prstGeom prst="rect">
                <a:avLst/>
              </a:prstGeom>
              <a:solidFill>
                <a:sysClr val="window" lastClr="FFFFFF"/>
              </a:solidFill>
              <a:ln w="12700" cap="flat" cmpd="sng" algn="ctr">
                <a:noFill/>
                <a:prstDash val="solid"/>
                <a:miter lim="800000"/>
              </a:ln>
              <a:effectLst>
                <a:outerShdw blurRad="203200" sx="102000" sy="102000" algn="ctr" rotWithShape="0">
                  <a:prstClr val="black">
                    <a:alpha val="40000"/>
                  </a:prstClr>
                </a:outerShdw>
              </a:effectLst>
            </p:spPr>
            <p:txBody>
              <a:bodyPr rtlCol="0" anchor="ctr"/>
              <a:lstStyle/>
              <a:p>
                <a:pPr algn="ctr">
                  <a:defRPr/>
                </a:pPr>
                <a:endParaRPr lang="en-GB" kern="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E29656AB-0F0E-4AF8-BAB5-0401081F5837}"/>
                  </a:ext>
                </a:extLst>
              </p:cNvPr>
              <p:cNvSpPr/>
              <p:nvPr/>
            </p:nvSpPr>
            <p:spPr>
              <a:xfrm>
                <a:off x="6763968" y="1190113"/>
                <a:ext cx="3256460" cy="1004505"/>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3" name="Rectangle 12">
                <a:extLst>
                  <a:ext uri="{FF2B5EF4-FFF2-40B4-BE49-F238E27FC236}">
                    <a16:creationId xmlns:a16="http://schemas.microsoft.com/office/drawing/2014/main" id="{FDFEB333-8CFE-4022-A423-AFBBCF41225E}"/>
                  </a:ext>
                </a:extLst>
              </p:cNvPr>
              <p:cNvSpPr/>
              <p:nvPr/>
            </p:nvSpPr>
            <p:spPr>
              <a:xfrm>
                <a:off x="7263315" y="1573392"/>
                <a:ext cx="2297263" cy="418165"/>
              </a:xfrm>
              <a:prstGeom prst="rect">
                <a:avLst/>
              </a:prstGeom>
              <a:solidFill>
                <a:sysClr val="window" lastClr="FFFFFF">
                  <a:lumMod val="95000"/>
                </a:sysClr>
              </a:solidFill>
              <a:ln w="12700" cap="flat" cmpd="sng" algn="ctr">
                <a:noFill/>
                <a:prstDash val="solid"/>
                <a:miter lim="800000"/>
              </a:ln>
              <a:effectLst/>
            </p:spPr>
            <p:txBody>
              <a:bodyPr rtlCol="0" anchor="ctr"/>
              <a:lstStyle/>
              <a:p>
                <a:pPr>
                  <a:defRPr/>
                </a:pPr>
                <a:r>
                  <a:rPr lang="en-GB" sz="2000" b="1" kern="0" dirty="0">
                    <a:solidFill>
                      <a:prstClr val="white">
                        <a:lumMod val="65000"/>
                      </a:prstClr>
                    </a:solidFill>
                    <a:latin typeface="Consolas" panose="020B0609020204030204" pitchFamily="49" charset="0"/>
                  </a:rPr>
                  <a:t>https...</a:t>
                </a:r>
              </a:p>
            </p:txBody>
          </p:sp>
          <p:sp>
            <p:nvSpPr>
              <p:cNvPr id="14" name="Rectangle 13">
                <a:extLst>
                  <a:ext uri="{FF2B5EF4-FFF2-40B4-BE49-F238E27FC236}">
                    <a16:creationId xmlns:a16="http://schemas.microsoft.com/office/drawing/2014/main" id="{1C48D6B0-549D-4FBE-87CD-A4095D80E22F}"/>
                  </a:ext>
                </a:extLst>
              </p:cNvPr>
              <p:cNvSpPr/>
              <p:nvPr/>
            </p:nvSpPr>
            <p:spPr>
              <a:xfrm>
                <a:off x="9625114" y="1188192"/>
                <a:ext cx="396520" cy="278268"/>
              </a:xfrm>
              <a:prstGeom prst="rect">
                <a:avLst/>
              </a:prstGeom>
              <a:solidFill>
                <a:srgbClr val="C00000"/>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5" name="Rectangle 14">
                <a:extLst>
                  <a:ext uri="{FF2B5EF4-FFF2-40B4-BE49-F238E27FC236}">
                    <a16:creationId xmlns:a16="http://schemas.microsoft.com/office/drawing/2014/main" id="{0F7536C7-1E3B-41F5-B64A-5410262F89B1}"/>
                  </a:ext>
                </a:extLst>
              </p:cNvPr>
              <p:cNvSpPr/>
              <p:nvPr/>
            </p:nvSpPr>
            <p:spPr>
              <a:xfrm>
                <a:off x="9164059" y="1188192"/>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6" name="Rectangle 15">
                <a:extLst>
                  <a:ext uri="{FF2B5EF4-FFF2-40B4-BE49-F238E27FC236}">
                    <a16:creationId xmlns:a16="http://schemas.microsoft.com/office/drawing/2014/main" id="{6635F7C0-FB7D-4609-9EC4-31905C54E1AD}"/>
                  </a:ext>
                </a:extLst>
              </p:cNvPr>
              <p:cNvSpPr/>
              <p:nvPr/>
            </p:nvSpPr>
            <p:spPr>
              <a:xfrm>
                <a:off x="8702217" y="1188192"/>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7" name="Isosceles Triangle 16">
                <a:extLst>
                  <a:ext uri="{FF2B5EF4-FFF2-40B4-BE49-F238E27FC236}">
                    <a16:creationId xmlns:a16="http://schemas.microsoft.com/office/drawing/2014/main" id="{1EEED405-9BA3-4F2B-AA9F-F60B453817A6}"/>
                  </a:ext>
                </a:extLst>
              </p:cNvPr>
              <p:cNvSpPr/>
              <p:nvPr/>
            </p:nvSpPr>
            <p:spPr>
              <a:xfrm rot="16200000">
                <a:off x="6876308" y="1698472"/>
                <a:ext cx="255155" cy="159346"/>
              </a:xfrm>
              <a:prstGeom prst="triangle">
                <a:avLst/>
              </a:prstGeom>
              <a:solidFill>
                <a:sysClr val="windowText" lastClr="000000">
                  <a:lumMod val="75000"/>
                  <a:lumOff val="2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id="{EAA5A58F-F41B-4C62-B3B2-1859C3AB6690}"/>
                  </a:ext>
                </a:extLst>
              </p:cNvPr>
              <p:cNvCxnSpPr>
                <a:cxnSpLocks/>
              </p:cNvCxnSpPr>
              <p:nvPr/>
            </p:nvCxnSpPr>
            <p:spPr>
              <a:xfrm>
                <a:off x="9639983" y="1650941"/>
                <a:ext cx="278937"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9" name="Straight Connector 18">
                <a:extLst>
                  <a:ext uri="{FF2B5EF4-FFF2-40B4-BE49-F238E27FC236}">
                    <a16:creationId xmlns:a16="http://schemas.microsoft.com/office/drawing/2014/main" id="{AD710164-822C-4BF5-AEB9-DC59D6B3E68C}"/>
                  </a:ext>
                </a:extLst>
              </p:cNvPr>
              <p:cNvCxnSpPr>
                <a:cxnSpLocks/>
              </p:cNvCxnSpPr>
              <p:nvPr/>
            </p:nvCxnSpPr>
            <p:spPr>
              <a:xfrm>
                <a:off x="9639983" y="1910737"/>
                <a:ext cx="278937"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20" name="Straight Connector 19">
                <a:extLst>
                  <a:ext uri="{FF2B5EF4-FFF2-40B4-BE49-F238E27FC236}">
                    <a16:creationId xmlns:a16="http://schemas.microsoft.com/office/drawing/2014/main" id="{ACC6442B-73EB-4607-9A71-D71BDF0F679F}"/>
                  </a:ext>
                </a:extLst>
              </p:cNvPr>
              <p:cNvCxnSpPr>
                <a:cxnSpLocks/>
              </p:cNvCxnSpPr>
              <p:nvPr/>
            </p:nvCxnSpPr>
            <p:spPr>
              <a:xfrm>
                <a:off x="9639983" y="1780411"/>
                <a:ext cx="278937" cy="0"/>
              </a:xfrm>
              <a:prstGeom prst="line">
                <a:avLst/>
              </a:prstGeom>
              <a:noFill/>
              <a:ln w="41275" cap="flat" cmpd="sng" algn="ctr">
                <a:solidFill>
                  <a:sysClr val="windowText" lastClr="000000">
                    <a:lumMod val="65000"/>
                    <a:lumOff val="35000"/>
                  </a:sysClr>
                </a:solidFill>
                <a:prstDash val="solid"/>
                <a:miter lim="800000"/>
              </a:ln>
              <a:effectLst/>
            </p:spPr>
          </p:cxnSp>
          <p:grpSp>
            <p:nvGrpSpPr>
              <p:cNvPr id="21" name="Group 20">
                <a:extLst>
                  <a:ext uri="{FF2B5EF4-FFF2-40B4-BE49-F238E27FC236}">
                    <a16:creationId xmlns:a16="http://schemas.microsoft.com/office/drawing/2014/main" id="{237AAC2E-C679-443E-B2AA-EC1B9A0D1E36}"/>
                  </a:ext>
                </a:extLst>
              </p:cNvPr>
              <p:cNvGrpSpPr/>
              <p:nvPr/>
            </p:nvGrpSpPr>
            <p:grpSpPr>
              <a:xfrm>
                <a:off x="9745492" y="1259858"/>
                <a:ext cx="166801" cy="125053"/>
                <a:chOff x="6250177" y="1290073"/>
                <a:chExt cx="96832" cy="54279"/>
              </a:xfrm>
            </p:grpSpPr>
            <p:cxnSp>
              <p:nvCxnSpPr>
                <p:cNvPr id="28" name="Straight Connector 27">
                  <a:extLst>
                    <a:ext uri="{FF2B5EF4-FFF2-40B4-BE49-F238E27FC236}">
                      <a16:creationId xmlns:a16="http://schemas.microsoft.com/office/drawing/2014/main" id="{6805D46B-6915-4E81-B717-946F1202DF76}"/>
                    </a:ext>
                  </a:extLst>
                </p:cNvPr>
                <p:cNvCxnSpPr/>
                <p:nvPr/>
              </p:nvCxnSpPr>
              <p:spPr>
                <a:xfrm>
                  <a:off x="6250307" y="1290078"/>
                  <a:ext cx="96702" cy="54274"/>
                </a:xfrm>
                <a:prstGeom prst="line">
                  <a:avLst/>
                </a:prstGeom>
                <a:noFill/>
                <a:ln w="25400" cap="flat" cmpd="sng" algn="ctr">
                  <a:solidFill>
                    <a:sysClr val="window" lastClr="FFFFFF"/>
                  </a:solidFill>
                  <a:prstDash val="solid"/>
                  <a:miter lim="800000"/>
                </a:ln>
                <a:effectLst/>
              </p:spPr>
            </p:cxnSp>
            <p:cxnSp>
              <p:nvCxnSpPr>
                <p:cNvPr id="29" name="Straight Connector 28">
                  <a:extLst>
                    <a:ext uri="{FF2B5EF4-FFF2-40B4-BE49-F238E27FC236}">
                      <a16:creationId xmlns:a16="http://schemas.microsoft.com/office/drawing/2014/main" id="{FE837F10-9FC7-4CEA-9F3E-4C4F79A1C289}"/>
                    </a:ext>
                  </a:extLst>
                </p:cNvPr>
                <p:cNvCxnSpPr>
                  <a:cxnSpLocks/>
                </p:cNvCxnSpPr>
                <p:nvPr/>
              </p:nvCxnSpPr>
              <p:spPr>
                <a:xfrm flipH="1">
                  <a:off x="6250177" y="1290073"/>
                  <a:ext cx="96702" cy="54274"/>
                </a:xfrm>
                <a:prstGeom prst="line">
                  <a:avLst/>
                </a:prstGeom>
                <a:noFill/>
                <a:ln w="25400" cap="flat" cmpd="sng" algn="ctr">
                  <a:solidFill>
                    <a:sysClr val="window" lastClr="FFFFFF"/>
                  </a:solidFill>
                  <a:prstDash val="solid"/>
                  <a:miter lim="800000"/>
                </a:ln>
                <a:effectLst/>
              </p:spPr>
            </p:cxnSp>
          </p:grpSp>
          <p:cxnSp>
            <p:nvCxnSpPr>
              <p:cNvPr id="22" name="Straight Connector 21">
                <a:extLst>
                  <a:ext uri="{FF2B5EF4-FFF2-40B4-BE49-F238E27FC236}">
                    <a16:creationId xmlns:a16="http://schemas.microsoft.com/office/drawing/2014/main" id="{1952F277-FF9F-4399-B8E8-7F1D34F9C2B1}"/>
                  </a:ext>
                </a:extLst>
              </p:cNvPr>
              <p:cNvCxnSpPr>
                <a:cxnSpLocks/>
              </p:cNvCxnSpPr>
              <p:nvPr/>
            </p:nvCxnSpPr>
            <p:spPr>
              <a:xfrm>
                <a:off x="8791682" y="1393459"/>
                <a:ext cx="217560" cy="0"/>
              </a:xfrm>
              <a:prstGeom prst="line">
                <a:avLst/>
              </a:prstGeom>
              <a:noFill/>
              <a:ln w="25400" cap="flat" cmpd="sng" algn="ctr">
                <a:solidFill>
                  <a:sysClr val="window" lastClr="FFFFFF"/>
                </a:solidFill>
                <a:prstDash val="solid"/>
                <a:miter lim="800000"/>
              </a:ln>
              <a:effectLst/>
            </p:spPr>
          </p:cxnSp>
          <p:grpSp>
            <p:nvGrpSpPr>
              <p:cNvPr id="23" name="Group 22">
                <a:extLst>
                  <a:ext uri="{FF2B5EF4-FFF2-40B4-BE49-F238E27FC236}">
                    <a16:creationId xmlns:a16="http://schemas.microsoft.com/office/drawing/2014/main" id="{1218AE26-D724-4A96-AC5E-13C658F477E7}"/>
                  </a:ext>
                </a:extLst>
              </p:cNvPr>
              <p:cNvGrpSpPr/>
              <p:nvPr/>
            </p:nvGrpSpPr>
            <p:grpSpPr>
              <a:xfrm>
                <a:off x="9260184" y="1260021"/>
                <a:ext cx="198355" cy="120716"/>
                <a:chOff x="5770527" y="1244809"/>
                <a:chExt cx="126354" cy="56133"/>
              </a:xfrm>
            </p:grpSpPr>
            <p:cxnSp>
              <p:nvCxnSpPr>
                <p:cNvPr id="24" name="Straight Connector 23">
                  <a:extLst>
                    <a:ext uri="{FF2B5EF4-FFF2-40B4-BE49-F238E27FC236}">
                      <a16:creationId xmlns:a16="http://schemas.microsoft.com/office/drawing/2014/main" id="{9547D879-1590-4E82-B7C0-8CB6A81C3112}"/>
                    </a:ext>
                  </a:extLst>
                </p:cNvPr>
                <p:cNvCxnSpPr>
                  <a:cxnSpLocks/>
                </p:cNvCxnSpPr>
                <p:nvPr/>
              </p:nvCxnSpPr>
              <p:spPr>
                <a:xfrm>
                  <a:off x="5770527" y="1300942"/>
                  <a:ext cx="126293" cy="0"/>
                </a:xfrm>
                <a:prstGeom prst="line">
                  <a:avLst/>
                </a:prstGeom>
                <a:noFill/>
                <a:ln w="25400" cap="flat" cmpd="sng" algn="ctr">
                  <a:solidFill>
                    <a:sysClr val="window" lastClr="FFFFFF"/>
                  </a:solidFill>
                  <a:prstDash val="solid"/>
                  <a:miter lim="800000"/>
                </a:ln>
                <a:effectLst/>
              </p:spPr>
            </p:cxnSp>
            <p:cxnSp>
              <p:nvCxnSpPr>
                <p:cNvPr id="25" name="Straight Connector 24">
                  <a:extLst>
                    <a:ext uri="{FF2B5EF4-FFF2-40B4-BE49-F238E27FC236}">
                      <a16:creationId xmlns:a16="http://schemas.microsoft.com/office/drawing/2014/main" id="{6426C212-B171-48C2-B90C-EC0E69CE14E4}"/>
                    </a:ext>
                  </a:extLst>
                </p:cNvPr>
                <p:cNvCxnSpPr>
                  <a:cxnSpLocks/>
                </p:cNvCxnSpPr>
                <p:nvPr/>
              </p:nvCxnSpPr>
              <p:spPr>
                <a:xfrm>
                  <a:off x="5770583" y="1245205"/>
                  <a:ext cx="126298" cy="0"/>
                </a:xfrm>
                <a:prstGeom prst="line">
                  <a:avLst/>
                </a:prstGeom>
                <a:noFill/>
                <a:ln w="25400" cap="flat" cmpd="sng" algn="ctr">
                  <a:solidFill>
                    <a:sysClr val="window" lastClr="FFFFFF"/>
                  </a:solidFill>
                  <a:prstDash val="solid"/>
                  <a:miter lim="800000"/>
                </a:ln>
                <a:effectLst/>
              </p:spPr>
            </p:cxnSp>
            <p:cxnSp>
              <p:nvCxnSpPr>
                <p:cNvPr id="26" name="Straight Connector 25">
                  <a:extLst>
                    <a:ext uri="{FF2B5EF4-FFF2-40B4-BE49-F238E27FC236}">
                      <a16:creationId xmlns:a16="http://schemas.microsoft.com/office/drawing/2014/main" id="{25E67F58-C9D3-43A4-9690-716B84C8924E}"/>
                    </a:ext>
                  </a:extLst>
                </p:cNvPr>
                <p:cNvCxnSpPr>
                  <a:cxnSpLocks/>
                </p:cNvCxnSpPr>
                <p:nvPr/>
              </p:nvCxnSpPr>
              <p:spPr>
                <a:xfrm>
                  <a:off x="5894816" y="1244809"/>
                  <a:ext cx="0" cy="54274"/>
                </a:xfrm>
                <a:prstGeom prst="line">
                  <a:avLst/>
                </a:prstGeom>
                <a:noFill/>
                <a:ln w="25400" cap="flat" cmpd="sng" algn="ctr">
                  <a:solidFill>
                    <a:sysClr val="window" lastClr="FFFFFF"/>
                  </a:solidFill>
                  <a:prstDash val="solid"/>
                  <a:miter lim="800000"/>
                </a:ln>
                <a:effectLst/>
              </p:spPr>
            </p:cxnSp>
            <p:cxnSp>
              <p:nvCxnSpPr>
                <p:cNvPr id="27" name="Straight Connector 26">
                  <a:extLst>
                    <a:ext uri="{FF2B5EF4-FFF2-40B4-BE49-F238E27FC236}">
                      <a16:creationId xmlns:a16="http://schemas.microsoft.com/office/drawing/2014/main" id="{9F888E21-5315-4C58-8D46-F7E00C735460}"/>
                    </a:ext>
                  </a:extLst>
                </p:cNvPr>
                <p:cNvCxnSpPr>
                  <a:cxnSpLocks/>
                </p:cNvCxnSpPr>
                <p:nvPr/>
              </p:nvCxnSpPr>
              <p:spPr>
                <a:xfrm>
                  <a:off x="5773407" y="1244817"/>
                  <a:ext cx="0" cy="54274"/>
                </a:xfrm>
                <a:prstGeom prst="line">
                  <a:avLst/>
                </a:prstGeom>
                <a:noFill/>
                <a:ln w="25400" cap="flat" cmpd="sng" algn="ctr">
                  <a:solidFill>
                    <a:sysClr val="window" lastClr="FFFFFF"/>
                  </a:solidFill>
                  <a:prstDash val="solid"/>
                  <a:miter lim="800000"/>
                </a:ln>
                <a:effectLst/>
              </p:spPr>
            </p:cxnSp>
          </p:grpSp>
        </p:grpSp>
        <p:sp>
          <p:nvSpPr>
            <p:cNvPr id="10" name="Rectangle 9">
              <a:extLst>
                <a:ext uri="{FF2B5EF4-FFF2-40B4-BE49-F238E27FC236}">
                  <a16:creationId xmlns:a16="http://schemas.microsoft.com/office/drawing/2014/main" id="{5DFB639E-C5A0-454A-8A42-E2D358EA6C87}"/>
                </a:ext>
              </a:extLst>
            </p:cNvPr>
            <p:cNvSpPr/>
            <p:nvPr/>
          </p:nvSpPr>
          <p:spPr>
            <a:xfrm>
              <a:off x="8193032" y="3503763"/>
              <a:ext cx="982555" cy="584775"/>
            </a:xfrm>
            <a:prstGeom prst="rect">
              <a:avLst/>
            </a:prstGeom>
            <a:solidFill>
              <a:srgbClr val="E2C200"/>
            </a:solidFill>
          </p:spPr>
          <p:txBody>
            <a:bodyPr wrap="square">
              <a:spAutoFit/>
            </a:bodyPr>
            <a:lstStyle/>
            <a:p>
              <a:pPr algn="ctr"/>
              <a:r>
                <a:rPr lang="en-GB" sz="3200" b="1" dirty="0">
                  <a:solidFill>
                    <a:prstClr val="black">
                      <a:lumMod val="65000"/>
                      <a:lumOff val="35000"/>
                    </a:prstClr>
                  </a:solidFill>
                  <a:latin typeface="Consolas" panose="020B0609020204030204" pitchFamily="49" charset="0"/>
                </a:rPr>
                <a:t>DOM</a:t>
              </a:r>
              <a:endParaRPr lang="en-GB" sz="3200" dirty="0">
                <a:solidFill>
                  <a:prstClr val="black">
                    <a:lumMod val="65000"/>
                    <a:lumOff val="35000"/>
                  </a:prstClr>
                </a:solidFill>
                <a:latin typeface="Calibri" panose="020F0502020204030204"/>
              </a:endParaRPr>
            </a:p>
          </p:txBody>
        </p:sp>
      </p:grpSp>
      <p:grpSp>
        <p:nvGrpSpPr>
          <p:cNvPr id="59" name="Group 58">
            <a:extLst>
              <a:ext uri="{FF2B5EF4-FFF2-40B4-BE49-F238E27FC236}">
                <a16:creationId xmlns:a16="http://schemas.microsoft.com/office/drawing/2014/main" id="{86945849-8F01-4605-A194-C155D23A6EE4}"/>
              </a:ext>
            </a:extLst>
          </p:cNvPr>
          <p:cNvGrpSpPr/>
          <p:nvPr/>
        </p:nvGrpSpPr>
        <p:grpSpPr>
          <a:xfrm>
            <a:off x="1852372" y="1242888"/>
            <a:ext cx="3835321" cy="3865085"/>
            <a:chOff x="1852372" y="1242888"/>
            <a:chExt cx="3835321" cy="3865085"/>
          </a:xfrm>
        </p:grpSpPr>
        <p:pic>
          <p:nvPicPr>
            <p:cNvPr id="47" name="Graphic 46" descr="Server">
              <a:extLst>
                <a:ext uri="{FF2B5EF4-FFF2-40B4-BE49-F238E27FC236}">
                  <a16:creationId xmlns:a16="http://schemas.microsoft.com/office/drawing/2014/main" id="{A75DDA94-66E0-4B07-8A17-230857438F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5354" y="1242888"/>
              <a:ext cx="3532339" cy="3310456"/>
            </a:xfrm>
            <a:prstGeom prst="rect">
              <a:avLst/>
            </a:prstGeom>
          </p:spPr>
        </p:pic>
        <p:pic>
          <p:nvPicPr>
            <p:cNvPr id="6" name="Picture 5">
              <a:extLst>
                <a:ext uri="{FF2B5EF4-FFF2-40B4-BE49-F238E27FC236}">
                  <a16:creationId xmlns:a16="http://schemas.microsoft.com/office/drawing/2014/main" id="{A9A28C15-0E8A-4B95-8D14-7263266C2A4D}"/>
                </a:ext>
              </a:extLst>
            </p:cNvPr>
            <p:cNvPicPr>
              <a:picLocks noChangeAspect="1"/>
            </p:cNvPicPr>
            <p:nvPr/>
          </p:nvPicPr>
          <p:blipFill>
            <a:blip r:embed="rId5"/>
            <a:stretch>
              <a:fillRect/>
            </a:stretch>
          </p:blipFill>
          <p:spPr>
            <a:xfrm>
              <a:off x="1852372" y="2316789"/>
              <a:ext cx="3756141" cy="2791184"/>
            </a:xfrm>
            <a:prstGeom prst="rect">
              <a:avLst/>
            </a:prstGeom>
            <a:effectLst>
              <a:outerShdw blurRad="50800" dist="38100" dir="5400000" algn="t" rotWithShape="0">
                <a:prstClr val="black">
                  <a:alpha val="27000"/>
                </a:prstClr>
              </a:outerShdw>
            </a:effectLst>
          </p:spPr>
        </p:pic>
        <p:sp>
          <p:nvSpPr>
            <p:cNvPr id="7" name="Freeform: Shape 6">
              <a:extLst>
                <a:ext uri="{FF2B5EF4-FFF2-40B4-BE49-F238E27FC236}">
                  <a16:creationId xmlns:a16="http://schemas.microsoft.com/office/drawing/2014/main" id="{718D6473-8B3C-4A42-973F-20D10A5FDC62}"/>
                </a:ext>
              </a:extLst>
            </p:cNvPr>
            <p:cNvSpPr/>
            <p:nvPr/>
          </p:nvSpPr>
          <p:spPr>
            <a:xfrm>
              <a:off x="1991616" y="2592858"/>
              <a:ext cx="3450316" cy="2328106"/>
            </a:xfrm>
            <a:custGeom>
              <a:avLst/>
              <a:gdLst>
                <a:gd name="connsiteX0" fmla="*/ 103761 w 3819727"/>
                <a:gd name="connsiteY0" fmla="*/ 2075234 h 2308698"/>
                <a:gd name="connsiteX1" fmla="*/ 103761 w 3819727"/>
                <a:gd name="connsiteY1" fmla="*/ 2075234 h 2308698"/>
                <a:gd name="connsiteX2" fmla="*/ 103761 w 3819727"/>
                <a:gd name="connsiteY2" fmla="*/ 2010383 h 2308698"/>
                <a:gd name="connsiteX3" fmla="*/ 0 w 3819727"/>
                <a:gd name="connsiteY3" fmla="*/ 1504545 h 2308698"/>
                <a:gd name="connsiteX4" fmla="*/ 194553 w 3819727"/>
                <a:gd name="connsiteY4" fmla="*/ 1089498 h 2308698"/>
                <a:gd name="connsiteX5" fmla="*/ 810638 w 3819727"/>
                <a:gd name="connsiteY5" fmla="*/ 1005191 h 2308698"/>
                <a:gd name="connsiteX6" fmla="*/ 966281 w 3819727"/>
                <a:gd name="connsiteY6" fmla="*/ 603115 h 2308698"/>
                <a:gd name="connsiteX7" fmla="*/ 1420238 w 3819727"/>
                <a:gd name="connsiteY7" fmla="*/ 434502 h 2308698"/>
                <a:gd name="connsiteX8" fmla="*/ 1562910 w 3819727"/>
                <a:gd name="connsiteY8" fmla="*/ 505838 h 2308698"/>
                <a:gd name="connsiteX9" fmla="*/ 2016868 w 3819727"/>
                <a:gd name="connsiteY9" fmla="*/ 0 h 2308698"/>
                <a:gd name="connsiteX10" fmla="*/ 2808051 w 3819727"/>
                <a:gd name="connsiteY10" fmla="*/ 32425 h 2308698"/>
                <a:gd name="connsiteX11" fmla="*/ 3197157 w 3819727"/>
                <a:gd name="connsiteY11" fmla="*/ 499353 h 2308698"/>
                <a:gd name="connsiteX12" fmla="*/ 3281464 w 3819727"/>
                <a:gd name="connsiteY12" fmla="*/ 1024647 h 2308698"/>
                <a:gd name="connsiteX13" fmla="*/ 3709481 w 3819727"/>
                <a:gd name="connsiteY13" fmla="*/ 1238655 h 2308698"/>
                <a:gd name="connsiteX14" fmla="*/ 3819727 w 3819727"/>
                <a:gd name="connsiteY14" fmla="*/ 1614791 h 2308698"/>
                <a:gd name="connsiteX15" fmla="*/ 3631659 w 3819727"/>
                <a:gd name="connsiteY15" fmla="*/ 2068749 h 2308698"/>
                <a:gd name="connsiteX16" fmla="*/ 2866417 w 3819727"/>
                <a:gd name="connsiteY16" fmla="*/ 2308698 h 2308698"/>
                <a:gd name="connsiteX17" fmla="*/ 350195 w 3819727"/>
                <a:gd name="connsiteY17" fmla="*/ 2276272 h 2308698"/>
                <a:gd name="connsiteX18" fmla="*/ 103761 w 3819727"/>
                <a:gd name="connsiteY18" fmla="*/ 2075234 h 230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9727" h="2308698">
                  <a:moveTo>
                    <a:pt x="103761" y="2075234"/>
                  </a:moveTo>
                  <a:lnTo>
                    <a:pt x="103761" y="2075234"/>
                  </a:lnTo>
                  <a:lnTo>
                    <a:pt x="103761" y="2010383"/>
                  </a:lnTo>
                  <a:lnTo>
                    <a:pt x="0" y="1504545"/>
                  </a:lnTo>
                  <a:lnTo>
                    <a:pt x="194553" y="1089498"/>
                  </a:lnTo>
                  <a:lnTo>
                    <a:pt x="810638" y="1005191"/>
                  </a:lnTo>
                  <a:lnTo>
                    <a:pt x="966281" y="603115"/>
                  </a:lnTo>
                  <a:lnTo>
                    <a:pt x="1420238" y="434502"/>
                  </a:lnTo>
                  <a:lnTo>
                    <a:pt x="1562910" y="505838"/>
                  </a:lnTo>
                  <a:lnTo>
                    <a:pt x="2016868" y="0"/>
                  </a:lnTo>
                  <a:lnTo>
                    <a:pt x="2808051" y="32425"/>
                  </a:lnTo>
                  <a:lnTo>
                    <a:pt x="3197157" y="499353"/>
                  </a:lnTo>
                  <a:lnTo>
                    <a:pt x="3281464" y="1024647"/>
                  </a:lnTo>
                  <a:lnTo>
                    <a:pt x="3709481" y="1238655"/>
                  </a:lnTo>
                  <a:lnTo>
                    <a:pt x="3819727" y="1614791"/>
                  </a:lnTo>
                  <a:lnTo>
                    <a:pt x="3631659" y="2068749"/>
                  </a:lnTo>
                  <a:lnTo>
                    <a:pt x="2866417" y="2308698"/>
                  </a:lnTo>
                  <a:lnTo>
                    <a:pt x="350195" y="2276272"/>
                  </a:lnTo>
                  <a:lnTo>
                    <a:pt x="103761" y="2075234"/>
                  </a:lnTo>
                  <a:close/>
                </a:path>
              </a:pathLst>
            </a:custGeom>
            <a:solidFill>
              <a:sysClr val="window" lastClr="FFFFFF"/>
            </a:solidFill>
            <a:ln w="12700" cap="flat" cmpd="sng" algn="ctr">
              <a:no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sp>
          <p:nvSpPr>
            <p:cNvPr id="30" name="TextBox 29">
              <a:extLst>
                <a:ext uri="{FF2B5EF4-FFF2-40B4-BE49-F238E27FC236}">
                  <a16:creationId xmlns:a16="http://schemas.microsoft.com/office/drawing/2014/main" id="{B8CD1A35-7E6D-4136-801C-15C287D6539A}"/>
                </a:ext>
              </a:extLst>
            </p:cNvPr>
            <p:cNvSpPr txBox="1"/>
            <p:nvPr/>
          </p:nvSpPr>
          <p:spPr>
            <a:xfrm>
              <a:off x="2840680" y="2960604"/>
              <a:ext cx="2065822" cy="461665"/>
            </a:xfrm>
            <a:prstGeom prst="rect">
              <a:avLst/>
            </a:prstGeom>
            <a:noFill/>
          </p:spPr>
          <p:txBody>
            <a:bodyPr wrap="none" rtlCol="0">
              <a:spAutoFit/>
            </a:bodyPr>
            <a:lstStyle/>
            <a:p>
              <a:r>
                <a:rPr lang="en-US" sz="2400" b="1" dirty="0">
                  <a:solidFill>
                    <a:prstClr val="black"/>
                  </a:solidFill>
                  <a:latin typeface="+mj-lt"/>
                </a:rPr>
                <a:t>ASP.NET Core</a:t>
              </a:r>
            </a:p>
          </p:txBody>
        </p:sp>
      </p:grpSp>
      <p:sp>
        <p:nvSpPr>
          <p:cNvPr id="38" name="Rectangle: Rounded Corners 37">
            <a:extLst>
              <a:ext uri="{FF2B5EF4-FFF2-40B4-BE49-F238E27FC236}">
                <a16:creationId xmlns:a16="http://schemas.microsoft.com/office/drawing/2014/main" id="{1E6B6035-1AE5-4C63-AC11-3CB9B21F5069}"/>
              </a:ext>
            </a:extLst>
          </p:cNvPr>
          <p:cNvSpPr/>
          <p:nvPr/>
        </p:nvSpPr>
        <p:spPr>
          <a:xfrm>
            <a:off x="2673987" y="3442646"/>
            <a:ext cx="2259720" cy="2545778"/>
          </a:xfrm>
          <a:prstGeom prst="roundRect">
            <a:avLst>
              <a:gd name="adj" fmla="val 6024"/>
            </a:avLst>
          </a:prstGeom>
          <a:solidFill>
            <a:schemeClr val="accent1"/>
          </a:solid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panose="020F0502020204030204"/>
              </a:rPr>
              <a:t>Page / View</a:t>
            </a:r>
          </a:p>
        </p:txBody>
      </p:sp>
      <p:sp>
        <p:nvSpPr>
          <p:cNvPr id="36" name="Rectangle 35">
            <a:extLst>
              <a:ext uri="{FF2B5EF4-FFF2-40B4-BE49-F238E27FC236}">
                <a16:creationId xmlns:a16="http://schemas.microsoft.com/office/drawing/2014/main" id="{A3AE525A-77B6-4942-8BB9-5779F5BED860}"/>
              </a:ext>
            </a:extLst>
          </p:cNvPr>
          <p:cNvSpPr/>
          <p:nvPr/>
        </p:nvSpPr>
        <p:spPr>
          <a:xfrm>
            <a:off x="3053183" y="4467310"/>
            <a:ext cx="1501328" cy="902925"/>
          </a:xfrm>
          <a:prstGeom prst="rect">
            <a:avLst/>
          </a:prstGeom>
          <a:solidFill>
            <a:schemeClr val="accent3">
              <a:lumMod val="75000"/>
            </a:schemeClr>
          </a:solidFill>
          <a:ln w="1905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Component</a:t>
            </a:r>
          </a:p>
        </p:txBody>
      </p:sp>
      <p:sp>
        <p:nvSpPr>
          <p:cNvPr id="48" name="Rectangle 47">
            <a:extLst>
              <a:ext uri="{FF2B5EF4-FFF2-40B4-BE49-F238E27FC236}">
                <a16:creationId xmlns:a16="http://schemas.microsoft.com/office/drawing/2014/main" id="{CF1D2C33-2A53-4763-B4C1-1DCE18411006}"/>
              </a:ext>
            </a:extLst>
          </p:cNvPr>
          <p:cNvSpPr/>
          <p:nvPr/>
        </p:nvSpPr>
        <p:spPr>
          <a:xfrm>
            <a:off x="3053183" y="3944590"/>
            <a:ext cx="1501328" cy="416720"/>
          </a:xfrm>
          <a:prstGeom prst="rect">
            <a:avLst/>
          </a:prstGeom>
          <a:solidFill>
            <a:schemeClr val="bg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HttpContext</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CB7AE35-2AE0-4EE4-9AEE-3A9FC03C2F43}"/>
              </a:ext>
            </a:extLst>
          </p:cNvPr>
          <p:cNvSpPr/>
          <p:nvPr/>
        </p:nvSpPr>
        <p:spPr>
          <a:xfrm>
            <a:off x="3389174" y="4851832"/>
            <a:ext cx="839926" cy="416720"/>
          </a:xfrm>
          <a:prstGeom prst="rect">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State</a:t>
            </a:r>
          </a:p>
        </p:txBody>
      </p:sp>
      <p:grpSp>
        <p:nvGrpSpPr>
          <p:cNvPr id="60" name="Group 59">
            <a:extLst>
              <a:ext uri="{FF2B5EF4-FFF2-40B4-BE49-F238E27FC236}">
                <a16:creationId xmlns:a16="http://schemas.microsoft.com/office/drawing/2014/main" id="{0272951F-8B1D-4880-9250-FC61366E3037}"/>
              </a:ext>
            </a:extLst>
          </p:cNvPr>
          <p:cNvGrpSpPr/>
          <p:nvPr/>
        </p:nvGrpSpPr>
        <p:grpSpPr>
          <a:xfrm>
            <a:off x="4601260" y="2599907"/>
            <a:ext cx="3055341" cy="1867001"/>
            <a:chOff x="4601260" y="2599907"/>
            <a:chExt cx="3055341" cy="1867001"/>
          </a:xfrm>
        </p:grpSpPr>
        <p:pic>
          <p:nvPicPr>
            <p:cNvPr id="32" name="Graphic 31" descr="Line Arrow: Clockwise curve">
              <a:extLst>
                <a:ext uri="{FF2B5EF4-FFF2-40B4-BE49-F238E27FC236}">
                  <a16:creationId xmlns:a16="http://schemas.microsoft.com/office/drawing/2014/main" id="{C9A94F68-86B5-4917-A9F7-05060763BC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02566" flipV="1">
              <a:off x="5195430" y="2005737"/>
              <a:ext cx="1867001" cy="3055341"/>
            </a:xfrm>
            <a:prstGeom prst="rect">
              <a:avLst/>
            </a:prstGeom>
            <a:effectLst/>
          </p:spPr>
        </p:pic>
        <p:sp>
          <p:nvSpPr>
            <p:cNvPr id="52" name="TextBox 51">
              <a:extLst>
                <a:ext uri="{FF2B5EF4-FFF2-40B4-BE49-F238E27FC236}">
                  <a16:creationId xmlns:a16="http://schemas.microsoft.com/office/drawing/2014/main" id="{1DB849AA-32C8-4208-8448-44F558135794}"/>
                </a:ext>
              </a:extLst>
            </p:cNvPr>
            <p:cNvSpPr txBox="1"/>
            <p:nvPr/>
          </p:nvSpPr>
          <p:spPr>
            <a:xfrm>
              <a:off x="5722626" y="2827253"/>
              <a:ext cx="908197"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Request</a:t>
              </a:r>
            </a:p>
          </p:txBody>
        </p:sp>
      </p:grpSp>
      <p:grpSp>
        <p:nvGrpSpPr>
          <p:cNvPr id="61" name="Group 60">
            <a:extLst>
              <a:ext uri="{FF2B5EF4-FFF2-40B4-BE49-F238E27FC236}">
                <a16:creationId xmlns:a16="http://schemas.microsoft.com/office/drawing/2014/main" id="{7940574F-C850-4962-A571-D6BF1D3D7090}"/>
              </a:ext>
            </a:extLst>
          </p:cNvPr>
          <p:cNvGrpSpPr/>
          <p:nvPr/>
        </p:nvGrpSpPr>
        <p:grpSpPr>
          <a:xfrm>
            <a:off x="4714139" y="4756530"/>
            <a:ext cx="3055342" cy="1867004"/>
            <a:chOff x="4714139" y="4756530"/>
            <a:chExt cx="3055342" cy="1867004"/>
          </a:xfrm>
        </p:grpSpPr>
        <p:pic>
          <p:nvPicPr>
            <p:cNvPr id="31" name="Graphic 30" descr="Line Arrow: Clockwise curve">
              <a:extLst>
                <a:ext uri="{FF2B5EF4-FFF2-40B4-BE49-F238E27FC236}">
                  <a16:creationId xmlns:a16="http://schemas.microsoft.com/office/drawing/2014/main" id="{4C4EF71F-5B74-4757-81CE-4B14F37CCF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502566" flipH="1">
              <a:off x="5308308" y="4162361"/>
              <a:ext cx="1867004" cy="3055342"/>
            </a:xfrm>
            <a:prstGeom prst="rect">
              <a:avLst/>
            </a:prstGeom>
            <a:effectLst/>
          </p:spPr>
        </p:pic>
        <p:sp>
          <p:nvSpPr>
            <p:cNvPr id="53" name="TextBox 52">
              <a:extLst>
                <a:ext uri="{FF2B5EF4-FFF2-40B4-BE49-F238E27FC236}">
                  <a16:creationId xmlns:a16="http://schemas.microsoft.com/office/drawing/2014/main" id="{4D41E1DB-4E16-41EE-B27F-1059330930F5}"/>
                </a:ext>
              </a:extLst>
            </p:cNvPr>
            <p:cNvSpPr txBox="1"/>
            <p:nvPr/>
          </p:nvSpPr>
          <p:spPr>
            <a:xfrm>
              <a:off x="5636063" y="6066565"/>
              <a:ext cx="1081322"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Response</a:t>
              </a:r>
            </a:p>
          </p:txBody>
        </p:sp>
      </p:grpSp>
      <p:sp>
        <p:nvSpPr>
          <p:cNvPr id="54" name="Arrow: Right 53">
            <a:extLst>
              <a:ext uri="{FF2B5EF4-FFF2-40B4-BE49-F238E27FC236}">
                <a16:creationId xmlns:a16="http://schemas.microsoft.com/office/drawing/2014/main" id="{7B989867-FBFC-4E37-AD02-FE4E40984515}"/>
              </a:ext>
            </a:extLst>
          </p:cNvPr>
          <p:cNvSpPr/>
          <p:nvPr/>
        </p:nvSpPr>
        <p:spPr bwMode="auto">
          <a:xfrm flipH="1">
            <a:off x="4667389" y="4399610"/>
            <a:ext cx="2871280" cy="685800"/>
          </a:xfrm>
          <a:prstGeom prst="rightArrow">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a:extLst>
              <a:ext uri="{FF2B5EF4-FFF2-40B4-BE49-F238E27FC236}">
                <a16:creationId xmlns:a16="http://schemas.microsoft.com/office/drawing/2014/main" id="{57CBFB26-E995-40EB-8728-B0E32B3500A4}"/>
              </a:ext>
            </a:extLst>
          </p:cNvPr>
          <p:cNvSpPr txBox="1"/>
          <p:nvPr/>
        </p:nvSpPr>
        <p:spPr>
          <a:xfrm>
            <a:off x="5759126" y="4148974"/>
            <a:ext cx="841577"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SignalR</a:t>
            </a:r>
          </a:p>
        </p:txBody>
      </p:sp>
      <p:sp>
        <p:nvSpPr>
          <p:cNvPr id="57" name="Arrow: Left-Right 56">
            <a:extLst>
              <a:ext uri="{FF2B5EF4-FFF2-40B4-BE49-F238E27FC236}">
                <a16:creationId xmlns:a16="http://schemas.microsoft.com/office/drawing/2014/main" id="{CF35B8FD-180D-449F-B780-DAB9FA53A4B6}"/>
              </a:ext>
            </a:extLst>
          </p:cNvPr>
          <p:cNvSpPr/>
          <p:nvPr/>
        </p:nvSpPr>
        <p:spPr bwMode="auto">
          <a:xfrm>
            <a:off x="4676886" y="4400416"/>
            <a:ext cx="3221089" cy="685800"/>
          </a:xfrm>
          <a:prstGeom prst="leftRightArrow">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UI events / DOM updates</a:t>
            </a:r>
          </a:p>
        </p:txBody>
      </p:sp>
    </p:spTree>
    <p:extLst>
      <p:ext uri="{BB962C8B-B14F-4D97-AF65-F5344CB8AC3E}">
        <p14:creationId xmlns:p14="http://schemas.microsoft.com/office/powerpoint/2010/main" val="386243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ppt_x</p:attrName>
                                        </p:attrNameLst>
                                      </p:cBhvr>
                                      <p:tavLst>
                                        <p:tav tm="0">
                                          <p:val>
                                            <p:strVal val="#ppt_x+#ppt_w/2"/>
                                          </p:val>
                                        </p:tav>
                                        <p:tav tm="100000">
                                          <p:val>
                                            <p:strVal val="#ppt_x"/>
                                          </p:val>
                                        </p:tav>
                                      </p:tavLst>
                                    </p:anim>
                                    <p:anim calcmode="lin" valueType="num">
                                      <p:cBhvr>
                                        <p:cTn id="32" dur="500" fill="hold"/>
                                        <p:tgtEl>
                                          <p:spTgt spid="54"/>
                                        </p:tgtEl>
                                        <p:attrNameLst>
                                          <p:attrName>ppt_y</p:attrName>
                                        </p:attrNameLst>
                                      </p:cBhvr>
                                      <p:tavLst>
                                        <p:tav tm="0">
                                          <p:val>
                                            <p:strVal val="#ppt_y"/>
                                          </p:val>
                                        </p:tav>
                                        <p:tav tm="100000">
                                          <p:val>
                                            <p:strVal val="#ppt_y"/>
                                          </p:val>
                                        </p:tav>
                                      </p:tavLst>
                                    </p:anim>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8" grpId="0" animBg="1"/>
      <p:bldP spid="49" grpId="0" animBg="1"/>
      <p:bldP spid="54" grpId="0" animBg="1"/>
      <p:bldP spid="55" grpId="0"/>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9D0A-047E-45DB-86E2-3C1CEC220664}"/>
              </a:ext>
            </a:extLst>
          </p:cNvPr>
          <p:cNvSpPr>
            <a:spLocks noGrp="1"/>
          </p:cNvSpPr>
          <p:nvPr>
            <p:ph type="title"/>
          </p:nvPr>
        </p:nvSpPr>
        <p:spPr/>
        <p:txBody>
          <a:bodyPr/>
          <a:lstStyle/>
          <a:p>
            <a:r>
              <a:rPr lang="en-US" dirty="0"/>
              <a:t>Demo: Pages &amp; Views with Components</a:t>
            </a:r>
          </a:p>
        </p:txBody>
      </p:sp>
    </p:spTree>
    <p:extLst>
      <p:ext uri="{BB962C8B-B14F-4D97-AF65-F5344CB8AC3E}">
        <p14:creationId xmlns:p14="http://schemas.microsoft.com/office/powerpoint/2010/main" val="26060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3B8-0F9D-42B6-B15B-E1A3C4258EBD}"/>
              </a:ext>
            </a:extLst>
          </p:cNvPr>
          <p:cNvSpPr>
            <a:spLocks noGrp="1"/>
          </p:cNvSpPr>
          <p:nvPr>
            <p:ph type="title"/>
          </p:nvPr>
        </p:nvSpPr>
        <p:spPr/>
        <p:txBody>
          <a:bodyPr/>
          <a:lstStyle/>
          <a:p>
            <a:r>
              <a:rPr lang="en-US" dirty="0"/>
              <a:t>One Framework – two hosting models</a:t>
            </a:r>
          </a:p>
        </p:txBody>
      </p:sp>
      <p:grpSp>
        <p:nvGrpSpPr>
          <p:cNvPr id="39" name="Group 38">
            <a:extLst>
              <a:ext uri="{FF2B5EF4-FFF2-40B4-BE49-F238E27FC236}">
                <a16:creationId xmlns:a16="http://schemas.microsoft.com/office/drawing/2014/main" id="{CA0B5474-B88E-4CA0-A743-AE07DF51B758}"/>
              </a:ext>
            </a:extLst>
          </p:cNvPr>
          <p:cNvGrpSpPr/>
          <p:nvPr/>
        </p:nvGrpSpPr>
        <p:grpSpPr>
          <a:xfrm>
            <a:off x="523468" y="2327395"/>
            <a:ext cx="4046299" cy="3358240"/>
            <a:chOff x="6763966" y="1195735"/>
            <a:chExt cx="6758067" cy="4194606"/>
          </a:xfrm>
        </p:grpSpPr>
        <p:sp>
          <p:nvSpPr>
            <p:cNvPr id="40" name="Rectangle 39">
              <a:extLst>
                <a:ext uri="{FF2B5EF4-FFF2-40B4-BE49-F238E27FC236}">
                  <a16:creationId xmlns:a16="http://schemas.microsoft.com/office/drawing/2014/main" id="{60E6827E-544E-4091-B17A-C80C1575ABED}"/>
                </a:ext>
              </a:extLst>
            </p:cNvPr>
            <p:cNvSpPr/>
            <p:nvPr/>
          </p:nvSpPr>
          <p:spPr>
            <a:xfrm>
              <a:off x="6763966" y="1195735"/>
              <a:ext cx="6756255" cy="4194606"/>
            </a:xfrm>
            <a:prstGeom prst="rect">
              <a:avLst/>
            </a:prstGeom>
            <a:solidFill>
              <a:sysClr val="window" lastClr="FFFFFF"/>
            </a:solidFill>
            <a:ln w="12700" cap="flat" cmpd="sng" algn="ctr">
              <a:noFill/>
              <a:prstDash val="solid"/>
              <a:miter lim="800000"/>
            </a:ln>
            <a:effectLst>
              <a:outerShdw blurRad="203200" sx="102000" sy="102000" algn="ctr" rotWithShape="0">
                <a:prstClr val="black">
                  <a:alpha val="40000"/>
                </a:prstClr>
              </a:outerShdw>
            </a:effectLst>
          </p:spPr>
          <p:txBody>
            <a:bodyPr rtlCol="0" anchor="ctr"/>
            <a:lstStyle/>
            <a:p>
              <a:pPr algn="ctr">
                <a:defRPr/>
              </a:pPr>
              <a:endParaRPr lang="en-GB" kern="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B5F6D1F1-92B5-40A1-83F9-7D5EAD335CFD}"/>
                </a:ext>
              </a:extLst>
            </p:cNvPr>
            <p:cNvSpPr/>
            <p:nvPr/>
          </p:nvSpPr>
          <p:spPr>
            <a:xfrm>
              <a:off x="6763966" y="1195735"/>
              <a:ext cx="6756255" cy="1004505"/>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2" name="Rectangle 41">
              <a:extLst>
                <a:ext uri="{FF2B5EF4-FFF2-40B4-BE49-F238E27FC236}">
                  <a16:creationId xmlns:a16="http://schemas.microsoft.com/office/drawing/2014/main" id="{759C9D23-A190-44C9-9F38-1EA3CA527C62}"/>
                </a:ext>
              </a:extLst>
            </p:cNvPr>
            <p:cNvSpPr/>
            <p:nvPr/>
          </p:nvSpPr>
          <p:spPr>
            <a:xfrm>
              <a:off x="7263316" y="1573392"/>
              <a:ext cx="5801903" cy="418165"/>
            </a:xfrm>
            <a:prstGeom prst="rect">
              <a:avLst/>
            </a:prstGeom>
            <a:solidFill>
              <a:sysClr val="window" lastClr="FFFFFF">
                <a:lumMod val="95000"/>
              </a:sysClr>
            </a:solidFill>
            <a:ln w="12700" cap="flat" cmpd="sng" algn="ctr">
              <a:noFill/>
              <a:prstDash val="solid"/>
              <a:miter lim="800000"/>
            </a:ln>
            <a:effectLst/>
          </p:spPr>
          <p:txBody>
            <a:bodyPr rtlCol="0" anchor="ctr"/>
            <a:lstStyle/>
            <a:p>
              <a:pPr>
                <a:defRPr/>
              </a:pPr>
              <a:r>
                <a:rPr lang="en-GB" sz="2000" b="1" kern="0" dirty="0">
                  <a:solidFill>
                    <a:prstClr val="white">
                      <a:lumMod val="65000"/>
                    </a:prstClr>
                  </a:solidFill>
                  <a:latin typeface="Consolas" panose="020B0609020204030204" pitchFamily="49" charset="0"/>
                </a:rPr>
                <a:t>https://...</a:t>
              </a:r>
            </a:p>
          </p:txBody>
        </p:sp>
        <p:sp>
          <p:nvSpPr>
            <p:cNvPr id="43" name="Rectangle 42">
              <a:extLst>
                <a:ext uri="{FF2B5EF4-FFF2-40B4-BE49-F238E27FC236}">
                  <a16:creationId xmlns:a16="http://schemas.microsoft.com/office/drawing/2014/main" id="{547535C6-86F6-47B2-9AE8-C0A97782B10E}"/>
                </a:ext>
              </a:extLst>
            </p:cNvPr>
            <p:cNvSpPr/>
            <p:nvPr/>
          </p:nvSpPr>
          <p:spPr>
            <a:xfrm>
              <a:off x="13125513" y="1197191"/>
              <a:ext cx="396520" cy="278268"/>
            </a:xfrm>
            <a:prstGeom prst="rect">
              <a:avLst/>
            </a:prstGeom>
            <a:solidFill>
              <a:srgbClr val="C00000"/>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4" name="Rectangle 43">
              <a:extLst>
                <a:ext uri="{FF2B5EF4-FFF2-40B4-BE49-F238E27FC236}">
                  <a16:creationId xmlns:a16="http://schemas.microsoft.com/office/drawing/2014/main" id="{CD84E043-1990-404A-BD2B-18D348C60074}"/>
                </a:ext>
              </a:extLst>
            </p:cNvPr>
            <p:cNvSpPr/>
            <p:nvPr/>
          </p:nvSpPr>
          <p:spPr>
            <a:xfrm>
              <a:off x="12668701" y="1197191"/>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C778F32B-ECD7-493A-80B6-D3A84D407387}"/>
                </a:ext>
              </a:extLst>
            </p:cNvPr>
            <p:cNvSpPr/>
            <p:nvPr/>
          </p:nvSpPr>
          <p:spPr>
            <a:xfrm>
              <a:off x="12206858" y="1197191"/>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6" name="Isosceles Triangle 45">
              <a:extLst>
                <a:ext uri="{FF2B5EF4-FFF2-40B4-BE49-F238E27FC236}">
                  <a16:creationId xmlns:a16="http://schemas.microsoft.com/office/drawing/2014/main" id="{E17975F0-36F8-4C21-83FC-FF788557F119}"/>
                </a:ext>
              </a:extLst>
            </p:cNvPr>
            <p:cNvSpPr/>
            <p:nvPr/>
          </p:nvSpPr>
          <p:spPr>
            <a:xfrm rot="16200000">
              <a:off x="6876308" y="1698472"/>
              <a:ext cx="255155" cy="159346"/>
            </a:xfrm>
            <a:prstGeom prst="triangle">
              <a:avLst/>
            </a:prstGeom>
            <a:solidFill>
              <a:sysClr val="windowText" lastClr="000000">
                <a:lumMod val="75000"/>
                <a:lumOff val="2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cxnSp>
          <p:nvCxnSpPr>
            <p:cNvPr id="47" name="Straight Connector 46">
              <a:extLst>
                <a:ext uri="{FF2B5EF4-FFF2-40B4-BE49-F238E27FC236}">
                  <a16:creationId xmlns:a16="http://schemas.microsoft.com/office/drawing/2014/main" id="{149CF92F-1388-4A11-8980-92CB6E0C3D55}"/>
                </a:ext>
              </a:extLst>
            </p:cNvPr>
            <p:cNvCxnSpPr>
              <a:cxnSpLocks/>
            </p:cNvCxnSpPr>
            <p:nvPr/>
          </p:nvCxnSpPr>
          <p:spPr>
            <a:xfrm>
              <a:off x="13144628" y="1652024"/>
              <a:ext cx="278938"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48" name="Straight Connector 47">
              <a:extLst>
                <a:ext uri="{FF2B5EF4-FFF2-40B4-BE49-F238E27FC236}">
                  <a16:creationId xmlns:a16="http://schemas.microsoft.com/office/drawing/2014/main" id="{214C466D-41C5-402F-8016-7C5D65E18D6A}"/>
                </a:ext>
              </a:extLst>
            </p:cNvPr>
            <p:cNvCxnSpPr>
              <a:cxnSpLocks/>
            </p:cNvCxnSpPr>
            <p:nvPr/>
          </p:nvCxnSpPr>
          <p:spPr>
            <a:xfrm>
              <a:off x="13144628" y="1911820"/>
              <a:ext cx="278938"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49" name="Straight Connector 48">
              <a:extLst>
                <a:ext uri="{FF2B5EF4-FFF2-40B4-BE49-F238E27FC236}">
                  <a16:creationId xmlns:a16="http://schemas.microsoft.com/office/drawing/2014/main" id="{1F9D8659-2C5E-4B19-8ED1-A862A4554C04}"/>
                </a:ext>
              </a:extLst>
            </p:cNvPr>
            <p:cNvCxnSpPr>
              <a:cxnSpLocks/>
            </p:cNvCxnSpPr>
            <p:nvPr/>
          </p:nvCxnSpPr>
          <p:spPr>
            <a:xfrm>
              <a:off x="13144628" y="1781494"/>
              <a:ext cx="278938" cy="0"/>
            </a:xfrm>
            <a:prstGeom prst="line">
              <a:avLst/>
            </a:prstGeom>
            <a:noFill/>
            <a:ln w="41275" cap="flat" cmpd="sng" algn="ctr">
              <a:solidFill>
                <a:sysClr val="windowText" lastClr="000000">
                  <a:lumMod val="65000"/>
                  <a:lumOff val="35000"/>
                </a:sysClr>
              </a:solidFill>
              <a:prstDash val="solid"/>
              <a:miter lim="800000"/>
            </a:ln>
            <a:effectLst/>
          </p:spPr>
        </p:cxnSp>
        <p:grpSp>
          <p:nvGrpSpPr>
            <p:cNvPr id="50" name="Group 49">
              <a:extLst>
                <a:ext uri="{FF2B5EF4-FFF2-40B4-BE49-F238E27FC236}">
                  <a16:creationId xmlns:a16="http://schemas.microsoft.com/office/drawing/2014/main" id="{3B4DB4F6-3E68-41E1-88B5-C2BA3058729B}"/>
                </a:ext>
              </a:extLst>
            </p:cNvPr>
            <p:cNvGrpSpPr/>
            <p:nvPr/>
          </p:nvGrpSpPr>
          <p:grpSpPr>
            <a:xfrm>
              <a:off x="13240124" y="1273807"/>
              <a:ext cx="166689" cy="125046"/>
              <a:chOff x="8278897" y="1296128"/>
              <a:chExt cx="96767" cy="54276"/>
            </a:xfrm>
          </p:grpSpPr>
          <p:cxnSp>
            <p:nvCxnSpPr>
              <p:cNvPr id="57" name="Straight Connector 56">
                <a:extLst>
                  <a:ext uri="{FF2B5EF4-FFF2-40B4-BE49-F238E27FC236}">
                    <a16:creationId xmlns:a16="http://schemas.microsoft.com/office/drawing/2014/main" id="{96997A2A-34EA-4304-AD6B-ABDE0DCB539D}"/>
                  </a:ext>
                </a:extLst>
              </p:cNvPr>
              <p:cNvCxnSpPr/>
              <p:nvPr/>
            </p:nvCxnSpPr>
            <p:spPr>
              <a:xfrm>
                <a:off x="8278962" y="1296130"/>
                <a:ext cx="96702" cy="54274"/>
              </a:xfrm>
              <a:prstGeom prst="line">
                <a:avLst/>
              </a:prstGeom>
              <a:noFill/>
              <a:ln w="25400" cap="flat" cmpd="sng" algn="ctr">
                <a:solidFill>
                  <a:sysClr val="window" lastClr="FFFFFF"/>
                </a:solidFill>
                <a:prstDash val="solid"/>
                <a:miter lim="800000"/>
              </a:ln>
              <a:effectLst/>
            </p:spPr>
          </p:cxnSp>
          <p:cxnSp>
            <p:nvCxnSpPr>
              <p:cNvPr id="58" name="Straight Connector 57">
                <a:extLst>
                  <a:ext uri="{FF2B5EF4-FFF2-40B4-BE49-F238E27FC236}">
                    <a16:creationId xmlns:a16="http://schemas.microsoft.com/office/drawing/2014/main" id="{801C98B8-D977-4FD9-A500-8945B85B81B8}"/>
                  </a:ext>
                </a:extLst>
              </p:cNvPr>
              <p:cNvCxnSpPr>
                <a:cxnSpLocks/>
              </p:cNvCxnSpPr>
              <p:nvPr/>
            </p:nvCxnSpPr>
            <p:spPr>
              <a:xfrm flipH="1">
                <a:off x="8278897" y="1296128"/>
                <a:ext cx="96702" cy="54274"/>
              </a:xfrm>
              <a:prstGeom prst="line">
                <a:avLst/>
              </a:prstGeom>
              <a:noFill/>
              <a:ln w="25400" cap="flat" cmpd="sng" algn="ctr">
                <a:solidFill>
                  <a:sysClr val="window" lastClr="FFFFFF"/>
                </a:solidFill>
                <a:prstDash val="solid"/>
                <a:miter lim="800000"/>
              </a:ln>
              <a:effectLst/>
            </p:spPr>
          </p:cxnSp>
        </p:grpSp>
        <p:cxnSp>
          <p:nvCxnSpPr>
            <p:cNvPr id="51" name="Straight Connector 50">
              <a:extLst>
                <a:ext uri="{FF2B5EF4-FFF2-40B4-BE49-F238E27FC236}">
                  <a16:creationId xmlns:a16="http://schemas.microsoft.com/office/drawing/2014/main" id="{F1943C7B-23FF-4605-9DD2-FCC003A88123}"/>
                </a:ext>
              </a:extLst>
            </p:cNvPr>
            <p:cNvCxnSpPr>
              <a:cxnSpLocks/>
            </p:cNvCxnSpPr>
            <p:nvPr/>
          </p:nvCxnSpPr>
          <p:spPr>
            <a:xfrm>
              <a:off x="12296323" y="1394542"/>
              <a:ext cx="217560" cy="0"/>
            </a:xfrm>
            <a:prstGeom prst="line">
              <a:avLst/>
            </a:prstGeom>
            <a:noFill/>
            <a:ln w="25400" cap="flat" cmpd="sng" algn="ctr">
              <a:solidFill>
                <a:sysClr val="window" lastClr="FFFFFF"/>
              </a:solidFill>
              <a:prstDash val="solid"/>
              <a:miter lim="800000"/>
            </a:ln>
            <a:effectLst/>
          </p:spPr>
        </p:cxnSp>
        <p:grpSp>
          <p:nvGrpSpPr>
            <p:cNvPr id="52" name="Group 51">
              <a:extLst>
                <a:ext uri="{FF2B5EF4-FFF2-40B4-BE49-F238E27FC236}">
                  <a16:creationId xmlns:a16="http://schemas.microsoft.com/office/drawing/2014/main" id="{BB5EFCA9-620C-463A-B032-E93EFBDEBE25}"/>
                </a:ext>
              </a:extLst>
            </p:cNvPr>
            <p:cNvGrpSpPr/>
            <p:nvPr/>
          </p:nvGrpSpPr>
          <p:grpSpPr>
            <a:xfrm>
              <a:off x="12777510" y="1273797"/>
              <a:ext cx="198380" cy="120741"/>
              <a:chOff x="8011102" y="1251201"/>
              <a:chExt cx="126370" cy="56144"/>
            </a:xfrm>
          </p:grpSpPr>
          <p:cxnSp>
            <p:nvCxnSpPr>
              <p:cNvPr id="53" name="Straight Connector 52">
                <a:extLst>
                  <a:ext uri="{FF2B5EF4-FFF2-40B4-BE49-F238E27FC236}">
                    <a16:creationId xmlns:a16="http://schemas.microsoft.com/office/drawing/2014/main" id="{D81D99F3-D544-45CD-AD8A-402CD770F7E5}"/>
                  </a:ext>
                </a:extLst>
              </p:cNvPr>
              <p:cNvCxnSpPr>
                <a:cxnSpLocks/>
              </p:cNvCxnSpPr>
              <p:nvPr/>
            </p:nvCxnSpPr>
            <p:spPr>
              <a:xfrm>
                <a:off x="8011102" y="1307345"/>
                <a:ext cx="126292" cy="0"/>
              </a:xfrm>
              <a:prstGeom prst="line">
                <a:avLst/>
              </a:prstGeom>
              <a:noFill/>
              <a:ln w="25400" cap="flat" cmpd="sng" algn="ctr">
                <a:solidFill>
                  <a:sysClr val="window" lastClr="FFFFFF"/>
                </a:solidFill>
                <a:prstDash val="solid"/>
                <a:miter lim="800000"/>
              </a:ln>
              <a:effectLst/>
            </p:spPr>
          </p:cxnSp>
          <p:cxnSp>
            <p:nvCxnSpPr>
              <p:cNvPr id="54" name="Straight Connector 53">
                <a:extLst>
                  <a:ext uri="{FF2B5EF4-FFF2-40B4-BE49-F238E27FC236}">
                    <a16:creationId xmlns:a16="http://schemas.microsoft.com/office/drawing/2014/main" id="{121D71F2-1906-4BA4-A05C-7E8420F2884B}"/>
                  </a:ext>
                </a:extLst>
              </p:cNvPr>
              <p:cNvCxnSpPr>
                <a:cxnSpLocks/>
              </p:cNvCxnSpPr>
              <p:nvPr/>
            </p:nvCxnSpPr>
            <p:spPr>
              <a:xfrm>
                <a:off x="8011174" y="1253071"/>
                <a:ext cx="126298" cy="0"/>
              </a:xfrm>
              <a:prstGeom prst="line">
                <a:avLst/>
              </a:prstGeom>
              <a:noFill/>
              <a:ln w="25400" cap="flat" cmpd="sng" algn="ctr">
                <a:solidFill>
                  <a:sysClr val="window" lastClr="FFFFFF"/>
                </a:solidFill>
                <a:prstDash val="solid"/>
                <a:miter lim="800000"/>
              </a:ln>
              <a:effectLst/>
            </p:spPr>
          </p:cxnSp>
          <p:cxnSp>
            <p:nvCxnSpPr>
              <p:cNvPr id="55" name="Straight Connector 54">
                <a:extLst>
                  <a:ext uri="{FF2B5EF4-FFF2-40B4-BE49-F238E27FC236}">
                    <a16:creationId xmlns:a16="http://schemas.microsoft.com/office/drawing/2014/main" id="{ED2DEAFF-E152-4397-866B-FAC4238C555D}"/>
                  </a:ext>
                </a:extLst>
              </p:cNvPr>
              <p:cNvCxnSpPr>
                <a:cxnSpLocks/>
              </p:cNvCxnSpPr>
              <p:nvPr/>
            </p:nvCxnSpPr>
            <p:spPr>
              <a:xfrm>
                <a:off x="8135379" y="1251201"/>
                <a:ext cx="0" cy="54274"/>
              </a:xfrm>
              <a:prstGeom prst="line">
                <a:avLst/>
              </a:prstGeom>
              <a:noFill/>
              <a:ln w="25400" cap="flat" cmpd="sng" algn="ctr">
                <a:solidFill>
                  <a:sysClr val="window" lastClr="FFFFFF"/>
                </a:solidFill>
                <a:prstDash val="solid"/>
                <a:miter lim="800000"/>
              </a:ln>
              <a:effectLst/>
            </p:spPr>
          </p:cxnSp>
          <p:cxnSp>
            <p:nvCxnSpPr>
              <p:cNvPr id="56" name="Straight Connector 55">
                <a:extLst>
                  <a:ext uri="{FF2B5EF4-FFF2-40B4-BE49-F238E27FC236}">
                    <a16:creationId xmlns:a16="http://schemas.microsoft.com/office/drawing/2014/main" id="{963666F0-E7D5-4C15-8D83-E3E1D4250AB1}"/>
                  </a:ext>
                </a:extLst>
              </p:cNvPr>
              <p:cNvCxnSpPr>
                <a:cxnSpLocks/>
              </p:cNvCxnSpPr>
              <p:nvPr/>
            </p:nvCxnSpPr>
            <p:spPr>
              <a:xfrm>
                <a:off x="8014015" y="1251204"/>
                <a:ext cx="0" cy="54274"/>
              </a:xfrm>
              <a:prstGeom prst="line">
                <a:avLst/>
              </a:prstGeom>
              <a:noFill/>
              <a:ln w="25400" cap="flat" cmpd="sng" algn="ctr">
                <a:solidFill>
                  <a:sysClr val="window" lastClr="FFFFFF"/>
                </a:solidFill>
                <a:prstDash val="solid"/>
                <a:miter lim="800000"/>
              </a:ln>
              <a:effectLst/>
            </p:spPr>
          </p:cxnSp>
        </p:grpSp>
      </p:grpSp>
      <p:sp>
        <p:nvSpPr>
          <p:cNvPr id="59" name="Rectangle 58">
            <a:extLst>
              <a:ext uri="{FF2B5EF4-FFF2-40B4-BE49-F238E27FC236}">
                <a16:creationId xmlns:a16="http://schemas.microsoft.com/office/drawing/2014/main" id="{3C50E93F-0AA0-4071-A883-020A8DFD912A}"/>
              </a:ext>
            </a:extLst>
          </p:cNvPr>
          <p:cNvSpPr/>
          <p:nvPr/>
        </p:nvSpPr>
        <p:spPr>
          <a:xfrm>
            <a:off x="3405241" y="4077817"/>
            <a:ext cx="982555" cy="584775"/>
          </a:xfrm>
          <a:prstGeom prst="rect">
            <a:avLst/>
          </a:prstGeom>
          <a:solidFill>
            <a:srgbClr val="E2C200"/>
          </a:solidFill>
        </p:spPr>
        <p:txBody>
          <a:bodyPr wrap="square">
            <a:spAutoFit/>
          </a:bodyPr>
          <a:lstStyle/>
          <a:p>
            <a:pPr algn="ctr"/>
            <a:r>
              <a:rPr lang="en-GB" sz="3200" b="1" dirty="0">
                <a:solidFill>
                  <a:prstClr val="black">
                    <a:lumMod val="65000"/>
                    <a:lumOff val="35000"/>
                  </a:prstClr>
                </a:solidFill>
                <a:latin typeface="Consolas" panose="020B0609020204030204" pitchFamily="49" charset="0"/>
              </a:rPr>
              <a:t>DOM</a:t>
            </a:r>
            <a:endParaRPr lang="en-GB" sz="3200" dirty="0">
              <a:solidFill>
                <a:prstClr val="black">
                  <a:lumMod val="65000"/>
                  <a:lumOff val="35000"/>
                </a:prstClr>
              </a:solidFill>
              <a:latin typeface="Calibri" panose="020F0502020204030204"/>
            </a:endParaRPr>
          </a:p>
        </p:txBody>
      </p:sp>
      <p:grpSp>
        <p:nvGrpSpPr>
          <p:cNvPr id="60" name="Group 59">
            <a:extLst>
              <a:ext uri="{FF2B5EF4-FFF2-40B4-BE49-F238E27FC236}">
                <a16:creationId xmlns:a16="http://schemas.microsoft.com/office/drawing/2014/main" id="{46E3EA9E-AA04-49C7-800A-22F78335BCEB}"/>
              </a:ext>
            </a:extLst>
          </p:cNvPr>
          <p:cNvGrpSpPr/>
          <p:nvPr/>
        </p:nvGrpSpPr>
        <p:grpSpPr>
          <a:xfrm>
            <a:off x="715769" y="3321410"/>
            <a:ext cx="2259720" cy="2123864"/>
            <a:chOff x="2044967" y="2687833"/>
            <a:chExt cx="2259720" cy="2123864"/>
          </a:xfrm>
        </p:grpSpPr>
        <p:grpSp>
          <p:nvGrpSpPr>
            <p:cNvPr id="61" name="Group 60">
              <a:extLst>
                <a:ext uri="{FF2B5EF4-FFF2-40B4-BE49-F238E27FC236}">
                  <a16:creationId xmlns:a16="http://schemas.microsoft.com/office/drawing/2014/main" id="{578217AC-9179-4530-AEAF-D8BA3964F30B}"/>
                </a:ext>
              </a:extLst>
            </p:cNvPr>
            <p:cNvGrpSpPr/>
            <p:nvPr/>
          </p:nvGrpSpPr>
          <p:grpSpPr>
            <a:xfrm>
              <a:off x="2044967" y="2687833"/>
              <a:ext cx="2259720" cy="2123864"/>
              <a:chOff x="784337" y="2208439"/>
              <a:chExt cx="2259720" cy="2123864"/>
            </a:xfrm>
          </p:grpSpPr>
          <p:sp>
            <p:nvSpPr>
              <p:cNvPr id="65" name="Rectangle: Rounded Corners 64">
                <a:extLst>
                  <a:ext uri="{FF2B5EF4-FFF2-40B4-BE49-F238E27FC236}">
                    <a16:creationId xmlns:a16="http://schemas.microsoft.com/office/drawing/2014/main" id="{118DF077-4A0E-43FE-9178-D3290A51922F}"/>
                  </a:ext>
                </a:extLst>
              </p:cNvPr>
              <p:cNvSpPr/>
              <p:nvPr/>
            </p:nvSpPr>
            <p:spPr>
              <a:xfrm>
                <a:off x="784337" y="2208439"/>
                <a:ext cx="2259720" cy="2123864"/>
              </a:xfrm>
              <a:prstGeom prst="roundRect">
                <a:avLst>
                  <a:gd name="adj" fmla="val 6024"/>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nvGrpSpPr>
              <p:cNvPr id="66" name="Group 65">
                <a:extLst>
                  <a:ext uri="{FF2B5EF4-FFF2-40B4-BE49-F238E27FC236}">
                    <a16:creationId xmlns:a16="http://schemas.microsoft.com/office/drawing/2014/main" id="{EC3D0A59-A5B7-431E-8D32-7D5571CEC82A}"/>
                  </a:ext>
                </a:extLst>
              </p:cNvPr>
              <p:cNvGrpSpPr/>
              <p:nvPr/>
            </p:nvGrpSpPr>
            <p:grpSpPr>
              <a:xfrm>
                <a:off x="1204474" y="2411592"/>
                <a:ext cx="1442545" cy="339191"/>
                <a:chOff x="977953" y="2433131"/>
                <a:chExt cx="6182954" cy="1453829"/>
              </a:xfrm>
              <a:solidFill>
                <a:sysClr val="windowText" lastClr="000000"/>
              </a:solidFill>
              <a:effectLst/>
            </p:grpSpPr>
            <p:sp>
              <p:nvSpPr>
                <p:cNvPr id="67" name="Freeform: Shape 66">
                  <a:extLst>
                    <a:ext uri="{FF2B5EF4-FFF2-40B4-BE49-F238E27FC236}">
                      <a16:creationId xmlns:a16="http://schemas.microsoft.com/office/drawing/2014/main" id="{0C957E7F-09F4-40AB-8800-6C10C88DFDEE}"/>
                    </a:ext>
                  </a:extLst>
                </p:cNvPr>
                <p:cNvSpPr/>
                <p:nvPr/>
              </p:nvSpPr>
              <p:spPr>
                <a:xfrm>
                  <a:off x="2256408" y="2433131"/>
                  <a:ext cx="290494" cy="1452467"/>
                </a:xfrm>
                <a:custGeom>
                  <a:avLst/>
                  <a:gdLst/>
                  <a:ahLst/>
                  <a:cxnLst/>
                  <a:rect l="l" t="t" r="r" b="b"/>
                  <a:pathLst>
                    <a:path w="290494" h="1452467">
                      <a:moveTo>
                        <a:pt x="0" y="0"/>
                      </a:moveTo>
                      <a:lnTo>
                        <a:pt x="290494" y="0"/>
                      </a:lnTo>
                      <a:lnTo>
                        <a:pt x="290494" y="1452467"/>
                      </a:lnTo>
                      <a:lnTo>
                        <a:pt x="0" y="1452467"/>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68" name="Freeform: Shape 67">
                  <a:extLst>
                    <a:ext uri="{FF2B5EF4-FFF2-40B4-BE49-F238E27FC236}">
                      <a16:creationId xmlns:a16="http://schemas.microsoft.com/office/drawing/2014/main" id="{CCF261EC-7396-4728-BE46-90EEB2DC388B}"/>
                    </a:ext>
                  </a:extLst>
                </p:cNvPr>
                <p:cNvSpPr/>
                <p:nvPr/>
              </p:nvSpPr>
              <p:spPr>
                <a:xfrm>
                  <a:off x="977953" y="2435236"/>
                  <a:ext cx="1159869" cy="1450362"/>
                </a:xfrm>
                <a:custGeom>
                  <a:avLst/>
                  <a:gdLst/>
                  <a:ahLst/>
                  <a:cxnLst/>
                  <a:rect l="l" t="t" r="r" b="b"/>
                  <a:pathLst>
                    <a:path w="1159869" h="1450362">
                      <a:moveTo>
                        <a:pt x="0" y="0"/>
                      </a:moveTo>
                      <a:lnTo>
                        <a:pt x="290493" y="0"/>
                      </a:lnTo>
                      <a:lnTo>
                        <a:pt x="290493" y="366274"/>
                      </a:lnTo>
                      <a:cubicBezTo>
                        <a:pt x="355047" y="329787"/>
                        <a:pt x="421356" y="306281"/>
                        <a:pt x="489418" y="295756"/>
                      </a:cubicBezTo>
                      <a:cubicBezTo>
                        <a:pt x="557481" y="285231"/>
                        <a:pt x="623789" y="286283"/>
                        <a:pt x="688343" y="298914"/>
                      </a:cubicBezTo>
                      <a:cubicBezTo>
                        <a:pt x="752897" y="311544"/>
                        <a:pt x="813592" y="334348"/>
                        <a:pt x="870428" y="367327"/>
                      </a:cubicBezTo>
                      <a:cubicBezTo>
                        <a:pt x="927264" y="400306"/>
                        <a:pt x="977082" y="441704"/>
                        <a:pt x="1019885" y="491523"/>
                      </a:cubicBezTo>
                      <a:cubicBezTo>
                        <a:pt x="1062687" y="541342"/>
                        <a:pt x="1096718" y="598178"/>
                        <a:pt x="1121978" y="662030"/>
                      </a:cubicBezTo>
                      <a:cubicBezTo>
                        <a:pt x="1147239" y="725883"/>
                        <a:pt x="1159869" y="794998"/>
                        <a:pt x="1159869" y="869375"/>
                      </a:cubicBezTo>
                      <a:cubicBezTo>
                        <a:pt x="1159869" y="949366"/>
                        <a:pt x="1144783" y="1024796"/>
                        <a:pt x="1114611" y="1095666"/>
                      </a:cubicBezTo>
                      <a:cubicBezTo>
                        <a:pt x="1084439" y="1166535"/>
                        <a:pt x="1043040" y="1228282"/>
                        <a:pt x="990414" y="1280908"/>
                      </a:cubicBezTo>
                      <a:cubicBezTo>
                        <a:pt x="937789" y="1333533"/>
                        <a:pt x="876392" y="1374932"/>
                        <a:pt x="806225" y="1405104"/>
                      </a:cubicBezTo>
                      <a:cubicBezTo>
                        <a:pt x="736057" y="1435276"/>
                        <a:pt x="660978" y="1450362"/>
                        <a:pt x="580987" y="1450362"/>
                      </a:cubicBezTo>
                      <a:cubicBezTo>
                        <a:pt x="500996" y="1450362"/>
                        <a:pt x="425566" y="1435276"/>
                        <a:pt x="354697" y="1405104"/>
                      </a:cubicBezTo>
                      <a:cubicBezTo>
                        <a:pt x="283827" y="1374932"/>
                        <a:pt x="222080" y="1333533"/>
                        <a:pt x="169454" y="1280908"/>
                      </a:cubicBezTo>
                      <a:cubicBezTo>
                        <a:pt x="116829" y="1228282"/>
                        <a:pt x="75430" y="1166535"/>
                        <a:pt x="45258" y="1095666"/>
                      </a:cubicBezTo>
                      <a:cubicBezTo>
                        <a:pt x="15086" y="1024796"/>
                        <a:pt x="0" y="949366"/>
                        <a:pt x="0" y="869375"/>
                      </a:cubicBezTo>
                      <a:lnTo>
                        <a:pt x="0" y="0"/>
                      </a:lnTo>
                      <a:close/>
                      <a:moveTo>
                        <a:pt x="580987" y="578882"/>
                      </a:moveTo>
                      <a:cubicBezTo>
                        <a:pt x="540290" y="578882"/>
                        <a:pt x="502399" y="586600"/>
                        <a:pt x="467316" y="602037"/>
                      </a:cubicBezTo>
                      <a:cubicBezTo>
                        <a:pt x="432232" y="617474"/>
                        <a:pt x="401709" y="638173"/>
                        <a:pt x="375747" y="664135"/>
                      </a:cubicBezTo>
                      <a:cubicBezTo>
                        <a:pt x="349785" y="690097"/>
                        <a:pt x="329085" y="720971"/>
                        <a:pt x="313649" y="756756"/>
                      </a:cubicBezTo>
                      <a:cubicBezTo>
                        <a:pt x="298212" y="792542"/>
                        <a:pt x="290493" y="830081"/>
                        <a:pt x="290493" y="869375"/>
                      </a:cubicBezTo>
                      <a:cubicBezTo>
                        <a:pt x="290493" y="910073"/>
                        <a:pt x="298212" y="947963"/>
                        <a:pt x="313649" y="983047"/>
                      </a:cubicBezTo>
                      <a:cubicBezTo>
                        <a:pt x="329085" y="1018130"/>
                        <a:pt x="349785" y="1048653"/>
                        <a:pt x="375747" y="1074615"/>
                      </a:cubicBezTo>
                      <a:cubicBezTo>
                        <a:pt x="401709" y="1100577"/>
                        <a:pt x="432232" y="1121277"/>
                        <a:pt x="467316" y="1136713"/>
                      </a:cubicBezTo>
                      <a:cubicBezTo>
                        <a:pt x="502399" y="1152150"/>
                        <a:pt x="540290" y="1159869"/>
                        <a:pt x="580987" y="1159869"/>
                      </a:cubicBezTo>
                      <a:cubicBezTo>
                        <a:pt x="620281" y="1159869"/>
                        <a:pt x="657470" y="1152150"/>
                        <a:pt x="692553" y="1136713"/>
                      </a:cubicBezTo>
                      <a:cubicBezTo>
                        <a:pt x="727637" y="1121277"/>
                        <a:pt x="758511" y="1100577"/>
                        <a:pt x="785174" y="1074615"/>
                      </a:cubicBezTo>
                      <a:cubicBezTo>
                        <a:pt x="811838" y="1048653"/>
                        <a:pt x="832537" y="1018130"/>
                        <a:pt x="847273" y="983047"/>
                      </a:cubicBezTo>
                      <a:cubicBezTo>
                        <a:pt x="862008" y="947963"/>
                        <a:pt x="869375" y="910073"/>
                        <a:pt x="869375" y="869375"/>
                      </a:cubicBezTo>
                      <a:cubicBezTo>
                        <a:pt x="869375" y="830081"/>
                        <a:pt x="862008" y="792542"/>
                        <a:pt x="847273" y="756756"/>
                      </a:cubicBezTo>
                      <a:cubicBezTo>
                        <a:pt x="832537" y="720971"/>
                        <a:pt x="811838" y="690097"/>
                        <a:pt x="785174" y="664135"/>
                      </a:cubicBezTo>
                      <a:cubicBezTo>
                        <a:pt x="758511" y="638173"/>
                        <a:pt x="727637" y="617474"/>
                        <a:pt x="692553" y="602037"/>
                      </a:cubicBezTo>
                      <a:cubicBezTo>
                        <a:pt x="657470" y="586600"/>
                        <a:pt x="620281" y="578882"/>
                        <a:pt x="580987" y="578882"/>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69" name="Freeform: Shape 68">
                  <a:extLst>
                    <a:ext uri="{FF2B5EF4-FFF2-40B4-BE49-F238E27FC236}">
                      <a16:creationId xmlns:a16="http://schemas.microsoft.com/office/drawing/2014/main" id="{7645D6BF-EDAD-4238-B68E-2F7E64E6DEE6}"/>
                    </a:ext>
                  </a:extLst>
                </p:cNvPr>
                <p:cNvSpPr/>
                <p:nvPr/>
              </p:nvSpPr>
              <p:spPr>
                <a:xfrm>
                  <a:off x="6419938" y="2746780"/>
                  <a:ext cx="740969" cy="1138818"/>
                </a:xfrm>
                <a:custGeom>
                  <a:avLst/>
                  <a:gdLst>
                    <a:gd name="connsiteX0" fmla="*/ 452311 w 740969"/>
                    <a:gd name="connsiteY0" fmla="*/ 15642 h 1138818"/>
                    <a:gd name="connsiteX1" fmla="*/ 359571 w 740969"/>
                    <a:gd name="connsiteY1" fmla="*/ 44332 h 1138818"/>
                    <a:gd name="connsiteX2" fmla="*/ 426268 w 740969"/>
                    <a:gd name="connsiteY2" fmla="*/ 21049 h 1138818"/>
                    <a:gd name="connsiteX3" fmla="*/ 467481 w 740969"/>
                    <a:gd name="connsiteY3" fmla="*/ 12492 h 1138818"/>
                    <a:gd name="connsiteX4" fmla="*/ 452311 w 740969"/>
                    <a:gd name="connsiteY4" fmla="*/ 15642 h 1138818"/>
                    <a:gd name="connsiteX5" fmla="*/ 460211 w 740969"/>
                    <a:gd name="connsiteY5" fmla="*/ 13198 h 1138818"/>
                    <a:gd name="connsiteX6" fmla="*/ 580987 w 740969"/>
                    <a:gd name="connsiteY6" fmla="*/ 0 h 1138818"/>
                    <a:gd name="connsiteX7" fmla="*/ 740969 w 740969"/>
                    <a:gd name="connsiteY7" fmla="*/ 0 h 1138818"/>
                    <a:gd name="connsiteX8" fmla="*/ 740969 w 740969"/>
                    <a:gd name="connsiteY8" fmla="*/ 28121 h 1138818"/>
                    <a:gd name="connsiteX9" fmla="*/ 740969 w 740969"/>
                    <a:gd name="connsiteY9" fmla="*/ 290493 h 1138818"/>
                    <a:gd name="connsiteX10" fmla="*/ 580987 w 740969"/>
                    <a:gd name="connsiteY10" fmla="*/ 290493 h 1138818"/>
                    <a:gd name="connsiteX11" fmla="*/ 467315 w 740969"/>
                    <a:gd name="connsiteY11" fmla="*/ 313648 h 1138818"/>
                    <a:gd name="connsiteX12" fmla="*/ 464958 w 740969"/>
                    <a:gd name="connsiteY12" fmla="*/ 314947 h 1138818"/>
                    <a:gd name="connsiteX13" fmla="*/ 464954 w 740969"/>
                    <a:gd name="connsiteY13" fmla="*/ 314948 h 1138818"/>
                    <a:gd name="connsiteX14" fmla="*/ 459713 w 740969"/>
                    <a:gd name="connsiteY14" fmla="*/ 317835 h 1138818"/>
                    <a:gd name="connsiteX15" fmla="*/ 382297 w 740969"/>
                    <a:gd name="connsiteY15" fmla="*/ 370335 h 1138818"/>
                    <a:gd name="connsiteX16" fmla="*/ 375747 w 740969"/>
                    <a:gd name="connsiteY16" fmla="*/ 375746 h 1138818"/>
                    <a:gd name="connsiteX17" fmla="*/ 313648 w 740969"/>
                    <a:gd name="connsiteY17" fmla="*/ 468367 h 1138818"/>
                    <a:gd name="connsiteX18" fmla="*/ 290493 w 740969"/>
                    <a:gd name="connsiteY18" fmla="*/ 580986 h 1138818"/>
                    <a:gd name="connsiteX19" fmla="*/ 290493 w 740969"/>
                    <a:gd name="connsiteY19" fmla="*/ 624778 h 1138818"/>
                    <a:gd name="connsiteX20" fmla="*/ 286283 w 740969"/>
                    <a:gd name="connsiteY20" fmla="*/ 582871 h 1138818"/>
                    <a:gd name="connsiteX21" fmla="*/ 286283 w 740969"/>
                    <a:gd name="connsiteY21" fmla="*/ 582872 h 1138818"/>
                    <a:gd name="connsiteX22" fmla="*/ 290493 w 740969"/>
                    <a:gd name="connsiteY22" fmla="*/ 624779 h 1138818"/>
                    <a:gd name="connsiteX23" fmla="*/ 290493 w 740969"/>
                    <a:gd name="connsiteY23" fmla="*/ 1087903 h 1138818"/>
                    <a:gd name="connsiteX24" fmla="*/ 290493 w 740969"/>
                    <a:gd name="connsiteY24" fmla="*/ 1138818 h 1138818"/>
                    <a:gd name="connsiteX25" fmla="*/ 286283 w 740969"/>
                    <a:gd name="connsiteY25" fmla="*/ 1138818 h 1138818"/>
                    <a:gd name="connsiteX26" fmla="*/ 0 w 740969"/>
                    <a:gd name="connsiteY26" fmla="*/ 1138818 h 1138818"/>
                    <a:gd name="connsiteX27" fmla="*/ 0 w 740969"/>
                    <a:gd name="connsiteY27" fmla="*/ 580987 h 1138818"/>
                    <a:gd name="connsiteX28" fmla="*/ 0 w 740969"/>
                    <a:gd name="connsiteY28" fmla="*/ 539501 h 1138818"/>
                    <a:gd name="connsiteX29" fmla="*/ 7105 w 740969"/>
                    <a:gd name="connsiteY29" fmla="*/ 466306 h 1138818"/>
                    <a:gd name="connsiteX30" fmla="*/ 41048 w 740969"/>
                    <a:gd name="connsiteY30" fmla="*/ 356581 h 1138818"/>
                    <a:gd name="connsiteX31" fmla="*/ 165244 w 740969"/>
                    <a:gd name="connsiteY31" fmla="*/ 171339 h 1138818"/>
                    <a:gd name="connsiteX32" fmla="*/ 251024 w 740969"/>
                    <a:gd name="connsiteY32" fmla="*/ 100821 h 1138818"/>
                    <a:gd name="connsiteX33" fmla="*/ 329572 w 740969"/>
                    <a:gd name="connsiteY33" fmla="*/ 58430 h 1138818"/>
                    <a:gd name="connsiteX34" fmla="*/ 350487 w 740969"/>
                    <a:gd name="connsiteY34" fmla="*/ 47143 h 1138818"/>
                    <a:gd name="connsiteX35" fmla="*/ 359571 w 740969"/>
                    <a:gd name="connsiteY35" fmla="*/ 44333 h 1138818"/>
                    <a:gd name="connsiteX36" fmla="*/ 452311 w 740969"/>
                    <a:gd name="connsiteY36" fmla="*/ 15643 h 1138818"/>
                    <a:gd name="connsiteX37" fmla="*/ 467481 w 740969"/>
                    <a:gd name="connsiteY37" fmla="*/ 12493 h 1138818"/>
                    <a:gd name="connsiteX38" fmla="*/ 502311 w 740969"/>
                    <a:gd name="connsiteY38" fmla="*/ 5262 h 1138818"/>
                    <a:gd name="connsiteX39" fmla="*/ 580987 w 740969"/>
                    <a:gd name="connsiteY39" fmla="*/ 0 h 1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0969" h="1138818">
                      <a:moveTo>
                        <a:pt x="452311" y="15642"/>
                      </a:moveTo>
                      <a:lnTo>
                        <a:pt x="359571" y="44332"/>
                      </a:lnTo>
                      <a:lnTo>
                        <a:pt x="426268" y="21049"/>
                      </a:lnTo>
                      <a:close/>
                      <a:moveTo>
                        <a:pt x="467481" y="12492"/>
                      </a:moveTo>
                      <a:lnTo>
                        <a:pt x="452311" y="15642"/>
                      </a:lnTo>
                      <a:lnTo>
                        <a:pt x="460211" y="13198"/>
                      </a:lnTo>
                      <a:close/>
                      <a:moveTo>
                        <a:pt x="580987" y="0"/>
                      </a:moveTo>
                      <a:lnTo>
                        <a:pt x="740969" y="0"/>
                      </a:lnTo>
                      <a:lnTo>
                        <a:pt x="740969" y="28121"/>
                      </a:lnTo>
                      <a:lnTo>
                        <a:pt x="740969" y="290493"/>
                      </a:lnTo>
                      <a:lnTo>
                        <a:pt x="580987" y="290493"/>
                      </a:lnTo>
                      <a:cubicBezTo>
                        <a:pt x="540289" y="290493"/>
                        <a:pt x="502399" y="298212"/>
                        <a:pt x="467315" y="313648"/>
                      </a:cubicBezTo>
                      <a:lnTo>
                        <a:pt x="464958" y="314947"/>
                      </a:lnTo>
                      <a:lnTo>
                        <a:pt x="464954" y="314948"/>
                      </a:lnTo>
                      <a:lnTo>
                        <a:pt x="459713" y="317835"/>
                      </a:lnTo>
                      <a:lnTo>
                        <a:pt x="382297" y="370335"/>
                      </a:lnTo>
                      <a:lnTo>
                        <a:pt x="375747" y="375746"/>
                      </a:lnTo>
                      <a:cubicBezTo>
                        <a:pt x="349784" y="401708"/>
                        <a:pt x="329085" y="432581"/>
                        <a:pt x="313648" y="468367"/>
                      </a:cubicBezTo>
                      <a:cubicBezTo>
                        <a:pt x="298211" y="504152"/>
                        <a:pt x="290493" y="541692"/>
                        <a:pt x="290493" y="580986"/>
                      </a:cubicBezTo>
                      <a:lnTo>
                        <a:pt x="290493" y="624778"/>
                      </a:lnTo>
                      <a:lnTo>
                        <a:pt x="286283" y="582871"/>
                      </a:lnTo>
                      <a:lnTo>
                        <a:pt x="286283" y="582872"/>
                      </a:lnTo>
                      <a:lnTo>
                        <a:pt x="290493" y="624779"/>
                      </a:lnTo>
                      <a:lnTo>
                        <a:pt x="290493" y="1087903"/>
                      </a:lnTo>
                      <a:lnTo>
                        <a:pt x="290493" y="1138818"/>
                      </a:lnTo>
                      <a:lnTo>
                        <a:pt x="286283" y="1138818"/>
                      </a:lnTo>
                      <a:lnTo>
                        <a:pt x="0" y="1138818"/>
                      </a:lnTo>
                      <a:lnTo>
                        <a:pt x="0" y="580987"/>
                      </a:lnTo>
                      <a:lnTo>
                        <a:pt x="0" y="539501"/>
                      </a:lnTo>
                      <a:lnTo>
                        <a:pt x="7105" y="466306"/>
                      </a:lnTo>
                      <a:cubicBezTo>
                        <a:pt x="14648" y="428591"/>
                        <a:pt x="25962" y="392016"/>
                        <a:pt x="41048" y="356581"/>
                      </a:cubicBezTo>
                      <a:cubicBezTo>
                        <a:pt x="71220" y="285712"/>
                        <a:pt x="112619" y="223965"/>
                        <a:pt x="165244" y="171339"/>
                      </a:cubicBezTo>
                      <a:cubicBezTo>
                        <a:pt x="191557" y="145027"/>
                        <a:pt x="220150" y="121521"/>
                        <a:pt x="251024" y="100821"/>
                      </a:cubicBezTo>
                      <a:lnTo>
                        <a:pt x="329572" y="58430"/>
                      </a:lnTo>
                      <a:lnTo>
                        <a:pt x="350487" y="47143"/>
                      </a:lnTo>
                      <a:lnTo>
                        <a:pt x="359571" y="44333"/>
                      </a:lnTo>
                      <a:lnTo>
                        <a:pt x="452311" y="15643"/>
                      </a:lnTo>
                      <a:lnTo>
                        <a:pt x="467481" y="12493"/>
                      </a:lnTo>
                      <a:lnTo>
                        <a:pt x="502311" y="5262"/>
                      </a:lnTo>
                      <a:cubicBezTo>
                        <a:pt x="528098" y="1754"/>
                        <a:pt x="554323" y="0"/>
                        <a:pt x="58098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0" name="Freeform: Shape 69">
                  <a:extLst>
                    <a:ext uri="{FF2B5EF4-FFF2-40B4-BE49-F238E27FC236}">
                      <a16:creationId xmlns:a16="http://schemas.microsoft.com/office/drawing/2014/main" id="{45248F79-64F9-46F3-9EED-F6E15E7353C3}"/>
                    </a:ext>
                  </a:extLst>
                </p:cNvPr>
                <p:cNvSpPr/>
                <p:nvPr/>
              </p:nvSpPr>
              <p:spPr>
                <a:xfrm>
                  <a:off x="3937123" y="2723624"/>
                  <a:ext cx="1138818" cy="1161974"/>
                </a:xfrm>
                <a:custGeom>
                  <a:avLst/>
                  <a:gdLst/>
                  <a:ahLst/>
                  <a:cxnLst/>
                  <a:rect l="l" t="t" r="r" b="b"/>
                  <a:pathLst>
                    <a:path w="1138818" h="1161974">
                      <a:moveTo>
                        <a:pt x="0" y="0"/>
                      </a:moveTo>
                      <a:lnTo>
                        <a:pt x="1138818" y="0"/>
                      </a:lnTo>
                      <a:lnTo>
                        <a:pt x="549411" y="871481"/>
                      </a:lnTo>
                      <a:lnTo>
                        <a:pt x="1138818" y="871481"/>
                      </a:lnTo>
                      <a:lnTo>
                        <a:pt x="1138818" y="1161974"/>
                      </a:lnTo>
                      <a:lnTo>
                        <a:pt x="0" y="1161974"/>
                      </a:lnTo>
                      <a:lnTo>
                        <a:pt x="591512" y="290494"/>
                      </a:lnTo>
                      <a:lnTo>
                        <a:pt x="0" y="29049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1" name="Freeform: Shape 70">
                  <a:extLst>
                    <a:ext uri="{FF2B5EF4-FFF2-40B4-BE49-F238E27FC236}">
                      <a16:creationId xmlns:a16="http://schemas.microsoft.com/office/drawing/2014/main" id="{8EE893BC-1323-40F6-9661-551D06C6C43C}"/>
                    </a:ext>
                  </a:extLst>
                </p:cNvPr>
                <p:cNvSpPr/>
                <p:nvPr/>
              </p:nvSpPr>
              <p:spPr>
                <a:xfrm>
                  <a:off x="5166953" y="2723624"/>
                  <a:ext cx="1157763" cy="1161974"/>
                </a:xfrm>
                <a:custGeom>
                  <a:avLst/>
                  <a:gdLst/>
                  <a:ahLst/>
                  <a:cxnLst/>
                  <a:rect l="l" t="t" r="r" b="b"/>
                  <a:pathLst>
                    <a:path w="1157763" h="1161974">
                      <a:moveTo>
                        <a:pt x="578881" y="0"/>
                      </a:moveTo>
                      <a:cubicBezTo>
                        <a:pt x="654662" y="0"/>
                        <a:pt x="727286" y="14736"/>
                        <a:pt x="796751" y="44206"/>
                      </a:cubicBezTo>
                      <a:cubicBezTo>
                        <a:pt x="866217" y="73676"/>
                        <a:pt x="927965" y="114023"/>
                        <a:pt x="981993" y="165245"/>
                      </a:cubicBezTo>
                      <a:cubicBezTo>
                        <a:pt x="1036023" y="216467"/>
                        <a:pt x="1078825" y="277513"/>
                        <a:pt x="1110400" y="348382"/>
                      </a:cubicBezTo>
                      <a:cubicBezTo>
                        <a:pt x="1141975" y="419251"/>
                        <a:pt x="1157763" y="496786"/>
                        <a:pt x="1157763" y="580987"/>
                      </a:cubicBezTo>
                      <a:cubicBezTo>
                        <a:pt x="1157763" y="660978"/>
                        <a:pt x="1142677" y="736408"/>
                        <a:pt x="1112505" y="807278"/>
                      </a:cubicBezTo>
                      <a:cubicBezTo>
                        <a:pt x="1082333" y="878147"/>
                        <a:pt x="1040935" y="939894"/>
                        <a:pt x="988309" y="992520"/>
                      </a:cubicBezTo>
                      <a:cubicBezTo>
                        <a:pt x="935683" y="1045145"/>
                        <a:pt x="874287" y="1086544"/>
                        <a:pt x="804119" y="1116716"/>
                      </a:cubicBezTo>
                      <a:cubicBezTo>
                        <a:pt x="733952" y="1146888"/>
                        <a:pt x="658872" y="1161974"/>
                        <a:pt x="578881" y="1161974"/>
                      </a:cubicBezTo>
                      <a:cubicBezTo>
                        <a:pt x="503101" y="1161974"/>
                        <a:pt x="430477" y="1147239"/>
                        <a:pt x="361012" y="1117769"/>
                      </a:cubicBezTo>
                      <a:cubicBezTo>
                        <a:pt x="291546" y="1088298"/>
                        <a:pt x="229799" y="1047952"/>
                        <a:pt x="175769" y="996730"/>
                      </a:cubicBezTo>
                      <a:cubicBezTo>
                        <a:pt x="121740" y="945507"/>
                        <a:pt x="78938" y="884462"/>
                        <a:pt x="47363" y="813593"/>
                      </a:cubicBezTo>
                      <a:cubicBezTo>
                        <a:pt x="15788" y="742723"/>
                        <a:pt x="0" y="665188"/>
                        <a:pt x="0" y="580987"/>
                      </a:cubicBezTo>
                      <a:cubicBezTo>
                        <a:pt x="0" y="500996"/>
                        <a:pt x="15086" y="425917"/>
                        <a:pt x="45258" y="355750"/>
                      </a:cubicBezTo>
                      <a:cubicBezTo>
                        <a:pt x="75430" y="285582"/>
                        <a:pt x="116829" y="224186"/>
                        <a:pt x="169454" y="171560"/>
                      </a:cubicBezTo>
                      <a:cubicBezTo>
                        <a:pt x="222080" y="118934"/>
                        <a:pt x="283477" y="77185"/>
                        <a:pt x="353644" y="46311"/>
                      </a:cubicBezTo>
                      <a:cubicBezTo>
                        <a:pt x="423811" y="15437"/>
                        <a:pt x="498891" y="0"/>
                        <a:pt x="578881" y="0"/>
                      </a:cubicBezTo>
                      <a:close/>
                      <a:moveTo>
                        <a:pt x="578881" y="290494"/>
                      </a:moveTo>
                      <a:cubicBezTo>
                        <a:pt x="538184" y="290494"/>
                        <a:pt x="500294" y="298212"/>
                        <a:pt x="465210" y="313649"/>
                      </a:cubicBezTo>
                      <a:cubicBezTo>
                        <a:pt x="430126" y="329086"/>
                        <a:pt x="399604" y="349785"/>
                        <a:pt x="373642" y="375747"/>
                      </a:cubicBezTo>
                      <a:cubicBezTo>
                        <a:pt x="347680" y="401709"/>
                        <a:pt x="326980" y="432583"/>
                        <a:pt x="311544" y="468368"/>
                      </a:cubicBezTo>
                      <a:cubicBezTo>
                        <a:pt x="296107" y="504154"/>
                        <a:pt x="288388" y="541693"/>
                        <a:pt x="288388" y="580987"/>
                      </a:cubicBezTo>
                      <a:cubicBezTo>
                        <a:pt x="288388" y="621685"/>
                        <a:pt x="296107" y="659575"/>
                        <a:pt x="311544" y="694659"/>
                      </a:cubicBezTo>
                      <a:cubicBezTo>
                        <a:pt x="326980" y="729742"/>
                        <a:pt x="347680" y="760265"/>
                        <a:pt x="373642" y="786227"/>
                      </a:cubicBezTo>
                      <a:cubicBezTo>
                        <a:pt x="399604" y="812189"/>
                        <a:pt x="430126" y="832889"/>
                        <a:pt x="465210" y="848325"/>
                      </a:cubicBezTo>
                      <a:cubicBezTo>
                        <a:pt x="500294" y="863762"/>
                        <a:pt x="538184" y="871481"/>
                        <a:pt x="578881" y="871481"/>
                      </a:cubicBezTo>
                      <a:cubicBezTo>
                        <a:pt x="618175" y="871481"/>
                        <a:pt x="655364" y="863762"/>
                        <a:pt x="690448" y="848325"/>
                      </a:cubicBezTo>
                      <a:cubicBezTo>
                        <a:pt x="725532" y="832889"/>
                        <a:pt x="756405" y="812189"/>
                        <a:pt x="783069" y="786227"/>
                      </a:cubicBezTo>
                      <a:cubicBezTo>
                        <a:pt x="809732" y="760265"/>
                        <a:pt x="830432" y="729742"/>
                        <a:pt x="845167" y="694659"/>
                      </a:cubicBezTo>
                      <a:cubicBezTo>
                        <a:pt x="859902" y="659575"/>
                        <a:pt x="867270" y="621685"/>
                        <a:pt x="867270" y="580987"/>
                      </a:cubicBezTo>
                      <a:cubicBezTo>
                        <a:pt x="867270" y="541693"/>
                        <a:pt x="859902" y="504154"/>
                        <a:pt x="845167" y="468368"/>
                      </a:cubicBezTo>
                      <a:cubicBezTo>
                        <a:pt x="830432" y="432583"/>
                        <a:pt x="809732" y="401709"/>
                        <a:pt x="783069" y="375747"/>
                      </a:cubicBezTo>
                      <a:cubicBezTo>
                        <a:pt x="756405" y="349785"/>
                        <a:pt x="725532" y="329086"/>
                        <a:pt x="690448" y="313649"/>
                      </a:cubicBezTo>
                      <a:cubicBezTo>
                        <a:pt x="655364" y="298212"/>
                        <a:pt x="618175" y="290494"/>
                        <a:pt x="578881" y="29049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2" name="Freeform: Shape 71">
                  <a:extLst>
                    <a:ext uri="{FF2B5EF4-FFF2-40B4-BE49-F238E27FC236}">
                      <a16:creationId xmlns:a16="http://schemas.microsoft.com/office/drawing/2014/main" id="{64E00654-234E-4FFA-B813-5357F6EBBD52}"/>
                    </a:ext>
                  </a:extLst>
                </p:cNvPr>
                <p:cNvSpPr/>
                <p:nvPr/>
              </p:nvSpPr>
              <p:spPr>
                <a:xfrm>
                  <a:off x="2662878" y="2724367"/>
                  <a:ext cx="1159868" cy="1162593"/>
                </a:xfrm>
                <a:custGeom>
                  <a:avLst/>
                  <a:gdLst/>
                  <a:ahLst/>
                  <a:cxnLst/>
                  <a:rect l="l" t="t" r="r" b="b"/>
                  <a:pathLst>
                    <a:path w="1159868" h="1162593">
                      <a:moveTo>
                        <a:pt x="570462" y="310"/>
                      </a:moveTo>
                      <a:cubicBezTo>
                        <a:pt x="672906" y="-3199"/>
                        <a:pt x="772544" y="23114"/>
                        <a:pt x="869375" y="79248"/>
                      </a:cubicBezTo>
                      <a:lnTo>
                        <a:pt x="869375" y="1362"/>
                      </a:lnTo>
                      <a:lnTo>
                        <a:pt x="1159868" y="1362"/>
                      </a:lnTo>
                      <a:lnTo>
                        <a:pt x="1159868" y="1161231"/>
                      </a:lnTo>
                      <a:lnTo>
                        <a:pt x="869375" y="1161231"/>
                      </a:lnTo>
                      <a:lnTo>
                        <a:pt x="869375" y="1083345"/>
                      </a:lnTo>
                      <a:cubicBezTo>
                        <a:pt x="772544" y="1139479"/>
                        <a:pt x="672906" y="1165792"/>
                        <a:pt x="570462" y="1162284"/>
                      </a:cubicBezTo>
                      <a:cubicBezTo>
                        <a:pt x="468017" y="1158775"/>
                        <a:pt x="374343" y="1132813"/>
                        <a:pt x="289441" y="1084398"/>
                      </a:cubicBezTo>
                      <a:cubicBezTo>
                        <a:pt x="204538" y="1035982"/>
                        <a:pt x="135072" y="968271"/>
                        <a:pt x="81043" y="881263"/>
                      </a:cubicBezTo>
                      <a:cubicBezTo>
                        <a:pt x="27014" y="794255"/>
                        <a:pt x="0" y="694617"/>
                        <a:pt x="0" y="582349"/>
                      </a:cubicBezTo>
                      <a:cubicBezTo>
                        <a:pt x="0" y="470081"/>
                        <a:pt x="27014" y="370443"/>
                        <a:pt x="81043" y="283436"/>
                      </a:cubicBezTo>
                      <a:cubicBezTo>
                        <a:pt x="135072" y="196428"/>
                        <a:pt x="204538" y="128366"/>
                        <a:pt x="289441" y="79248"/>
                      </a:cubicBezTo>
                      <a:cubicBezTo>
                        <a:pt x="374343" y="30131"/>
                        <a:pt x="468017" y="3818"/>
                        <a:pt x="570462" y="310"/>
                      </a:cubicBezTo>
                      <a:close/>
                      <a:moveTo>
                        <a:pt x="578882" y="291856"/>
                      </a:moveTo>
                      <a:cubicBezTo>
                        <a:pt x="538185" y="291856"/>
                        <a:pt x="500294" y="299224"/>
                        <a:pt x="465210" y="313959"/>
                      </a:cubicBezTo>
                      <a:cubicBezTo>
                        <a:pt x="430127" y="328694"/>
                        <a:pt x="399604" y="349393"/>
                        <a:pt x="373642" y="376057"/>
                      </a:cubicBezTo>
                      <a:cubicBezTo>
                        <a:pt x="347680" y="402721"/>
                        <a:pt x="326980" y="433594"/>
                        <a:pt x="311544" y="468678"/>
                      </a:cubicBezTo>
                      <a:cubicBezTo>
                        <a:pt x="296107" y="503762"/>
                        <a:pt x="288388" y="541652"/>
                        <a:pt x="288388" y="582349"/>
                      </a:cubicBezTo>
                      <a:cubicBezTo>
                        <a:pt x="288388" y="623046"/>
                        <a:pt x="296107" y="660586"/>
                        <a:pt x="311544" y="694968"/>
                      </a:cubicBezTo>
                      <a:cubicBezTo>
                        <a:pt x="326980" y="729350"/>
                        <a:pt x="347680" y="759873"/>
                        <a:pt x="373642" y="786537"/>
                      </a:cubicBezTo>
                      <a:cubicBezTo>
                        <a:pt x="399604" y="813200"/>
                        <a:pt x="430127" y="833900"/>
                        <a:pt x="465210" y="848635"/>
                      </a:cubicBezTo>
                      <a:cubicBezTo>
                        <a:pt x="500294" y="863370"/>
                        <a:pt x="538185" y="870738"/>
                        <a:pt x="578882" y="870738"/>
                      </a:cubicBezTo>
                      <a:cubicBezTo>
                        <a:pt x="618176" y="870738"/>
                        <a:pt x="655013" y="863721"/>
                        <a:pt x="689395" y="849687"/>
                      </a:cubicBezTo>
                      <a:cubicBezTo>
                        <a:pt x="723778" y="835654"/>
                        <a:pt x="754300" y="816007"/>
                        <a:pt x="780964" y="790747"/>
                      </a:cubicBezTo>
                      <a:cubicBezTo>
                        <a:pt x="807628" y="765486"/>
                        <a:pt x="828678" y="736016"/>
                        <a:pt x="844115" y="702336"/>
                      </a:cubicBezTo>
                      <a:cubicBezTo>
                        <a:pt x="859552" y="668655"/>
                        <a:pt x="867972" y="632168"/>
                        <a:pt x="869375" y="592874"/>
                      </a:cubicBezTo>
                      <a:lnTo>
                        <a:pt x="869375" y="590769"/>
                      </a:lnTo>
                      <a:lnTo>
                        <a:pt x="869375" y="582349"/>
                      </a:lnTo>
                      <a:lnTo>
                        <a:pt x="869375" y="571824"/>
                      </a:lnTo>
                      <a:lnTo>
                        <a:pt x="869375" y="569719"/>
                      </a:lnTo>
                      <a:cubicBezTo>
                        <a:pt x="867972" y="530425"/>
                        <a:pt x="859552" y="493938"/>
                        <a:pt x="844115" y="460258"/>
                      </a:cubicBezTo>
                      <a:cubicBezTo>
                        <a:pt x="828678" y="426578"/>
                        <a:pt x="807628" y="397107"/>
                        <a:pt x="780964" y="371847"/>
                      </a:cubicBezTo>
                      <a:cubicBezTo>
                        <a:pt x="754300" y="346586"/>
                        <a:pt x="723778" y="326940"/>
                        <a:pt x="689395" y="312906"/>
                      </a:cubicBezTo>
                      <a:cubicBezTo>
                        <a:pt x="655013" y="298873"/>
                        <a:pt x="618176" y="291856"/>
                        <a:pt x="578882" y="29185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62" name="Rectangle 61">
              <a:extLst>
                <a:ext uri="{FF2B5EF4-FFF2-40B4-BE49-F238E27FC236}">
                  <a16:creationId xmlns:a16="http://schemas.microsoft.com/office/drawing/2014/main" id="{D660EA71-123D-4D0F-B9EF-494ABD4A0A43}"/>
                </a:ext>
              </a:extLst>
            </p:cNvPr>
            <p:cNvSpPr/>
            <p:nvPr/>
          </p:nvSpPr>
          <p:spPr>
            <a:xfrm>
              <a:off x="2150732" y="3363773"/>
              <a:ext cx="2048189" cy="41672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Razor Components</a:t>
              </a:r>
            </a:p>
          </p:txBody>
        </p:sp>
        <p:sp>
          <p:nvSpPr>
            <p:cNvPr id="63" name="Rectangle 62">
              <a:extLst>
                <a:ext uri="{FF2B5EF4-FFF2-40B4-BE49-F238E27FC236}">
                  <a16:creationId xmlns:a16="http://schemas.microsoft.com/office/drawing/2014/main" id="{5118086C-6DE8-450B-9FF3-FCD6D50D0844}"/>
                </a:ext>
              </a:extLst>
            </p:cNvPr>
            <p:cNvSpPr/>
            <p:nvPr/>
          </p:nvSpPr>
          <p:spPr>
            <a:xfrm>
              <a:off x="2150732" y="3810237"/>
              <a:ext cx="2048189" cy="29087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.NET</a:t>
              </a:r>
            </a:p>
          </p:txBody>
        </p:sp>
        <p:sp>
          <p:nvSpPr>
            <p:cNvPr id="64" name="Rectangle 63">
              <a:extLst>
                <a:ext uri="{FF2B5EF4-FFF2-40B4-BE49-F238E27FC236}">
                  <a16:creationId xmlns:a16="http://schemas.microsoft.com/office/drawing/2014/main" id="{893E49DB-0E2B-4660-9DE2-D28475ED28A7}"/>
                </a:ext>
              </a:extLst>
            </p:cNvPr>
            <p:cNvSpPr/>
            <p:nvPr/>
          </p:nvSpPr>
          <p:spPr>
            <a:xfrm>
              <a:off x="2150732" y="4135212"/>
              <a:ext cx="2048189" cy="403557"/>
            </a:xfrm>
            <a:prstGeom prst="rect">
              <a:avLst/>
            </a:prstGeom>
            <a:solidFill>
              <a:srgbClr val="654F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WebAssembly</a:t>
              </a:r>
            </a:p>
          </p:txBody>
        </p:sp>
      </p:grpSp>
      <p:pic>
        <p:nvPicPr>
          <p:cNvPr id="73" name="Graphic 72" descr="Line Arrow: Clockwise curve">
            <a:extLst>
              <a:ext uri="{FF2B5EF4-FFF2-40B4-BE49-F238E27FC236}">
                <a16:creationId xmlns:a16="http://schemas.microsoft.com/office/drawing/2014/main" id="{4E2081DD-422C-4ED2-BACD-126E87B4E6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617782" flipH="1" flipV="1">
            <a:off x="3053862" y="3964483"/>
            <a:ext cx="351788" cy="575702"/>
          </a:xfrm>
          <a:prstGeom prst="rect">
            <a:avLst/>
          </a:prstGeom>
        </p:spPr>
      </p:pic>
      <p:pic>
        <p:nvPicPr>
          <p:cNvPr id="74" name="Graphic 73" descr="Line Arrow: Clockwise curve">
            <a:extLst>
              <a:ext uri="{FF2B5EF4-FFF2-40B4-BE49-F238E27FC236}">
                <a16:creationId xmlns:a16="http://schemas.microsoft.com/office/drawing/2014/main" id="{B0782A8F-C961-4037-BE7A-7F369F524E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753512" flipH="1" flipV="1">
            <a:off x="2982307" y="4225870"/>
            <a:ext cx="351788" cy="575702"/>
          </a:xfrm>
          <a:prstGeom prst="rect">
            <a:avLst/>
          </a:prstGeom>
        </p:spPr>
      </p:pic>
      <p:pic>
        <p:nvPicPr>
          <p:cNvPr id="108" name="Graphic 107" descr="Server">
            <a:extLst>
              <a:ext uri="{FF2B5EF4-FFF2-40B4-BE49-F238E27FC236}">
                <a16:creationId xmlns:a16="http://schemas.microsoft.com/office/drawing/2014/main" id="{27CAA8E3-C0C5-478D-88F5-227BC99792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1009" y="1981886"/>
            <a:ext cx="3532339" cy="3310456"/>
          </a:xfrm>
          <a:prstGeom prst="rect">
            <a:avLst/>
          </a:prstGeom>
        </p:spPr>
      </p:pic>
      <p:grpSp>
        <p:nvGrpSpPr>
          <p:cNvPr id="3" name="Group 2">
            <a:extLst>
              <a:ext uri="{FF2B5EF4-FFF2-40B4-BE49-F238E27FC236}">
                <a16:creationId xmlns:a16="http://schemas.microsoft.com/office/drawing/2014/main" id="{0425F2E1-69D0-4E59-B900-E630CDEE9FAE}"/>
              </a:ext>
            </a:extLst>
          </p:cNvPr>
          <p:cNvGrpSpPr/>
          <p:nvPr/>
        </p:nvGrpSpPr>
        <p:grpSpPr>
          <a:xfrm>
            <a:off x="5334545" y="3055789"/>
            <a:ext cx="3756141" cy="2791184"/>
            <a:chOff x="5624219" y="3540444"/>
            <a:chExt cx="3094572" cy="2059862"/>
          </a:xfrm>
        </p:grpSpPr>
        <p:pic>
          <p:nvPicPr>
            <p:cNvPr id="109" name="Picture 108">
              <a:extLst>
                <a:ext uri="{FF2B5EF4-FFF2-40B4-BE49-F238E27FC236}">
                  <a16:creationId xmlns:a16="http://schemas.microsoft.com/office/drawing/2014/main" id="{208E1CEA-ADD8-406B-9D3D-6D10D9F1EDED}"/>
                </a:ext>
              </a:extLst>
            </p:cNvPr>
            <p:cNvPicPr>
              <a:picLocks noChangeAspect="1"/>
            </p:cNvPicPr>
            <p:nvPr/>
          </p:nvPicPr>
          <p:blipFill>
            <a:blip r:embed="rId7"/>
            <a:stretch>
              <a:fillRect/>
            </a:stretch>
          </p:blipFill>
          <p:spPr>
            <a:xfrm>
              <a:off x="5624219" y="3540444"/>
              <a:ext cx="3094572" cy="2059862"/>
            </a:xfrm>
            <a:prstGeom prst="rect">
              <a:avLst/>
            </a:prstGeom>
            <a:effectLst>
              <a:outerShdw blurRad="50800" dist="38100" dir="5400000" algn="t" rotWithShape="0">
                <a:prstClr val="black">
                  <a:alpha val="27000"/>
                </a:prstClr>
              </a:outerShdw>
            </a:effectLst>
          </p:spPr>
        </p:pic>
        <p:sp>
          <p:nvSpPr>
            <p:cNvPr id="110" name="Freeform: Shape 109">
              <a:extLst>
                <a:ext uri="{FF2B5EF4-FFF2-40B4-BE49-F238E27FC236}">
                  <a16:creationId xmlns:a16="http://schemas.microsoft.com/office/drawing/2014/main" id="{3D50AC14-2B18-4A12-B2F9-CA0DD5D2B729}"/>
                </a:ext>
              </a:extLst>
            </p:cNvPr>
            <p:cNvSpPr/>
            <p:nvPr/>
          </p:nvSpPr>
          <p:spPr>
            <a:xfrm>
              <a:off x="5738938" y="3744180"/>
              <a:ext cx="2842612" cy="1718116"/>
            </a:xfrm>
            <a:custGeom>
              <a:avLst/>
              <a:gdLst>
                <a:gd name="connsiteX0" fmla="*/ 103761 w 3819727"/>
                <a:gd name="connsiteY0" fmla="*/ 2075234 h 2308698"/>
                <a:gd name="connsiteX1" fmla="*/ 103761 w 3819727"/>
                <a:gd name="connsiteY1" fmla="*/ 2075234 h 2308698"/>
                <a:gd name="connsiteX2" fmla="*/ 103761 w 3819727"/>
                <a:gd name="connsiteY2" fmla="*/ 2010383 h 2308698"/>
                <a:gd name="connsiteX3" fmla="*/ 0 w 3819727"/>
                <a:gd name="connsiteY3" fmla="*/ 1504545 h 2308698"/>
                <a:gd name="connsiteX4" fmla="*/ 194553 w 3819727"/>
                <a:gd name="connsiteY4" fmla="*/ 1089498 h 2308698"/>
                <a:gd name="connsiteX5" fmla="*/ 810638 w 3819727"/>
                <a:gd name="connsiteY5" fmla="*/ 1005191 h 2308698"/>
                <a:gd name="connsiteX6" fmla="*/ 966281 w 3819727"/>
                <a:gd name="connsiteY6" fmla="*/ 603115 h 2308698"/>
                <a:gd name="connsiteX7" fmla="*/ 1420238 w 3819727"/>
                <a:gd name="connsiteY7" fmla="*/ 434502 h 2308698"/>
                <a:gd name="connsiteX8" fmla="*/ 1562910 w 3819727"/>
                <a:gd name="connsiteY8" fmla="*/ 505838 h 2308698"/>
                <a:gd name="connsiteX9" fmla="*/ 2016868 w 3819727"/>
                <a:gd name="connsiteY9" fmla="*/ 0 h 2308698"/>
                <a:gd name="connsiteX10" fmla="*/ 2808051 w 3819727"/>
                <a:gd name="connsiteY10" fmla="*/ 32425 h 2308698"/>
                <a:gd name="connsiteX11" fmla="*/ 3197157 w 3819727"/>
                <a:gd name="connsiteY11" fmla="*/ 499353 h 2308698"/>
                <a:gd name="connsiteX12" fmla="*/ 3281464 w 3819727"/>
                <a:gd name="connsiteY12" fmla="*/ 1024647 h 2308698"/>
                <a:gd name="connsiteX13" fmla="*/ 3709481 w 3819727"/>
                <a:gd name="connsiteY13" fmla="*/ 1238655 h 2308698"/>
                <a:gd name="connsiteX14" fmla="*/ 3819727 w 3819727"/>
                <a:gd name="connsiteY14" fmla="*/ 1614791 h 2308698"/>
                <a:gd name="connsiteX15" fmla="*/ 3631659 w 3819727"/>
                <a:gd name="connsiteY15" fmla="*/ 2068749 h 2308698"/>
                <a:gd name="connsiteX16" fmla="*/ 2866417 w 3819727"/>
                <a:gd name="connsiteY16" fmla="*/ 2308698 h 2308698"/>
                <a:gd name="connsiteX17" fmla="*/ 350195 w 3819727"/>
                <a:gd name="connsiteY17" fmla="*/ 2276272 h 2308698"/>
                <a:gd name="connsiteX18" fmla="*/ 103761 w 3819727"/>
                <a:gd name="connsiteY18" fmla="*/ 2075234 h 230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9727" h="2308698">
                  <a:moveTo>
                    <a:pt x="103761" y="2075234"/>
                  </a:moveTo>
                  <a:lnTo>
                    <a:pt x="103761" y="2075234"/>
                  </a:lnTo>
                  <a:lnTo>
                    <a:pt x="103761" y="2010383"/>
                  </a:lnTo>
                  <a:lnTo>
                    <a:pt x="0" y="1504545"/>
                  </a:lnTo>
                  <a:lnTo>
                    <a:pt x="194553" y="1089498"/>
                  </a:lnTo>
                  <a:lnTo>
                    <a:pt x="810638" y="1005191"/>
                  </a:lnTo>
                  <a:lnTo>
                    <a:pt x="966281" y="603115"/>
                  </a:lnTo>
                  <a:lnTo>
                    <a:pt x="1420238" y="434502"/>
                  </a:lnTo>
                  <a:lnTo>
                    <a:pt x="1562910" y="505838"/>
                  </a:lnTo>
                  <a:lnTo>
                    <a:pt x="2016868" y="0"/>
                  </a:lnTo>
                  <a:lnTo>
                    <a:pt x="2808051" y="32425"/>
                  </a:lnTo>
                  <a:lnTo>
                    <a:pt x="3197157" y="499353"/>
                  </a:lnTo>
                  <a:lnTo>
                    <a:pt x="3281464" y="1024647"/>
                  </a:lnTo>
                  <a:lnTo>
                    <a:pt x="3709481" y="1238655"/>
                  </a:lnTo>
                  <a:lnTo>
                    <a:pt x="3819727" y="1614791"/>
                  </a:lnTo>
                  <a:lnTo>
                    <a:pt x="3631659" y="2068749"/>
                  </a:lnTo>
                  <a:lnTo>
                    <a:pt x="2866417" y="2308698"/>
                  </a:lnTo>
                  <a:lnTo>
                    <a:pt x="350195" y="2276272"/>
                  </a:lnTo>
                  <a:lnTo>
                    <a:pt x="103761" y="2075234"/>
                  </a:lnTo>
                  <a:close/>
                </a:path>
              </a:pathLst>
            </a:custGeom>
            <a:solidFill>
              <a:sysClr val="window" lastClr="FFFFFF"/>
            </a:solidFill>
            <a:ln w="12700" cap="flat" cmpd="sng" algn="ctr">
              <a:no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grpSp>
      <p:grpSp>
        <p:nvGrpSpPr>
          <p:cNvPr id="111" name="Group 110">
            <a:extLst>
              <a:ext uri="{FF2B5EF4-FFF2-40B4-BE49-F238E27FC236}">
                <a16:creationId xmlns:a16="http://schemas.microsoft.com/office/drawing/2014/main" id="{4C3F4D7F-CA80-4F5B-A986-A150ABC25F8F}"/>
              </a:ext>
            </a:extLst>
          </p:cNvPr>
          <p:cNvGrpSpPr/>
          <p:nvPr/>
        </p:nvGrpSpPr>
        <p:grpSpPr>
          <a:xfrm>
            <a:off x="9776858" y="2325857"/>
            <a:ext cx="1950483" cy="3364279"/>
            <a:chOff x="7698994" y="1757819"/>
            <a:chExt cx="1950483" cy="3364279"/>
          </a:xfrm>
        </p:grpSpPr>
        <p:grpSp>
          <p:nvGrpSpPr>
            <p:cNvPr id="112" name="Group 111">
              <a:extLst>
                <a:ext uri="{FF2B5EF4-FFF2-40B4-BE49-F238E27FC236}">
                  <a16:creationId xmlns:a16="http://schemas.microsoft.com/office/drawing/2014/main" id="{B15AD6AA-8E91-4F25-8EFA-A0622CA043EC}"/>
                </a:ext>
              </a:extLst>
            </p:cNvPr>
            <p:cNvGrpSpPr/>
            <p:nvPr/>
          </p:nvGrpSpPr>
          <p:grpSpPr>
            <a:xfrm>
              <a:off x="7698994" y="1757819"/>
              <a:ext cx="1950483" cy="3364279"/>
              <a:chOff x="6763968" y="1188192"/>
              <a:chExt cx="3257666" cy="4202149"/>
            </a:xfrm>
          </p:grpSpPr>
          <p:sp>
            <p:nvSpPr>
              <p:cNvPr id="114" name="Rectangle 113">
                <a:extLst>
                  <a:ext uri="{FF2B5EF4-FFF2-40B4-BE49-F238E27FC236}">
                    <a16:creationId xmlns:a16="http://schemas.microsoft.com/office/drawing/2014/main" id="{8C831615-EFD2-42EB-BB0B-4B64777CB17C}"/>
                  </a:ext>
                </a:extLst>
              </p:cNvPr>
              <p:cNvSpPr/>
              <p:nvPr/>
            </p:nvSpPr>
            <p:spPr>
              <a:xfrm>
                <a:off x="6763968" y="1195735"/>
                <a:ext cx="3256460" cy="4194606"/>
              </a:xfrm>
              <a:prstGeom prst="rect">
                <a:avLst/>
              </a:prstGeom>
              <a:solidFill>
                <a:sysClr val="window" lastClr="FFFFFF"/>
              </a:solidFill>
              <a:ln w="12700" cap="flat" cmpd="sng" algn="ctr">
                <a:noFill/>
                <a:prstDash val="solid"/>
                <a:miter lim="800000"/>
              </a:ln>
              <a:effectLst>
                <a:outerShdw blurRad="203200" sx="102000" sy="102000" algn="ctr" rotWithShape="0">
                  <a:prstClr val="black">
                    <a:alpha val="40000"/>
                  </a:prstClr>
                </a:outerShdw>
              </a:effectLst>
            </p:spPr>
            <p:txBody>
              <a:bodyPr rtlCol="0" anchor="ctr"/>
              <a:lstStyle/>
              <a:p>
                <a:pPr algn="ctr">
                  <a:defRPr/>
                </a:pPr>
                <a:endParaRPr lang="en-GB" kern="0" dirty="0">
                  <a:solidFill>
                    <a:prstClr val="white"/>
                  </a:solidFill>
                  <a:latin typeface="Calibri" panose="020F0502020204030204"/>
                </a:endParaRPr>
              </a:p>
            </p:txBody>
          </p:sp>
          <p:sp>
            <p:nvSpPr>
              <p:cNvPr id="115" name="Rectangle 114">
                <a:extLst>
                  <a:ext uri="{FF2B5EF4-FFF2-40B4-BE49-F238E27FC236}">
                    <a16:creationId xmlns:a16="http://schemas.microsoft.com/office/drawing/2014/main" id="{B65A9D25-1DE2-4EF7-8A83-70F4183E3DDE}"/>
                  </a:ext>
                </a:extLst>
              </p:cNvPr>
              <p:cNvSpPr/>
              <p:nvPr/>
            </p:nvSpPr>
            <p:spPr>
              <a:xfrm>
                <a:off x="6763968" y="1190113"/>
                <a:ext cx="3256460" cy="1004505"/>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16" name="Rectangle 115">
                <a:extLst>
                  <a:ext uri="{FF2B5EF4-FFF2-40B4-BE49-F238E27FC236}">
                    <a16:creationId xmlns:a16="http://schemas.microsoft.com/office/drawing/2014/main" id="{611624F9-005A-4E2E-9D9A-5CF127DD6261}"/>
                  </a:ext>
                </a:extLst>
              </p:cNvPr>
              <p:cNvSpPr/>
              <p:nvPr/>
            </p:nvSpPr>
            <p:spPr>
              <a:xfrm>
                <a:off x="7263315" y="1573392"/>
                <a:ext cx="2297263" cy="418165"/>
              </a:xfrm>
              <a:prstGeom prst="rect">
                <a:avLst/>
              </a:prstGeom>
              <a:solidFill>
                <a:sysClr val="window" lastClr="FFFFFF">
                  <a:lumMod val="95000"/>
                </a:sysClr>
              </a:solidFill>
              <a:ln w="12700" cap="flat" cmpd="sng" algn="ctr">
                <a:noFill/>
                <a:prstDash val="solid"/>
                <a:miter lim="800000"/>
              </a:ln>
              <a:effectLst/>
            </p:spPr>
            <p:txBody>
              <a:bodyPr rtlCol="0" anchor="ctr"/>
              <a:lstStyle/>
              <a:p>
                <a:pPr>
                  <a:defRPr/>
                </a:pPr>
                <a:r>
                  <a:rPr lang="en-GB" sz="2000" b="1" kern="0" dirty="0">
                    <a:solidFill>
                      <a:prstClr val="white">
                        <a:lumMod val="65000"/>
                      </a:prstClr>
                    </a:solidFill>
                    <a:latin typeface="Consolas" panose="020B0609020204030204" pitchFamily="49" charset="0"/>
                  </a:rPr>
                  <a:t>https...</a:t>
                </a:r>
              </a:p>
            </p:txBody>
          </p:sp>
          <p:sp>
            <p:nvSpPr>
              <p:cNvPr id="117" name="Rectangle 116">
                <a:extLst>
                  <a:ext uri="{FF2B5EF4-FFF2-40B4-BE49-F238E27FC236}">
                    <a16:creationId xmlns:a16="http://schemas.microsoft.com/office/drawing/2014/main" id="{756AF8CA-4173-4416-8C82-A4C170672F09}"/>
                  </a:ext>
                </a:extLst>
              </p:cNvPr>
              <p:cNvSpPr/>
              <p:nvPr/>
            </p:nvSpPr>
            <p:spPr>
              <a:xfrm>
                <a:off x="9625114" y="1188192"/>
                <a:ext cx="396520" cy="278268"/>
              </a:xfrm>
              <a:prstGeom prst="rect">
                <a:avLst/>
              </a:prstGeom>
              <a:solidFill>
                <a:srgbClr val="C00000"/>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18" name="Rectangle 117">
                <a:extLst>
                  <a:ext uri="{FF2B5EF4-FFF2-40B4-BE49-F238E27FC236}">
                    <a16:creationId xmlns:a16="http://schemas.microsoft.com/office/drawing/2014/main" id="{A5A609AB-55B3-4BE9-AEED-1C867C4272F4}"/>
                  </a:ext>
                </a:extLst>
              </p:cNvPr>
              <p:cNvSpPr/>
              <p:nvPr/>
            </p:nvSpPr>
            <p:spPr>
              <a:xfrm>
                <a:off x="9164059" y="1188192"/>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19" name="Rectangle 118">
                <a:extLst>
                  <a:ext uri="{FF2B5EF4-FFF2-40B4-BE49-F238E27FC236}">
                    <a16:creationId xmlns:a16="http://schemas.microsoft.com/office/drawing/2014/main" id="{F413A09F-616B-45D8-AC43-F72452AB91C1}"/>
                  </a:ext>
                </a:extLst>
              </p:cNvPr>
              <p:cNvSpPr/>
              <p:nvPr/>
            </p:nvSpPr>
            <p:spPr>
              <a:xfrm>
                <a:off x="8702217" y="1188192"/>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20" name="Isosceles Triangle 119">
                <a:extLst>
                  <a:ext uri="{FF2B5EF4-FFF2-40B4-BE49-F238E27FC236}">
                    <a16:creationId xmlns:a16="http://schemas.microsoft.com/office/drawing/2014/main" id="{C4139E99-0778-4675-8FD9-D423B547A1CD}"/>
                  </a:ext>
                </a:extLst>
              </p:cNvPr>
              <p:cNvSpPr/>
              <p:nvPr/>
            </p:nvSpPr>
            <p:spPr>
              <a:xfrm rot="16200000">
                <a:off x="6876308" y="1698472"/>
                <a:ext cx="255155" cy="159346"/>
              </a:xfrm>
              <a:prstGeom prst="triangle">
                <a:avLst/>
              </a:prstGeom>
              <a:solidFill>
                <a:sysClr val="windowText" lastClr="000000">
                  <a:lumMod val="75000"/>
                  <a:lumOff val="2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cxnSp>
            <p:nvCxnSpPr>
              <p:cNvPr id="121" name="Straight Connector 120">
                <a:extLst>
                  <a:ext uri="{FF2B5EF4-FFF2-40B4-BE49-F238E27FC236}">
                    <a16:creationId xmlns:a16="http://schemas.microsoft.com/office/drawing/2014/main" id="{77D3EB8A-2026-400B-9C42-A6ABBC7AAD2C}"/>
                  </a:ext>
                </a:extLst>
              </p:cNvPr>
              <p:cNvCxnSpPr>
                <a:cxnSpLocks/>
              </p:cNvCxnSpPr>
              <p:nvPr/>
            </p:nvCxnSpPr>
            <p:spPr>
              <a:xfrm>
                <a:off x="9639983" y="1650941"/>
                <a:ext cx="278937"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22" name="Straight Connector 121">
                <a:extLst>
                  <a:ext uri="{FF2B5EF4-FFF2-40B4-BE49-F238E27FC236}">
                    <a16:creationId xmlns:a16="http://schemas.microsoft.com/office/drawing/2014/main" id="{0AB293B2-2792-4A89-9CF3-DFAB84D86B79}"/>
                  </a:ext>
                </a:extLst>
              </p:cNvPr>
              <p:cNvCxnSpPr>
                <a:cxnSpLocks/>
              </p:cNvCxnSpPr>
              <p:nvPr/>
            </p:nvCxnSpPr>
            <p:spPr>
              <a:xfrm>
                <a:off x="9639983" y="1910737"/>
                <a:ext cx="278937"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23" name="Straight Connector 122">
                <a:extLst>
                  <a:ext uri="{FF2B5EF4-FFF2-40B4-BE49-F238E27FC236}">
                    <a16:creationId xmlns:a16="http://schemas.microsoft.com/office/drawing/2014/main" id="{CFB24E4C-E8FB-48FE-97DA-CD91DCAC62CF}"/>
                  </a:ext>
                </a:extLst>
              </p:cNvPr>
              <p:cNvCxnSpPr>
                <a:cxnSpLocks/>
              </p:cNvCxnSpPr>
              <p:nvPr/>
            </p:nvCxnSpPr>
            <p:spPr>
              <a:xfrm>
                <a:off x="9639983" y="1780411"/>
                <a:ext cx="278937" cy="0"/>
              </a:xfrm>
              <a:prstGeom prst="line">
                <a:avLst/>
              </a:prstGeom>
              <a:noFill/>
              <a:ln w="41275" cap="flat" cmpd="sng" algn="ctr">
                <a:solidFill>
                  <a:sysClr val="windowText" lastClr="000000">
                    <a:lumMod val="65000"/>
                    <a:lumOff val="35000"/>
                  </a:sysClr>
                </a:solidFill>
                <a:prstDash val="solid"/>
                <a:miter lim="800000"/>
              </a:ln>
              <a:effectLst/>
            </p:spPr>
          </p:cxnSp>
          <p:grpSp>
            <p:nvGrpSpPr>
              <p:cNvPr id="124" name="Group 123">
                <a:extLst>
                  <a:ext uri="{FF2B5EF4-FFF2-40B4-BE49-F238E27FC236}">
                    <a16:creationId xmlns:a16="http://schemas.microsoft.com/office/drawing/2014/main" id="{5DA20A19-B53A-4F1F-9CE4-653D93B72E81}"/>
                  </a:ext>
                </a:extLst>
              </p:cNvPr>
              <p:cNvGrpSpPr/>
              <p:nvPr/>
            </p:nvGrpSpPr>
            <p:grpSpPr>
              <a:xfrm>
                <a:off x="9745492" y="1259858"/>
                <a:ext cx="166801" cy="125053"/>
                <a:chOff x="6250177" y="1290073"/>
                <a:chExt cx="96832" cy="54279"/>
              </a:xfrm>
            </p:grpSpPr>
            <p:cxnSp>
              <p:nvCxnSpPr>
                <p:cNvPr id="131" name="Straight Connector 130">
                  <a:extLst>
                    <a:ext uri="{FF2B5EF4-FFF2-40B4-BE49-F238E27FC236}">
                      <a16:creationId xmlns:a16="http://schemas.microsoft.com/office/drawing/2014/main" id="{DBF67F3B-995D-4C2F-AFDE-2EFB3558400D}"/>
                    </a:ext>
                  </a:extLst>
                </p:cNvPr>
                <p:cNvCxnSpPr/>
                <p:nvPr/>
              </p:nvCxnSpPr>
              <p:spPr>
                <a:xfrm>
                  <a:off x="6250307" y="1290078"/>
                  <a:ext cx="96702" cy="54274"/>
                </a:xfrm>
                <a:prstGeom prst="line">
                  <a:avLst/>
                </a:prstGeom>
                <a:noFill/>
                <a:ln w="25400" cap="flat" cmpd="sng" algn="ctr">
                  <a:solidFill>
                    <a:sysClr val="window" lastClr="FFFFFF"/>
                  </a:solidFill>
                  <a:prstDash val="solid"/>
                  <a:miter lim="800000"/>
                </a:ln>
                <a:effectLst/>
              </p:spPr>
            </p:cxnSp>
            <p:cxnSp>
              <p:nvCxnSpPr>
                <p:cNvPr id="132" name="Straight Connector 131">
                  <a:extLst>
                    <a:ext uri="{FF2B5EF4-FFF2-40B4-BE49-F238E27FC236}">
                      <a16:creationId xmlns:a16="http://schemas.microsoft.com/office/drawing/2014/main" id="{3B57B947-6743-4FB3-9F13-29C6019A60CB}"/>
                    </a:ext>
                  </a:extLst>
                </p:cNvPr>
                <p:cNvCxnSpPr>
                  <a:cxnSpLocks/>
                </p:cNvCxnSpPr>
                <p:nvPr/>
              </p:nvCxnSpPr>
              <p:spPr>
                <a:xfrm flipH="1">
                  <a:off x="6250177" y="1290073"/>
                  <a:ext cx="96702" cy="54274"/>
                </a:xfrm>
                <a:prstGeom prst="line">
                  <a:avLst/>
                </a:prstGeom>
                <a:noFill/>
                <a:ln w="25400" cap="flat" cmpd="sng" algn="ctr">
                  <a:solidFill>
                    <a:sysClr val="window" lastClr="FFFFFF"/>
                  </a:solidFill>
                  <a:prstDash val="solid"/>
                  <a:miter lim="800000"/>
                </a:ln>
                <a:effectLst/>
              </p:spPr>
            </p:cxnSp>
          </p:grpSp>
          <p:cxnSp>
            <p:nvCxnSpPr>
              <p:cNvPr id="125" name="Straight Connector 124">
                <a:extLst>
                  <a:ext uri="{FF2B5EF4-FFF2-40B4-BE49-F238E27FC236}">
                    <a16:creationId xmlns:a16="http://schemas.microsoft.com/office/drawing/2014/main" id="{33D7AB6A-9D2D-4D83-B4C5-6336980C1ACB}"/>
                  </a:ext>
                </a:extLst>
              </p:cNvPr>
              <p:cNvCxnSpPr>
                <a:cxnSpLocks/>
              </p:cNvCxnSpPr>
              <p:nvPr/>
            </p:nvCxnSpPr>
            <p:spPr>
              <a:xfrm>
                <a:off x="8791682" y="1393459"/>
                <a:ext cx="217560" cy="0"/>
              </a:xfrm>
              <a:prstGeom prst="line">
                <a:avLst/>
              </a:prstGeom>
              <a:noFill/>
              <a:ln w="25400" cap="flat" cmpd="sng" algn="ctr">
                <a:solidFill>
                  <a:sysClr val="window" lastClr="FFFFFF"/>
                </a:solidFill>
                <a:prstDash val="solid"/>
                <a:miter lim="800000"/>
              </a:ln>
              <a:effectLst/>
            </p:spPr>
          </p:cxnSp>
          <p:grpSp>
            <p:nvGrpSpPr>
              <p:cNvPr id="126" name="Group 125">
                <a:extLst>
                  <a:ext uri="{FF2B5EF4-FFF2-40B4-BE49-F238E27FC236}">
                    <a16:creationId xmlns:a16="http://schemas.microsoft.com/office/drawing/2014/main" id="{1B65B358-3458-4118-9BAB-41E51FEAECC0}"/>
                  </a:ext>
                </a:extLst>
              </p:cNvPr>
              <p:cNvGrpSpPr/>
              <p:nvPr/>
            </p:nvGrpSpPr>
            <p:grpSpPr>
              <a:xfrm>
                <a:off x="9260184" y="1260021"/>
                <a:ext cx="198355" cy="120716"/>
                <a:chOff x="5770527" y="1244809"/>
                <a:chExt cx="126354" cy="56133"/>
              </a:xfrm>
            </p:grpSpPr>
            <p:cxnSp>
              <p:nvCxnSpPr>
                <p:cNvPr id="127" name="Straight Connector 126">
                  <a:extLst>
                    <a:ext uri="{FF2B5EF4-FFF2-40B4-BE49-F238E27FC236}">
                      <a16:creationId xmlns:a16="http://schemas.microsoft.com/office/drawing/2014/main" id="{4BA67724-8598-45BE-885E-13640BC4AF79}"/>
                    </a:ext>
                  </a:extLst>
                </p:cNvPr>
                <p:cNvCxnSpPr>
                  <a:cxnSpLocks/>
                </p:cNvCxnSpPr>
                <p:nvPr/>
              </p:nvCxnSpPr>
              <p:spPr>
                <a:xfrm>
                  <a:off x="5770527" y="1300942"/>
                  <a:ext cx="126293" cy="0"/>
                </a:xfrm>
                <a:prstGeom prst="line">
                  <a:avLst/>
                </a:prstGeom>
                <a:noFill/>
                <a:ln w="25400" cap="flat" cmpd="sng" algn="ctr">
                  <a:solidFill>
                    <a:sysClr val="window" lastClr="FFFFFF"/>
                  </a:solidFill>
                  <a:prstDash val="solid"/>
                  <a:miter lim="800000"/>
                </a:ln>
                <a:effectLst/>
              </p:spPr>
            </p:cxnSp>
            <p:cxnSp>
              <p:nvCxnSpPr>
                <p:cNvPr id="128" name="Straight Connector 127">
                  <a:extLst>
                    <a:ext uri="{FF2B5EF4-FFF2-40B4-BE49-F238E27FC236}">
                      <a16:creationId xmlns:a16="http://schemas.microsoft.com/office/drawing/2014/main" id="{F46B67FC-8DEB-4FE7-99ED-B424478F8DD5}"/>
                    </a:ext>
                  </a:extLst>
                </p:cNvPr>
                <p:cNvCxnSpPr>
                  <a:cxnSpLocks/>
                </p:cNvCxnSpPr>
                <p:nvPr/>
              </p:nvCxnSpPr>
              <p:spPr>
                <a:xfrm>
                  <a:off x="5770583" y="1245205"/>
                  <a:ext cx="126298" cy="0"/>
                </a:xfrm>
                <a:prstGeom prst="line">
                  <a:avLst/>
                </a:prstGeom>
                <a:noFill/>
                <a:ln w="25400" cap="flat" cmpd="sng" algn="ctr">
                  <a:solidFill>
                    <a:sysClr val="window" lastClr="FFFFFF"/>
                  </a:solidFill>
                  <a:prstDash val="solid"/>
                  <a:miter lim="800000"/>
                </a:ln>
                <a:effectLst/>
              </p:spPr>
            </p:cxnSp>
            <p:cxnSp>
              <p:nvCxnSpPr>
                <p:cNvPr id="129" name="Straight Connector 128">
                  <a:extLst>
                    <a:ext uri="{FF2B5EF4-FFF2-40B4-BE49-F238E27FC236}">
                      <a16:creationId xmlns:a16="http://schemas.microsoft.com/office/drawing/2014/main" id="{79F52A67-2AB2-490B-842A-432607A5DD49}"/>
                    </a:ext>
                  </a:extLst>
                </p:cNvPr>
                <p:cNvCxnSpPr>
                  <a:cxnSpLocks/>
                </p:cNvCxnSpPr>
                <p:nvPr/>
              </p:nvCxnSpPr>
              <p:spPr>
                <a:xfrm>
                  <a:off x="5894816" y="1244809"/>
                  <a:ext cx="0" cy="54274"/>
                </a:xfrm>
                <a:prstGeom prst="line">
                  <a:avLst/>
                </a:prstGeom>
                <a:noFill/>
                <a:ln w="25400" cap="flat" cmpd="sng" algn="ctr">
                  <a:solidFill>
                    <a:sysClr val="window" lastClr="FFFFFF"/>
                  </a:solidFill>
                  <a:prstDash val="solid"/>
                  <a:miter lim="800000"/>
                </a:ln>
                <a:effectLst/>
              </p:spPr>
            </p:cxnSp>
            <p:cxnSp>
              <p:nvCxnSpPr>
                <p:cNvPr id="130" name="Straight Connector 129">
                  <a:extLst>
                    <a:ext uri="{FF2B5EF4-FFF2-40B4-BE49-F238E27FC236}">
                      <a16:creationId xmlns:a16="http://schemas.microsoft.com/office/drawing/2014/main" id="{DF84FBE0-9452-434E-9306-F1C670744C35}"/>
                    </a:ext>
                  </a:extLst>
                </p:cNvPr>
                <p:cNvCxnSpPr>
                  <a:cxnSpLocks/>
                </p:cNvCxnSpPr>
                <p:nvPr/>
              </p:nvCxnSpPr>
              <p:spPr>
                <a:xfrm>
                  <a:off x="5773407" y="1244817"/>
                  <a:ext cx="0" cy="54274"/>
                </a:xfrm>
                <a:prstGeom prst="line">
                  <a:avLst/>
                </a:prstGeom>
                <a:noFill/>
                <a:ln w="25400" cap="flat" cmpd="sng" algn="ctr">
                  <a:solidFill>
                    <a:sysClr val="window" lastClr="FFFFFF"/>
                  </a:solidFill>
                  <a:prstDash val="solid"/>
                  <a:miter lim="800000"/>
                </a:ln>
                <a:effectLst/>
              </p:spPr>
            </p:cxnSp>
          </p:grpSp>
        </p:grpSp>
        <p:sp>
          <p:nvSpPr>
            <p:cNvPr id="113" name="Rectangle 112">
              <a:extLst>
                <a:ext uri="{FF2B5EF4-FFF2-40B4-BE49-F238E27FC236}">
                  <a16:creationId xmlns:a16="http://schemas.microsoft.com/office/drawing/2014/main" id="{DFC31141-5D79-4E82-84AE-17DB38192352}"/>
                </a:ext>
              </a:extLst>
            </p:cNvPr>
            <p:cNvSpPr/>
            <p:nvPr/>
          </p:nvSpPr>
          <p:spPr>
            <a:xfrm>
              <a:off x="8193032" y="3732363"/>
              <a:ext cx="982555" cy="584775"/>
            </a:xfrm>
            <a:prstGeom prst="rect">
              <a:avLst/>
            </a:prstGeom>
            <a:solidFill>
              <a:srgbClr val="E2C200"/>
            </a:solidFill>
          </p:spPr>
          <p:txBody>
            <a:bodyPr wrap="square">
              <a:spAutoFit/>
            </a:bodyPr>
            <a:lstStyle/>
            <a:p>
              <a:pPr algn="ctr"/>
              <a:r>
                <a:rPr lang="en-GB" sz="3200" b="1" dirty="0">
                  <a:solidFill>
                    <a:prstClr val="black">
                      <a:lumMod val="65000"/>
                      <a:lumOff val="35000"/>
                    </a:prstClr>
                  </a:solidFill>
                  <a:latin typeface="Consolas" panose="020B0609020204030204" pitchFamily="49" charset="0"/>
                </a:rPr>
                <a:t>DOM</a:t>
              </a:r>
              <a:endParaRPr lang="en-GB" sz="3200" dirty="0">
                <a:solidFill>
                  <a:prstClr val="black">
                    <a:lumMod val="65000"/>
                    <a:lumOff val="35000"/>
                  </a:prstClr>
                </a:solidFill>
                <a:latin typeface="Calibri" panose="020F0502020204030204"/>
              </a:endParaRPr>
            </a:p>
          </p:txBody>
        </p:sp>
      </p:grpSp>
      <p:sp>
        <p:nvSpPr>
          <p:cNvPr id="135" name="TextBox 134">
            <a:extLst>
              <a:ext uri="{FF2B5EF4-FFF2-40B4-BE49-F238E27FC236}">
                <a16:creationId xmlns:a16="http://schemas.microsoft.com/office/drawing/2014/main" id="{000C837E-6F01-4B69-A6B9-73E443E982A2}"/>
              </a:ext>
            </a:extLst>
          </p:cNvPr>
          <p:cNvSpPr txBox="1"/>
          <p:nvPr/>
        </p:nvSpPr>
        <p:spPr>
          <a:xfrm>
            <a:off x="6322853" y="3699604"/>
            <a:ext cx="2065822" cy="461665"/>
          </a:xfrm>
          <a:prstGeom prst="rect">
            <a:avLst/>
          </a:prstGeom>
          <a:noFill/>
        </p:spPr>
        <p:txBody>
          <a:bodyPr wrap="none" rtlCol="0">
            <a:spAutoFit/>
          </a:bodyPr>
          <a:lstStyle/>
          <a:p>
            <a:r>
              <a:rPr lang="en-US" sz="2400" b="1" dirty="0">
                <a:solidFill>
                  <a:prstClr val="black"/>
                </a:solidFill>
                <a:latin typeface="+mj-lt"/>
              </a:rPr>
              <a:t>ASP.NET Core</a:t>
            </a:r>
          </a:p>
        </p:txBody>
      </p:sp>
      <p:pic>
        <p:nvPicPr>
          <p:cNvPr id="136" name="Graphic 135" descr="Line Arrow: Clockwise curve">
            <a:extLst>
              <a:ext uri="{FF2B5EF4-FFF2-40B4-BE49-F238E27FC236}">
                <a16:creationId xmlns:a16="http://schemas.microsoft.com/office/drawing/2014/main" id="{AEE7D39D-884C-4DC0-8557-489E4F2146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097434">
            <a:off x="8922648" y="4083105"/>
            <a:ext cx="911865" cy="1492262"/>
          </a:xfrm>
          <a:prstGeom prst="rect">
            <a:avLst/>
          </a:prstGeom>
          <a:effectLst/>
        </p:spPr>
      </p:pic>
      <p:pic>
        <p:nvPicPr>
          <p:cNvPr id="137" name="Graphic 136" descr="Line Arrow: Clockwise curve">
            <a:extLst>
              <a:ext uri="{FF2B5EF4-FFF2-40B4-BE49-F238E27FC236}">
                <a16:creationId xmlns:a16="http://schemas.microsoft.com/office/drawing/2014/main" id="{7893083A-0448-4A22-BFBB-5111F89B01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097434" flipH="1" flipV="1">
            <a:off x="8958873" y="3639851"/>
            <a:ext cx="911864" cy="1492262"/>
          </a:xfrm>
          <a:prstGeom prst="rect">
            <a:avLst/>
          </a:prstGeom>
          <a:effectLst/>
        </p:spPr>
      </p:pic>
      <p:sp>
        <p:nvSpPr>
          <p:cNvPr id="138" name="TextBox 137">
            <a:extLst>
              <a:ext uri="{FF2B5EF4-FFF2-40B4-BE49-F238E27FC236}">
                <a16:creationId xmlns:a16="http://schemas.microsoft.com/office/drawing/2014/main" id="{1224A91F-626B-4095-9AF2-52376EA424E7}"/>
              </a:ext>
            </a:extLst>
          </p:cNvPr>
          <p:cNvSpPr txBox="1"/>
          <p:nvPr/>
        </p:nvSpPr>
        <p:spPr>
          <a:xfrm>
            <a:off x="8973818" y="4408195"/>
            <a:ext cx="881973" cy="369332"/>
          </a:xfrm>
          <a:prstGeom prst="rect">
            <a:avLst/>
          </a:prstGeom>
          <a:noFill/>
        </p:spPr>
        <p:txBody>
          <a:bodyPr wrap="none" rtlCol="0">
            <a:spAutoFit/>
          </a:bodyPr>
          <a:lstStyle/>
          <a:p>
            <a:r>
              <a:rPr lang="en-US" dirty="0">
                <a:latin typeface="Calibri" panose="020F0502020204030204"/>
              </a:rPr>
              <a:t>SignalR</a:t>
            </a:r>
          </a:p>
        </p:txBody>
      </p:sp>
      <p:cxnSp>
        <p:nvCxnSpPr>
          <p:cNvPr id="140" name="Straight Connector 139">
            <a:extLst>
              <a:ext uri="{FF2B5EF4-FFF2-40B4-BE49-F238E27FC236}">
                <a16:creationId xmlns:a16="http://schemas.microsoft.com/office/drawing/2014/main" id="{68C40236-2930-4B45-B64D-4D460FDD06CA}"/>
              </a:ext>
            </a:extLst>
          </p:cNvPr>
          <p:cNvCxnSpPr/>
          <p:nvPr/>
        </p:nvCxnSpPr>
        <p:spPr>
          <a:xfrm>
            <a:off x="4989928" y="1593669"/>
            <a:ext cx="0" cy="474181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47004C3-FFE7-4729-AE30-10D43596B11F}"/>
              </a:ext>
            </a:extLst>
          </p:cNvPr>
          <p:cNvSpPr txBox="1"/>
          <p:nvPr/>
        </p:nvSpPr>
        <p:spPr>
          <a:xfrm>
            <a:off x="1355632" y="1291037"/>
            <a:ext cx="2163093" cy="738664"/>
          </a:xfrm>
          <a:prstGeom prst="rect">
            <a:avLst/>
          </a:prstGeom>
          <a:noFill/>
        </p:spPr>
        <p:txBody>
          <a:bodyPr wrap="none" lIns="182880" tIns="146304" rIns="182880" bIns="146304" rtlCol="0">
            <a:spAutoFit/>
          </a:bodyPr>
          <a:lstStyle/>
          <a:p>
            <a:pPr>
              <a:lnSpc>
                <a:spcPct val="90000"/>
              </a:lnSpc>
              <a:spcAft>
                <a:spcPts val="600"/>
              </a:spcAft>
            </a:pPr>
            <a:r>
              <a:rPr lang="en-US" sz="3200" spc="-100" dirty="0">
                <a:ln w="3175">
                  <a:noFill/>
                </a:ln>
                <a:gradFill>
                  <a:gsLst>
                    <a:gs pos="1250">
                      <a:schemeClr val="tx1"/>
                    </a:gs>
                    <a:gs pos="100000">
                      <a:schemeClr val="tx1"/>
                    </a:gs>
                  </a:gsLst>
                  <a:lin ang="5400000" scaled="0"/>
                </a:gradFill>
                <a:cs typeface="Segoe UI" pitchFamily="34" charset="0"/>
              </a:rPr>
              <a:t>Client-side</a:t>
            </a:r>
          </a:p>
        </p:txBody>
      </p:sp>
      <p:sp>
        <p:nvSpPr>
          <p:cNvPr id="142" name="TextBox 141">
            <a:extLst>
              <a:ext uri="{FF2B5EF4-FFF2-40B4-BE49-F238E27FC236}">
                <a16:creationId xmlns:a16="http://schemas.microsoft.com/office/drawing/2014/main" id="{0D27C2E0-E635-4952-A763-09DF24A02498}"/>
              </a:ext>
            </a:extLst>
          </p:cNvPr>
          <p:cNvSpPr txBox="1"/>
          <p:nvPr/>
        </p:nvSpPr>
        <p:spPr>
          <a:xfrm>
            <a:off x="7405874" y="1291037"/>
            <a:ext cx="2266839" cy="738664"/>
          </a:xfrm>
          <a:prstGeom prst="rect">
            <a:avLst/>
          </a:prstGeom>
          <a:noFill/>
        </p:spPr>
        <p:txBody>
          <a:bodyPr wrap="none" lIns="182880" tIns="146304" rIns="182880" bIns="146304" rtlCol="0">
            <a:spAutoFit/>
          </a:bodyPr>
          <a:lstStyle/>
          <a:p>
            <a:pPr>
              <a:lnSpc>
                <a:spcPct val="90000"/>
              </a:lnSpc>
              <a:spcAft>
                <a:spcPts val="600"/>
              </a:spcAft>
            </a:pPr>
            <a:r>
              <a:rPr lang="en-US" sz="3200" spc="-100" dirty="0">
                <a:ln w="3175">
                  <a:noFill/>
                </a:ln>
                <a:gradFill>
                  <a:gsLst>
                    <a:gs pos="1250">
                      <a:schemeClr val="tx1"/>
                    </a:gs>
                    <a:gs pos="100000">
                      <a:schemeClr val="tx1"/>
                    </a:gs>
                  </a:gsLst>
                  <a:lin ang="5400000" scaled="0"/>
                </a:gradFill>
                <a:cs typeface="Segoe UI" pitchFamily="34" charset="0"/>
              </a:rPr>
              <a:t>Server-side</a:t>
            </a:r>
          </a:p>
        </p:txBody>
      </p:sp>
      <p:grpSp>
        <p:nvGrpSpPr>
          <p:cNvPr id="76" name="Group 75">
            <a:extLst>
              <a:ext uri="{FF2B5EF4-FFF2-40B4-BE49-F238E27FC236}">
                <a16:creationId xmlns:a16="http://schemas.microsoft.com/office/drawing/2014/main" id="{0B9CD836-6997-4F72-8905-1098A8E0CB22}"/>
              </a:ext>
            </a:extLst>
          </p:cNvPr>
          <p:cNvGrpSpPr/>
          <p:nvPr/>
        </p:nvGrpSpPr>
        <p:grpSpPr>
          <a:xfrm>
            <a:off x="6156160" y="4181646"/>
            <a:ext cx="2259720" cy="1453971"/>
            <a:chOff x="2044967" y="2752181"/>
            <a:chExt cx="2259720" cy="1453971"/>
          </a:xfrm>
        </p:grpSpPr>
        <p:grpSp>
          <p:nvGrpSpPr>
            <p:cNvPr id="77" name="Group 76">
              <a:extLst>
                <a:ext uri="{FF2B5EF4-FFF2-40B4-BE49-F238E27FC236}">
                  <a16:creationId xmlns:a16="http://schemas.microsoft.com/office/drawing/2014/main" id="{E3AB6488-3E31-45AD-A6C5-42A1900F88A0}"/>
                </a:ext>
              </a:extLst>
            </p:cNvPr>
            <p:cNvGrpSpPr/>
            <p:nvPr/>
          </p:nvGrpSpPr>
          <p:grpSpPr>
            <a:xfrm>
              <a:off x="2044967" y="2752181"/>
              <a:ext cx="2259720" cy="1453971"/>
              <a:chOff x="784337" y="2272787"/>
              <a:chExt cx="2259720" cy="1453971"/>
            </a:xfrm>
          </p:grpSpPr>
          <p:sp>
            <p:nvSpPr>
              <p:cNvPr id="81" name="Rectangle: Rounded Corners 80">
                <a:extLst>
                  <a:ext uri="{FF2B5EF4-FFF2-40B4-BE49-F238E27FC236}">
                    <a16:creationId xmlns:a16="http://schemas.microsoft.com/office/drawing/2014/main" id="{113629AD-D1DA-449B-90F6-A0800006048E}"/>
                  </a:ext>
                </a:extLst>
              </p:cNvPr>
              <p:cNvSpPr/>
              <p:nvPr/>
            </p:nvSpPr>
            <p:spPr>
              <a:xfrm>
                <a:off x="784337" y="2272787"/>
                <a:ext cx="2259720" cy="1453971"/>
              </a:xfrm>
              <a:prstGeom prst="roundRect">
                <a:avLst>
                  <a:gd name="adj" fmla="val 6024"/>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nvGrpSpPr>
              <p:cNvPr id="82" name="Group 81">
                <a:extLst>
                  <a:ext uri="{FF2B5EF4-FFF2-40B4-BE49-F238E27FC236}">
                    <a16:creationId xmlns:a16="http://schemas.microsoft.com/office/drawing/2014/main" id="{F804680F-4D0C-4D23-865E-BE564387B7E8}"/>
                  </a:ext>
                </a:extLst>
              </p:cNvPr>
              <p:cNvGrpSpPr/>
              <p:nvPr/>
            </p:nvGrpSpPr>
            <p:grpSpPr>
              <a:xfrm>
                <a:off x="1204474" y="2411592"/>
                <a:ext cx="1442545" cy="339191"/>
                <a:chOff x="977953" y="2433131"/>
                <a:chExt cx="6182954" cy="1453829"/>
              </a:xfrm>
              <a:solidFill>
                <a:sysClr val="windowText" lastClr="000000"/>
              </a:solidFill>
              <a:effectLst/>
            </p:grpSpPr>
            <p:sp>
              <p:nvSpPr>
                <p:cNvPr id="83" name="Freeform: Shape 82">
                  <a:extLst>
                    <a:ext uri="{FF2B5EF4-FFF2-40B4-BE49-F238E27FC236}">
                      <a16:creationId xmlns:a16="http://schemas.microsoft.com/office/drawing/2014/main" id="{A9BEB48C-B304-4BD2-9BDB-CEF0A84E0489}"/>
                    </a:ext>
                  </a:extLst>
                </p:cNvPr>
                <p:cNvSpPr/>
                <p:nvPr/>
              </p:nvSpPr>
              <p:spPr>
                <a:xfrm>
                  <a:off x="2256408" y="2433131"/>
                  <a:ext cx="290494" cy="1452467"/>
                </a:xfrm>
                <a:custGeom>
                  <a:avLst/>
                  <a:gdLst/>
                  <a:ahLst/>
                  <a:cxnLst/>
                  <a:rect l="l" t="t" r="r" b="b"/>
                  <a:pathLst>
                    <a:path w="290494" h="1452467">
                      <a:moveTo>
                        <a:pt x="0" y="0"/>
                      </a:moveTo>
                      <a:lnTo>
                        <a:pt x="290494" y="0"/>
                      </a:lnTo>
                      <a:lnTo>
                        <a:pt x="290494" y="1452467"/>
                      </a:lnTo>
                      <a:lnTo>
                        <a:pt x="0" y="1452467"/>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4" name="Freeform: Shape 83">
                  <a:extLst>
                    <a:ext uri="{FF2B5EF4-FFF2-40B4-BE49-F238E27FC236}">
                      <a16:creationId xmlns:a16="http://schemas.microsoft.com/office/drawing/2014/main" id="{07CE2548-04A9-4E6C-8E72-3A2372B267BE}"/>
                    </a:ext>
                  </a:extLst>
                </p:cNvPr>
                <p:cNvSpPr/>
                <p:nvPr/>
              </p:nvSpPr>
              <p:spPr>
                <a:xfrm>
                  <a:off x="977953" y="2435236"/>
                  <a:ext cx="1159869" cy="1450362"/>
                </a:xfrm>
                <a:custGeom>
                  <a:avLst/>
                  <a:gdLst/>
                  <a:ahLst/>
                  <a:cxnLst/>
                  <a:rect l="l" t="t" r="r" b="b"/>
                  <a:pathLst>
                    <a:path w="1159869" h="1450362">
                      <a:moveTo>
                        <a:pt x="0" y="0"/>
                      </a:moveTo>
                      <a:lnTo>
                        <a:pt x="290493" y="0"/>
                      </a:lnTo>
                      <a:lnTo>
                        <a:pt x="290493" y="366274"/>
                      </a:lnTo>
                      <a:cubicBezTo>
                        <a:pt x="355047" y="329787"/>
                        <a:pt x="421356" y="306281"/>
                        <a:pt x="489418" y="295756"/>
                      </a:cubicBezTo>
                      <a:cubicBezTo>
                        <a:pt x="557481" y="285231"/>
                        <a:pt x="623789" y="286283"/>
                        <a:pt x="688343" y="298914"/>
                      </a:cubicBezTo>
                      <a:cubicBezTo>
                        <a:pt x="752897" y="311544"/>
                        <a:pt x="813592" y="334348"/>
                        <a:pt x="870428" y="367327"/>
                      </a:cubicBezTo>
                      <a:cubicBezTo>
                        <a:pt x="927264" y="400306"/>
                        <a:pt x="977082" y="441704"/>
                        <a:pt x="1019885" y="491523"/>
                      </a:cubicBezTo>
                      <a:cubicBezTo>
                        <a:pt x="1062687" y="541342"/>
                        <a:pt x="1096718" y="598178"/>
                        <a:pt x="1121978" y="662030"/>
                      </a:cubicBezTo>
                      <a:cubicBezTo>
                        <a:pt x="1147239" y="725883"/>
                        <a:pt x="1159869" y="794998"/>
                        <a:pt x="1159869" y="869375"/>
                      </a:cubicBezTo>
                      <a:cubicBezTo>
                        <a:pt x="1159869" y="949366"/>
                        <a:pt x="1144783" y="1024796"/>
                        <a:pt x="1114611" y="1095666"/>
                      </a:cubicBezTo>
                      <a:cubicBezTo>
                        <a:pt x="1084439" y="1166535"/>
                        <a:pt x="1043040" y="1228282"/>
                        <a:pt x="990414" y="1280908"/>
                      </a:cubicBezTo>
                      <a:cubicBezTo>
                        <a:pt x="937789" y="1333533"/>
                        <a:pt x="876392" y="1374932"/>
                        <a:pt x="806225" y="1405104"/>
                      </a:cubicBezTo>
                      <a:cubicBezTo>
                        <a:pt x="736057" y="1435276"/>
                        <a:pt x="660978" y="1450362"/>
                        <a:pt x="580987" y="1450362"/>
                      </a:cubicBezTo>
                      <a:cubicBezTo>
                        <a:pt x="500996" y="1450362"/>
                        <a:pt x="425566" y="1435276"/>
                        <a:pt x="354697" y="1405104"/>
                      </a:cubicBezTo>
                      <a:cubicBezTo>
                        <a:pt x="283827" y="1374932"/>
                        <a:pt x="222080" y="1333533"/>
                        <a:pt x="169454" y="1280908"/>
                      </a:cubicBezTo>
                      <a:cubicBezTo>
                        <a:pt x="116829" y="1228282"/>
                        <a:pt x="75430" y="1166535"/>
                        <a:pt x="45258" y="1095666"/>
                      </a:cubicBezTo>
                      <a:cubicBezTo>
                        <a:pt x="15086" y="1024796"/>
                        <a:pt x="0" y="949366"/>
                        <a:pt x="0" y="869375"/>
                      </a:cubicBezTo>
                      <a:lnTo>
                        <a:pt x="0" y="0"/>
                      </a:lnTo>
                      <a:close/>
                      <a:moveTo>
                        <a:pt x="580987" y="578882"/>
                      </a:moveTo>
                      <a:cubicBezTo>
                        <a:pt x="540290" y="578882"/>
                        <a:pt x="502399" y="586600"/>
                        <a:pt x="467316" y="602037"/>
                      </a:cubicBezTo>
                      <a:cubicBezTo>
                        <a:pt x="432232" y="617474"/>
                        <a:pt x="401709" y="638173"/>
                        <a:pt x="375747" y="664135"/>
                      </a:cubicBezTo>
                      <a:cubicBezTo>
                        <a:pt x="349785" y="690097"/>
                        <a:pt x="329085" y="720971"/>
                        <a:pt x="313649" y="756756"/>
                      </a:cubicBezTo>
                      <a:cubicBezTo>
                        <a:pt x="298212" y="792542"/>
                        <a:pt x="290493" y="830081"/>
                        <a:pt x="290493" y="869375"/>
                      </a:cubicBezTo>
                      <a:cubicBezTo>
                        <a:pt x="290493" y="910073"/>
                        <a:pt x="298212" y="947963"/>
                        <a:pt x="313649" y="983047"/>
                      </a:cubicBezTo>
                      <a:cubicBezTo>
                        <a:pt x="329085" y="1018130"/>
                        <a:pt x="349785" y="1048653"/>
                        <a:pt x="375747" y="1074615"/>
                      </a:cubicBezTo>
                      <a:cubicBezTo>
                        <a:pt x="401709" y="1100577"/>
                        <a:pt x="432232" y="1121277"/>
                        <a:pt x="467316" y="1136713"/>
                      </a:cubicBezTo>
                      <a:cubicBezTo>
                        <a:pt x="502399" y="1152150"/>
                        <a:pt x="540290" y="1159869"/>
                        <a:pt x="580987" y="1159869"/>
                      </a:cubicBezTo>
                      <a:cubicBezTo>
                        <a:pt x="620281" y="1159869"/>
                        <a:pt x="657470" y="1152150"/>
                        <a:pt x="692553" y="1136713"/>
                      </a:cubicBezTo>
                      <a:cubicBezTo>
                        <a:pt x="727637" y="1121277"/>
                        <a:pt x="758511" y="1100577"/>
                        <a:pt x="785174" y="1074615"/>
                      </a:cubicBezTo>
                      <a:cubicBezTo>
                        <a:pt x="811838" y="1048653"/>
                        <a:pt x="832537" y="1018130"/>
                        <a:pt x="847273" y="983047"/>
                      </a:cubicBezTo>
                      <a:cubicBezTo>
                        <a:pt x="862008" y="947963"/>
                        <a:pt x="869375" y="910073"/>
                        <a:pt x="869375" y="869375"/>
                      </a:cubicBezTo>
                      <a:cubicBezTo>
                        <a:pt x="869375" y="830081"/>
                        <a:pt x="862008" y="792542"/>
                        <a:pt x="847273" y="756756"/>
                      </a:cubicBezTo>
                      <a:cubicBezTo>
                        <a:pt x="832537" y="720971"/>
                        <a:pt x="811838" y="690097"/>
                        <a:pt x="785174" y="664135"/>
                      </a:cubicBezTo>
                      <a:cubicBezTo>
                        <a:pt x="758511" y="638173"/>
                        <a:pt x="727637" y="617474"/>
                        <a:pt x="692553" y="602037"/>
                      </a:cubicBezTo>
                      <a:cubicBezTo>
                        <a:pt x="657470" y="586600"/>
                        <a:pt x="620281" y="578882"/>
                        <a:pt x="580987" y="578882"/>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5" name="Freeform: Shape 84">
                  <a:extLst>
                    <a:ext uri="{FF2B5EF4-FFF2-40B4-BE49-F238E27FC236}">
                      <a16:creationId xmlns:a16="http://schemas.microsoft.com/office/drawing/2014/main" id="{ADD490B0-D851-418E-95FA-9EF39F003FF0}"/>
                    </a:ext>
                  </a:extLst>
                </p:cNvPr>
                <p:cNvSpPr/>
                <p:nvPr/>
              </p:nvSpPr>
              <p:spPr>
                <a:xfrm>
                  <a:off x="6419938" y="2746780"/>
                  <a:ext cx="740969" cy="1138818"/>
                </a:xfrm>
                <a:custGeom>
                  <a:avLst/>
                  <a:gdLst>
                    <a:gd name="connsiteX0" fmla="*/ 452311 w 740969"/>
                    <a:gd name="connsiteY0" fmla="*/ 15642 h 1138818"/>
                    <a:gd name="connsiteX1" fmla="*/ 359571 w 740969"/>
                    <a:gd name="connsiteY1" fmla="*/ 44332 h 1138818"/>
                    <a:gd name="connsiteX2" fmla="*/ 426268 w 740969"/>
                    <a:gd name="connsiteY2" fmla="*/ 21049 h 1138818"/>
                    <a:gd name="connsiteX3" fmla="*/ 467481 w 740969"/>
                    <a:gd name="connsiteY3" fmla="*/ 12492 h 1138818"/>
                    <a:gd name="connsiteX4" fmla="*/ 452311 w 740969"/>
                    <a:gd name="connsiteY4" fmla="*/ 15642 h 1138818"/>
                    <a:gd name="connsiteX5" fmla="*/ 460211 w 740969"/>
                    <a:gd name="connsiteY5" fmla="*/ 13198 h 1138818"/>
                    <a:gd name="connsiteX6" fmla="*/ 580987 w 740969"/>
                    <a:gd name="connsiteY6" fmla="*/ 0 h 1138818"/>
                    <a:gd name="connsiteX7" fmla="*/ 740969 w 740969"/>
                    <a:gd name="connsiteY7" fmla="*/ 0 h 1138818"/>
                    <a:gd name="connsiteX8" fmla="*/ 740969 w 740969"/>
                    <a:gd name="connsiteY8" fmla="*/ 28121 h 1138818"/>
                    <a:gd name="connsiteX9" fmla="*/ 740969 w 740969"/>
                    <a:gd name="connsiteY9" fmla="*/ 290493 h 1138818"/>
                    <a:gd name="connsiteX10" fmla="*/ 580987 w 740969"/>
                    <a:gd name="connsiteY10" fmla="*/ 290493 h 1138818"/>
                    <a:gd name="connsiteX11" fmla="*/ 467315 w 740969"/>
                    <a:gd name="connsiteY11" fmla="*/ 313648 h 1138818"/>
                    <a:gd name="connsiteX12" fmla="*/ 464958 w 740969"/>
                    <a:gd name="connsiteY12" fmla="*/ 314947 h 1138818"/>
                    <a:gd name="connsiteX13" fmla="*/ 464954 w 740969"/>
                    <a:gd name="connsiteY13" fmla="*/ 314948 h 1138818"/>
                    <a:gd name="connsiteX14" fmla="*/ 459713 w 740969"/>
                    <a:gd name="connsiteY14" fmla="*/ 317835 h 1138818"/>
                    <a:gd name="connsiteX15" fmla="*/ 382297 w 740969"/>
                    <a:gd name="connsiteY15" fmla="*/ 370335 h 1138818"/>
                    <a:gd name="connsiteX16" fmla="*/ 375747 w 740969"/>
                    <a:gd name="connsiteY16" fmla="*/ 375746 h 1138818"/>
                    <a:gd name="connsiteX17" fmla="*/ 313648 w 740969"/>
                    <a:gd name="connsiteY17" fmla="*/ 468367 h 1138818"/>
                    <a:gd name="connsiteX18" fmla="*/ 290493 w 740969"/>
                    <a:gd name="connsiteY18" fmla="*/ 580986 h 1138818"/>
                    <a:gd name="connsiteX19" fmla="*/ 290493 w 740969"/>
                    <a:gd name="connsiteY19" fmla="*/ 624778 h 1138818"/>
                    <a:gd name="connsiteX20" fmla="*/ 286283 w 740969"/>
                    <a:gd name="connsiteY20" fmla="*/ 582871 h 1138818"/>
                    <a:gd name="connsiteX21" fmla="*/ 286283 w 740969"/>
                    <a:gd name="connsiteY21" fmla="*/ 582872 h 1138818"/>
                    <a:gd name="connsiteX22" fmla="*/ 290493 w 740969"/>
                    <a:gd name="connsiteY22" fmla="*/ 624779 h 1138818"/>
                    <a:gd name="connsiteX23" fmla="*/ 290493 w 740969"/>
                    <a:gd name="connsiteY23" fmla="*/ 1087903 h 1138818"/>
                    <a:gd name="connsiteX24" fmla="*/ 290493 w 740969"/>
                    <a:gd name="connsiteY24" fmla="*/ 1138818 h 1138818"/>
                    <a:gd name="connsiteX25" fmla="*/ 286283 w 740969"/>
                    <a:gd name="connsiteY25" fmla="*/ 1138818 h 1138818"/>
                    <a:gd name="connsiteX26" fmla="*/ 0 w 740969"/>
                    <a:gd name="connsiteY26" fmla="*/ 1138818 h 1138818"/>
                    <a:gd name="connsiteX27" fmla="*/ 0 w 740969"/>
                    <a:gd name="connsiteY27" fmla="*/ 580987 h 1138818"/>
                    <a:gd name="connsiteX28" fmla="*/ 0 w 740969"/>
                    <a:gd name="connsiteY28" fmla="*/ 539501 h 1138818"/>
                    <a:gd name="connsiteX29" fmla="*/ 7105 w 740969"/>
                    <a:gd name="connsiteY29" fmla="*/ 466306 h 1138818"/>
                    <a:gd name="connsiteX30" fmla="*/ 41048 w 740969"/>
                    <a:gd name="connsiteY30" fmla="*/ 356581 h 1138818"/>
                    <a:gd name="connsiteX31" fmla="*/ 165244 w 740969"/>
                    <a:gd name="connsiteY31" fmla="*/ 171339 h 1138818"/>
                    <a:gd name="connsiteX32" fmla="*/ 251024 w 740969"/>
                    <a:gd name="connsiteY32" fmla="*/ 100821 h 1138818"/>
                    <a:gd name="connsiteX33" fmla="*/ 329572 w 740969"/>
                    <a:gd name="connsiteY33" fmla="*/ 58430 h 1138818"/>
                    <a:gd name="connsiteX34" fmla="*/ 350487 w 740969"/>
                    <a:gd name="connsiteY34" fmla="*/ 47143 h 1138818"/>
                    <a:gd name="connsiteX35" fmla="*/ 359571 w 740969"/>
                    <a:gd name="connsiteY35" fmla="*/ 44333 h 1138818"/>
                    <a:gd name="connsiteX36" fmla="*/ 452311 w 740969"/>
                    <a:gd name="connsiteY36" fmla="*/ 15643 h 1138818"/>
                    <a:gd name="connsiteX37" fmla="*/ 467481 w 740969"/>
                    <a:gd name="connsiteY37" fmla="*/ 12493 h 1138818"/>
                    <a:gd name="connsiteX38" fmla="*/ 502311 w 740969"/>
                    <a:gd name="connsiteY38" fmla="*/ 5262 h 1138818"/>
                    <a:gd name="connsiteX39" fmla="*/ 580987 w 740969"/>
                    <a:gd name="connsiteY39" fmla="*/ 0 h 1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0969" h="1138818">
                      <a:moveTo>
                        <a:pt x="452311" y="15642"/>
                      </a:moveTo>
                      <a:lnTo>
                        <a:pt x="359571" y="44332"/>
                      </a:lnTo>
                      <a:lnTo>
                        <a:pt x="426268" y="21049"/>
                      </a:lnTo>
                      <a:close/>
                      <a:moveTo>
                        <a:pt x="467481" y="12492"/>
                      </a:moveTo>
                      <a:lnTo>
                        <a:pt x="452311" y="15642"/>
                      </a:lnTo>
                      <a:lnTo>
                        <a:pt x="460211" y="13198"/>
                      </a:lnTo>
                      <a:close/>
                      <a:moveTo>
                        <a:pt x="580987" y="0"/>
                      </a:moveTo>
                      <a:lnTo>
                        <a:pt x="740969" y="0"/>
                      </a:lnTo>
                      <a:lnTo>
                        <a:pt x="740969" y="28121"/>
                      </a:lnTo>
                      <a:lnTo>
                        <a:pt x="740969" y="290493"/>
                      </a:lnTo>
                      <a:lnTo>
                        <a:pt x="580987" y="290493"/>
                      </a:lnTo>
                      <a:cubicBezTo>
                        <a:pt x="540289" y="290493"/>
                        <a:pt x="502399" y="298212"/>
                        <a:pt x="467315" y="313648"/>
                      </a:cubicBezTo>
                      <a:lnTo>
                        <a:pt x="464958" y="314947"/>
                      </a:lnTo>
                      <a:lnTo>
                        <a:pt x="464954" y="314948"/>
                      </a:lnTo>
                      <a:lnTo>
                        <a:pt x="459713" y="317835"/>
                      </a:lnTo>
                      <a:lnTo>
                        <a:pt x="382297" y="370335"/>
                      </a:lnTo>
                      <a:lnTo>
                        <a:pt x="375747" y="375746"/>
                      </a:lnTo>
                      <a:cubicBezTo>
                        <a:pt x="349784" y="401708"/>
                        <a:pt x="329085" y="432581"/>
                        <a:pt x="313648" y="468367"/>
                      </a:cubicBezTo>
                      <a:cubicBezTo>
                        <a:pt x="298211" y="504152"/>
                        <a:pt x="290493" y="541692"/>
                        <a:pt x="290493" y="580986"/>
                      </a:cubicBezTo>
                      <a:lnTo>
                        <a:pt x="290493" y="624778"/>
                      </a:lnTo>
                      <a:lnTo>
                        <a:pt x="286283" y="582871"/>
                      </a:lnTo>
                      <a:lnTo>
                        <a:pt x="286283" y="582872"/>
                      </a:lnTo>
                      <a:lnTo>
                        <a:pt x="290493" y="624779"/>
                      </a:lnTo>
                      <a:lnTo>
                        <a:pt x="290493" y="1087903"/>
                      </a:lnTo>
                      <a:lnTo>
                        <a:pt x="290493" y="1138818"/>
                      </a:lnTo>
                      <a:lnTo>
                        <a:pt x="286283" y="1138818"/>
                      </a:lnTo>
                      <a:lnTo>
                        <a:pt x="0" y="1138818"/>
                      </a:lnTo>
                      <a:lnTo>
                        <a:pt x="0" y="580987"/>
                      </a:lnTo>
                      <a:lnTo>
                        <a:pt x="0" y="539501"/>
                      </a:lnTo>
                      <a:lnTo>
                        <a:pt x="7105" y="466306"/>
                      </a:lnTo>
                      <a:cubicBezTo>
                        <a:pt x="14648" y="428591"/>
                        <a:pt x="25962" y="392016"/>
                        <a:pt x="41048" y="356581"/>
                      </a:cubicBezTo>
                      <a:cubicBezTo>
                        <a:pt x="71220" y="285712"/>
                        <a:pt x="112619" y="223965"/>
                        <a:pt x="165244" y="171339"/>
                      </a:cubicBezTo>
                      <a:cubicBezTo>
                        <a:pt x="191557" y="145027"/>
                        <a:pt x="220150" y="121521"/>
                        <a:pt x="251024" y="100821"/>
                      </a:cubicBezTo>
                      <a:lnTo>
                        <a:pt x="329572" y="58430"/>
                      </a:lnTo>
                      <a:lnTo>
                        <a:pt x="350487" y="47143"/>
                      </a:lnTo>
                      <a:lnTo>
                        <a:pt x="359571" y="44333"/>
                      </a:lnTo>
                      <a:lnTo>
                        <a:pt x="452311" y="15643"/>
                      </a:lnTo>
                      <a:lnTo>
                        <a:pt x="467481" y="12493"/>
                      </a:lnTo>
                      <a:lnTo>
                        <a:pt x="502311" y="5262"/>
                      </a:lnTo>
                      <a:cubicBezTo>
                        <a:pt x="528098" y="1754"/>
                        <a:pt x="554323" y="0"/>
                        <a:pt x="58098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6" name="Freeform: Shape 85">
                  <a:extLst>
                    <a:ext uri="{FF2B5EF4-FFF2-40B4-BE49-F238E27FC236}">
                      <a16:creationId xmlns:a16="http://schemas.microsoft.com/office/drawing/2014/main" id="{903AFFA5-7305-49ED-B07E-98294076AF22}"/>
                    </a:ext>
                  </a:extLst>
                </p:cNvPr>
                <p:cNvSpPr/>
                <p:nvPr/>
              </p:nvSpPr>
              <p:spPr>
                <a:xfrm>
                  <a:off x="3937123" y="2723624"/>
                  <a:ext cx="1138818" cy="1161974"/>
                </a:xfrm>
                <a:custGeom>
                  <a:avLst/>
                  <a:gdLst/>
                  <a:ahLst/>
                  <a:cxnLst/>
                  <a:rect l="l" t="t" r="r" b="b"/>
                  <a:pathLst>
                    <a:path w="1138818" h="1161974">
                      <a:moveTo>
                        <a:pt x="0" y="0"/>
                      </a:moveTo>
                      <a:lnTo>
                        <a:pt x="1138818" y="0"/>
                      </a:lnTo>
                      <a:lnTo>
                        <a:pt x="549411" y="871481"/>
                      </a:lnTo>
                      <a:lnTo>
                        <a:pt x="1138818" y="871481"/>
                      </a:lnTo>
                      <a:lnTo>
                        <a:pt x="1138818" y="1161974"/>
                      </a:lnTo>
                      <a:lnTo>
                        <a:pt x="0" y="1161974"/>
                      </a:lnTo>
                      <a:lnTo>
                        <a:pt x="591512" y="290494"/>
                      </a:lnTo>
                      <a:lnTo>
                        <a:pt x="0" y="29049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7" name="Freeform: Shape 86">
                  <a:extLst>
                    <a:ext uri="{FF2B5EF4-FFF2-40B4-BE49-F238E27FC236}">
                      <a16:creationId xmlns:a16="http://schemas.microsoft.com/office/drawing/2014/main" id="{813A3405-5798-4098-AD36-FCDC89FFAD82}"/>
                    </a:ext>
                  </a:extLst>
                </p:cNvPr>
                <p:cNvSpPr/>
                <p:nvPr/>
              </p:nvSpPr>
              <p:spPr>
                <a:xfrm>
                  <a:off x="5166953" y="2723624"/>
                  <a:ext cx="1157763" cy="1161974"/>
                </a:xfrm>
                <a:custGeom>
                  <a:avLst/>
                  <a:gdLst/>
                  <a:ahLst/>
                  <a:cxnLst/>
                  <a:rect l="l" t="t" r="r" b="b"/>
                  <a:pathLst>
                    <a:path w="1157763" h="1161974">
                      <a:moveTo>
                        <a:pt x="578881" y="0"/>
                      </a:moveTo>
                      <a:cubicBezTo>
                        <a:pt x="654662" y="0"/>
                        <a:pt x="727286" y="14736"/>
                        <a:pt x="796751" y="44206"/>
                      </a:cubicBezTo>
                      <a:cubicBezTo>
                        <a:pt x="866217" y="73676"/>
                        <a:pt x="927965" y="114023"/>
                        <a:pt x="981993" y="165245"/>
                      </a:cubicBezTo>
                      <a:cubicBezTo>
                        <a:pt x="1036023" y="216467"/>
                        <a:pt x="1078825" y="277513"/>
                        <a:pt x="1110400" y="348382"/>
                      </a:cubicBezTo>
                      <a:cubicBezTo>
                        <a:pt x="1141975" y="419251"/>
                        <a:pt x="1157763" y="496786"/>
                        <a:pt x="1157763" y="580987"/>
                      </a:cubicBezTo>
                      <a:cubicBezTo>
                        <a:pt x="1157763" y="660978"/>
                        <a:pt x="1142677" y="736408"/>
                        <a:pt x="1112505" y="807278"/>
                      </a:cubicBezTo>
                      <a:cubicBezTo>
                        <a:pt x="1082333" y="878147"/>
                        <a:pt x="1040935" y="939894"/>
                        <a:pt x="988309" y="992520"/>
                      </a:cubicBezTo>
                      <a:cubicBezTo>
                        <a:pt x="935683" y="1045145"/>
                        <a:pt x="874287" y="1086544"/>
                        <a:pt x="804119" y="1116716"/>
                      </a:cubicBezTo>
                      <a:cubicBezTo>
                        <a:pt x="733952" y="1146888"/>
                        <a:pt x="658872" y="1161974"/>
                        <a:pt x="578881" y="1161974"/>
                      </a:cubicBezTo>
                      <a:cubicBezTo>
                        <a:pt x="503101" y="1161974"/>
                        <a:pt x="430477" y="1147239"/>
                        <a:pt x="361012" y="1117769"/>
                      </a:cubicBezTo>
                      <a:cubicBezTo>
                        <a:pt x="291546" y="1088298"/>
                        <a:pt x="229799" y="1047952"/>
                        <a:pt x="175769" y="996730"/>
                      </a:cubicBezTo>
                      <a:cubicBezTo>
                        <a:pt x="121740" y="945507"/>
                        <a:pt x="78938" y="884462"/>
                        <a:pt x="47363" y="813593"/>
                      </a:cubicBezTo>
                      <a:cubicBezTo>
                        <a:pt x="15788" y="742723"/>
                        <a:pt x="0" y="665188"/>
                        <a:pt x="0" y="580987"/>
                      </a:cubicBezTo>
                      <a:cubicBezTo>
                        <a:pt x="0" y="500996"/>
                        <a:pt x="15086" y="425917"/>
                        <a:pt x="45258" y="355750"/>
                      </a:cubicBezTo>
                      <a:cubicBezTo>
                        <a:pt x="75430" y="285582"/>
                        <a:pt x="116829" y="224186"/>
                        <a:pt x="169454" y="171560"/>
                      </a:cubicBezTo>
                      <a:cubicBezTo>
                        <a:pt x="222080" y="118934"/>
                        <a:pt x="283477" y="77185"/>
                        <a:pt x="353644" y="46311"/>
                      </a:cubicBezTo>
                      <a:cubicBezTo>
                        <a:pt x="423811" y="15437"/>
                        <a:pt x="498891" y="0"/>
                        <a:pt x="578881" y="0"/>
                      </a:cubicBezTo>
                      <a:close/>
                      <a:moveTo>
                        <a:pt x="578881" y="290494"/>
                      </a:moveTo>
                      <a:cubicBezTo>
                        <a:pt x="538184" y="290494"/>
                        <a:pt x="500294" y="298212"/>
                        <a:pt x="465210" y="313649"/>
                      </a:cubicBezTo>
                      <a:cubicBezTo>
                        <a:pt x="430126" y="329086"/>
                        <a:pt x="399604" y="349785"/>
                        <a:pt x="373642" y="375747"/>
                      </a:cubicBezTo>
                      <a:cubicBezTo>
                        <a:pt x="347680" y="401709"/>
                        <a:pt x="326980" y="432583"/>
                        <a:pt x="311544" y="468368"/>
                      </a:cubicBezTo>
                      <a:cubicBezTo>
                        <a:pt x="296107" y="504154"/>
                        <a:pt x="288388" y="541693"/>
                        <a:pt x="288388" y="580987"/>
                      </a:cubicBezTo>
                      <a:cubicBezTo>
                        <a:pt x="288388" y="621685"/>
                        <a:pt x="296107" y="659575"/>
                        <a:pt x="311544" y="694659"/>
                      </a:cubicBezTo>
                      <a:cubicBezTo>
                        <a:pt x="326980" y="729742"/>
                        <a:pt x="347680" y="760265"/>
                        <a:pt x="373642" y="786227"/>
                      </a:cubicBezTo>
                      <a:cubicBezTo>
                        <a:pt x="399604" y="812189"/>
                        <a:pt x="430126" y="832889"/>
                        <a:pt x="465210" y="848325"/>
                      </a:cubicBezTo>
                      <a:cubicBezTo>
                        <a:pt x="500294" y="863762"/>
                        <a:pt x="538184" y="871481"/>
                        <a:pt x="578881" y="871481"/>
                      </a:cubicBezTo>
                      <a:cubicBezTo>
                        <a:pt x="618175" y="871481"/>
                        <a:pt x="655364" y="863762"/>
                        <a:pt x="690448" y="848325"/>
                      </a:cubicBezTo>
                      <a:cubicBezTo>
                        <a:pt x="725532" y="832889"/>
                        <a:pt x="756405" y="812189"/>
                        <a:pt x="783069" y="786227"/>
                      </a:cubicBezTo>
                      <a:cubicBezTo>
                        <a:pt x="809732" y="760265"/>
                        <a:pt x="830432" y="729742"/>
                        <a:pt x="845167" y="694659"/>
                      </a:cubicBezTo>
                      <a:cubicBezTo>
                        <a:pt x="859902" y="659575"/>
                        <a:pt x="867270" y="621685"/>
                        <a:pt x="867270" y="580987"/>
                      </a:cubicBezTo>
                      <a:cubicBezTo>
                        <a:pt x="867270" y="541693"/>
                        <a:pt x="859902" y="504154"/>
                        <a:pt x="845167" y="468368"/>
                      </a:cubicBezTo>
                      <a:cubicBezTo>
                        <a:pt x="830432" y="432583"/>
                        <a:pt x="809732" y="401709"/>
                        <a:pt x="783069" y="375747"/>
                      </a:cubicBezTo>
                      <a:cubicBezTo>
                        <a:pt x="756405" y="349785"/>
                        <a:pt x="725532" y="329086"/>
                        <a:pt x="690448" y="313649"/>
                      </a:cubicBezTo>
                      <a:cubicBezTo>
                        <a:pt x="655364" y="298212"/>
                        <a:pt x="618175" y="290494"/>
                        <a:pt x="578881" y="29049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8" name="Freeform: Shape 87">
                  <a:extLst>
                    <a:ext uri="{FF2B5EF4-FFF2-40B4-BE49-F238E27FC236}">
                      <a16:creationId xmlns:a16="http://schemas.microsoft.com/office/drawing/2014/main" id="{A9F2003D-2AB2-431D-AFBB-677FF7297E92}"/>
                    </a:ext>
                  </a:extLst>
                </p:cNvPr>
                <p:cNvSpPr/>
                <p:nvPr/>
              </p:nvSpPr>
              <p:spPr>
                <a:xfrm>
                  <a:off x="2662878" y="2724367"/>
                  <a:ext cx="1159868" cy="1162593"/>
                </a:xfrm>
                <a:custGeom>
                  <a:avLst/>
                  <a:gdLst/>
                  <a:ahLst/>
                  <a:cxnLst/>
                  <a:rect l="l" t="t" r="r" b="b"/>
                  <a:pathLst>
                    <a:path w="1159868" h="1162593">
                      <a:moveTo>
                        <a:pt x="570462" y="310"/>
                      </a:moveTo>
                      <a:cubicBezTo>
                        <a:pt x="672906" y="-3199"/>
                        <a:pt x="772544" y="23114"/>
                        <a:pt x="869375" y="79248"/>
                      </a:cubicBezTo>
                      <a:lnTo>
                        <a:pt x="869375" y="1362"/>
                      </a:lnTo>
                      <a:lnTo>
                        <a:pt x="1159868" y="1362"/>
                      </a:lnTo>
                      <a:lnTo>
                        <a:pt x="1159868" y="1161231"/>
                      </a:lnTo>
                      <a:lnTo>
                        <a:pt x="869375" y="1161231"/>
                      </a:lnTo>
                      <a:lnTo>
                        <a:pt x="869375" y="1083345"/>
                      </a:lnTo>
                      <a:cubicBezTo>
                        <a:pt x="772544" y="1139479"/>
                        <a:pt x="672906" y="1165792"/>
                        <a:pt x="570462" y="1162284"/>
                      </a:cubicBezTo>
                      <a:cubicBezTo>
                        <a:pt x="468017" y="1158775"/>
                        <a:pt x="374343" y="1132813"/>
                        <a:pt x="289441" y="1084398"/>
                      </a:cubicBezTo>
                      <a:cubicBezTo>
                        <a:pt x="204538" y="1035982"/>
                        <a:pt x="135072" y="968271"/>
                        <a:pt x="81043" y="881263"/>
                      </a:cubicBezTo>
                      <a:cubicBezTo>
                        <a:pt x="27014" y="794255"/>
                        <a:pt x="0" y="694617"/>
                        <a:pt x="0" y="582349"/>
                      </a:cubicBezTo>
                      <a:cubicBezTo>
                        <a:pt x="0" y="470081"/>
                        <a:pt x="27014" y="370443"/>
                        <a:pt x="81043" y="283436"/>
                      </a:cubicBezTo>
                      <a:cubicBezTo>
                        <a:pt x="135072" y="196428"/>
                        <a:pt x="204538" y="128366"/>
                        <a:pt x="289441" y="79248"/>
                      </a:cubicBezTo>
                      <a:cubicBezTo>
                        <a:pt x="374343" y="30131"/>
                        <a:pt x="468017" y="3818"/>
                        <a:pt x="570462" y="310"/>
                      </a:cubicBezTo>
                      <a:close/>
                      <a:moveTo>
                        <a:pt x="578882" y="291856"/>
                      </a:moveTo>
                      <a:cubicBezTo>
                        <a:pt x="538185" y="291856"/>
                        <a:pt x="500294" y="299224"/>
                        <a:pt x="465210" y="313959"/>
                      </a:cubicBezTo>
                      <a:cubicBezTo>
                        <a:pt x="430127" y="328694"/>
                        <a:pt x="399604" y="349393"/>
                        <a:pt x="373642" y="376057"/>
                      </a:cubicBezTo>
                      <a:cubicBezTo>
                        <a:pt x="347680" y="402721"/>
                        <a:pt x="326980" y="433594"/>
                        <a:pt x="311544" y="468678"/>
                      </a:cubicBezTo>
                      <a:cubicBezTo>
                        <a:pt x="296107" y="503762"/>
                        <a:pt x="288388" y="541652"/>
                        <a:pt x="288388" y="582349"/>
                      </a:cubicBezTo>
                      <a:cubicBezTo>
                        <a:pt x="288388" y="623046"/>
                        <a:pt x="296107" y="660586"/>
                        <a:pt x="311544" y="694968"/>
                      </a:cubicBezTo>
                      <a:cubicBezTo>
                        <a:pt x="326980" y="729350"/>
                        <a:pt x="347680" y="759873"/>
                        <a:pt x="373642" y="786537"/>
                      </a:cubicBezTo>
                      <a:cubicBezTo>
                        <a:pt x="399604" y="813200"/>
                        <a:pt x="430127" y="833900"/>
                        <a:pt x="465210" y="848635"/>
                      </a:cubicBezTo>
                      <a:cubicBezTo>
                        <a:pt x="500294" y="863370"/>
                        <a:pt x="538185" y="870738"/>
                        <a:pt x="578882" y="870738"/>
                      </a:cubicBezTo>
                      <a:cubicBezTo>
                        <a:pt x="618176" y="870738"/>
                        <a:pt x="655013" y="863721"/>
                        <a:pt x="689395" y="849687"/>
                      </a:cubicBezTo>
                      <a:cubicBezTo>
                        <a:pt x="723778" y="835654"/>
                        <a:pt x="754300" y="816007"/>
                        <a:pt x="780964" y="790747"/>
                      </a:cubicBezTo>
                      <a:cubicBezTo>
                        <a:pt x="807628" y="765486"/>
                        <a:pt x="828678" y="736016"/>
                        <a:pt x="844115" y="702336"/>
                      </a:cubicBezTo>
                      <a:cubicBezTo>
                        <a:pt x="859552" y="668655"/>
                        <a:pt x="867972" y="632168"/>
                        <a:pt x="869375" y="592874"/>
                      </a:cubicBezTo>
                      <a:lnTo>
                        <a:pt x="869375" y="590769"/>
                      </a:lnTo>
                      <a:lnTo>
                        <a:pt x="869375" y="582349"/>
                      </a:lnTo>
                      <a:lnTo>
                        <a:pt x="869375" y="571824"/>
                      </a:lnTo>
                      <a:lnTo>
                        <a:pt x="869375" y="569719"/>
                      </a:lnTo>
                      <a:cubicBezTo>
                        <a:pt x="867972" y="530425"/>
                        <a:pt x="859552" y="493938"/>
                        <a:pt x="844115" y="460258"/>
                      </a:cubicBezTo>
                      <a:cubicBezTo>
                        <a:pt x="828678" y="426578"/>
                        <a:pt x="807628" y="397107"/>
                        <a:pt x="780964" y="371847"/>
                      </a:cubicBezTo>
                      <a:cubicBezTo>
                        <a:pt x="754300" y="346586"/>
                        <a:pt x="723778" y="326940"/>
                        <a:pt x="689395" y="312906"/>
                      </a:cubicBezTo>
                      <a:cubicBezTo>
                        <a:pt x="655013" y="298873"/>
                        <a:pt x="618176" y="291856"/>
                        <a:pt x="578882" y="29185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78" name="Rectangle 77">
              <a:extLst>
                <a:ext uri="{FF2B5EF4-FFF2-40B4-BE49-F238E27FC236}">
                  <a16:creationId xmlns:a16="http://schemas.microsoft.com/office/drawing/2014/main" id="{D8670830-3F1E-4FF0-B507-F411DDAAF87E}"/>
                </a:ext>
              </a:extLst>
            </p:cNvPr>
            <p:cNvSpPr/>
            <p:nvPr/>
          </p:nvSpPr>
          <p:spPr>
            <a:xfrm>
              <a:off x="2150732" y="3363773"/>
              <a:ext cx="2048189" cy="41672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Razor Components</a:t>
              </a:r>
            </a:p>
          </p:txBody>
        </p:sp>
        <p:sp>
          <p:nvSpPr>
            <p:cNvPr id="79" name="Rectangle 78">
              <a:extLst>
                <a:ext uri="{FF2B5EF4-FFF2-40B4-BE49-F238E27FC236}">
                  <a16:creationId xmlns:a16="http://schemas.microsoft.com/office/drawing/2014/main" id="{A144AF85-86AE-468E-A28E-E5C26E2B3745}"/>
                </a:ext>
              </a:extLst>
            </p:cNvPr>
            <p:cNvSpPr/>
            <p:nvPr/>
          </p:nvSpPr>
          <p:spPr>
            <a:xfrm>
              <a:off x="2150732" y="3810237"/>
              <a:ext cx="2048189" cy="29087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.NET</a:t>
              </a:r>
            </a:p>
          </p:txBody>
        </p:sp>
      </p:grpSp>
      <p:sp>
        <p:nvSpPr>
          <p:cNvPr id="4" name="TextBox 3">
            <a:extLst>
              <a:ext uri="{FF2B5EF4-FFF2-40B4-BE49-F238E27FC236}">
                <a16:creationId xmlns:a16="http://schemas.microsoft.com/office/drawing/2014/main" id="{8226A6FC-55E9-4096-A952-0BF6E8F86DFE}"/>
              </a:ext>
            </a:extLst>
          </p:cNvPr>
          <p:cNvSpPr txBox="1"/>
          <p:nvPr/>
        </p:nvSpPr>
        <p:spPr>
          <a:xfrm>
            <a:off x="7637363" y="5909618"/>
            <a:ext cx="2119939" cy="430887"/>
          </a:xfrm>
          <a:prstGeom prst="rect">
            <a:avLst/>
          </a:prstGeom>
          <a:noFill/>
        </p:spPr>
        <p:txBody>
          <a:bodyPr wrap="none" lIns="0" tIns="0" rIns="0" bIns="0" rtlCol="0">
            <a:spAutoFit/>
          </a:bodyPr>
          <a:lstStyle/>
          <a:p>
            <a:pPr algn="l"/>
            <a:r>
              <a:rPr lang="en-US" sz="2800" dirty="0">
                <a:gradFill>
                  <a:gsLst>
                    <a:gs pos="2917">
                      <a:schemeClr val="tx1"/>
                    </a:gs>
                    <a:gs pos="30000">
                      <a:schemeClr val="tx1"/>
                    </a:gs>
                  </a:gsLst>
                  <a:lin ang="5400000" scaled="0"/>
                </a:gradFill>
              </a:rPr>
              <a:t>.NET Core 3.0</a:t>
            </a:r>
          </a:p>
        </p:txBody>
      </p:sp>
      <p:sp>
        <p:nvSpPr>
          <p:cNvPr id="89" name="TextBox 88">
            <a:extLst>
              <a:ext uri="{FF2B5EF4-FFF2-40B4-BE49-F238E27FC236}">
                <a16:creationId xmlns:a16="http://schemas.microsoft.com/office/drawing/2014/main" id="{42941FEC-C7FE-4EA8-899B-DF2A56358F74}"/>
              </a:ext>
            </a:extLst>
          </p:cNvPr>
          <p:cNvSpPr txBox="1"/>
          <p:nvPr/>
        </p:nvSpPr>
        <p:spPr>
          <a:xfrm>
            <a:off x="2076891" y="5909618"/>
            <a:ext cx="1350626" cy="430887"/>
          </a:xfrm>
          <a:prstGeom prst="rect">
            <a:avLst/>
          </a:prstGeom>
          <a:noFill/>
        </p:spPr>
        <p:txBody>
          <a:bodyPr wrap="none" lIns="0" tIns="0" rIns="0" bIns="0" rtlCol="0">
            <a:spAutoFit/>
          </a:bodyPr>
          <a:lstStyle/>
          <a:p>
            <a:pPr algn="l"/>
            <a:r>
              <a:rPr lang="en-US" sz="2800" i="1" dirty="0">
                <a:gradFill>
                  <a:gsLst>
                    <a:gs pos="2917">
                      <a:schemeClr val="tx1"/>
                    </a:gs>
                    <a:gs pos="30000">
                      <a:schemeClr val="tx1"/>
                    </a:gs>
                  </a:gsLst>
                  <a:lin ang="5400000" scaled="0"/>
                </a:gradFill>
              </a:rPr>
              <a:t>.NET 5!!!</a:t>
            </a:r>
          </a:p>
        </p:txBody>
      </p:sp>
    </p:spTree>
    <p:extLst>
      <p:ext uri="{BB962C8B-B14F-4D97-AF65-F5344CB8AC3E}">
        <p14:creationId xmlns:p14="http://schemas.microsoft.com/office/powerpoint/2010/main" val="1024616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500"/>
                                        <p:tgtEl>
                                          <p:spTgt spid="142"/>
                                        </p:tgtEl>
                                      </p:cBhvr>
                                    </p:animEffect>
                                  </p:childTnLst>
                                </p:cTn>
                              </p:par>
                              <p:par>
                                <p:cTn id="32" presetID="10" presetClass="entr" presetSubtype="0"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fade">
                                      <p:cBhvr>
                                        <p:cTn id="46" dur="500"/>
                                        <p:tgtEl>
                                          <p:spTgt spid="138"/>
                                        </p:tgtEl>
                                      </p:cBhvr>
                                    </p:animEffect>
                                  </p:childTnLst>
                                </p:cTn>
                              </p:par>
                              <p:par>
                                <p:cTn id="47" presetID="10"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35" grpId="0"/>
      <p:bldP spid="138" grpId="0"/>
      <p:bldP spid="141" grpId="0"/>
      <p:bldP spid="142" grpId="0"/>
      <p:bldP spid="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1F84-70E3-4593-97E4-2F914BC2832B}"/>
              </a:ext>
            </a:extLst>
          </p:cNvPr>
          <p:cNvSpPr>
            <a:spLocks noGrp="1"/>
          </p:cNvSpPr>
          <p:nvPr>
            <p:ph type="title"/>
          </p:nvPr>
        </p:nvSpPr>
        <p:spPr/>
        <p:txBody>
          <a:bodyPr/>
          <a:lstStyle/>
          <a:p>
            <a:r>
              <a:rPr lang="en-US" dirty="0"/>
              <a:t>Schedule</a:t>
            </a:r>
          </a:p>
        </p:txBody>
      </p:sp>
      <p:sp>
        <p:nvSpPr>
          <p:cNvPr id="3" name="Text Placeholder 2">
            <a:extLst>
              <a:ext uri="{FF2B5EF4-FFF2-40B4-BE49-F238E27FC236}">
                <a16:creationId xmlns:a16="http://schemas.microsoft.com/office/drawing/2014/main" id="{14873C09-AF6D-4C8D-A465-7E748190E76E}"/>
              </a:ext>
            </a:extLst>
          </p:cNvPr>
          <p:cNvSpPr>
            <a:spLocks noGrp="1"/>
          </p:cNvSpPr>
          <p:nvPr>
            <p:ph type="body" sz="quarter" idx="10"/>
          </p:nvPr>
        </p:nvSpPr>
        <p:spPr>
          <a:xfrm>
            <a:off x="586390" y="1434370"/>
            <a:ext cx="11018520" cy="4567404"/>
          </a:xfrm>
        </p:spPr>
        <p:txBody>
          <a:bodyPr/>
          <a:lstStyle/>
          <a:p>
            <a:r>
              <a:rPr lang="en-US" b="1" dirty="0"/>
              <a:t>.NET Core 3.0</a:t>
            </a:r>
          </a:p>
          <a:p>
            <a:r>
              <a:rPr lang="en-US" dirty="0"/>
              <a:t>Preview 5			- Now available!</a:t>
            </a:r>
          </a:p>
          <a:p>
            <a:r>
              <a:rPr lang="en-US" dirty="0"/>
              <a:t>Preview 6			- *soon*</a:t>
            </a:r>
          </a:p>
          <a:p>
            <a:r>
              <a:rPr lang="en-US" dirty="0"/>
              <a:t>Preview 7 (go-live)	- July</a:t>
            </a:r>
          </a:p>
          <a:p>
            <a:r>
              <a:rPr lang="en-US" dirty="0"/>
              <a:t>(more previews go here)</a:t>
            </a:r>
          </a:p>
          <a:p>
            <a:r>
              <a:rPr lang="en-US" dirty="0"/>
              <a:t>GA 				- Sept</a:t>
            </a:r>
          </a:p>
          <a:p>
            <a:endParaRPr lang="en-US" dirty="0"/>
          </a:p>
          <a:p>
            <a:r>
              <a:rPr lang="en-US" b="1" dirty="0"/>
              <a:t>Blazor for WebAssembly</a:t>
            </a:r>
          </a:p>
          <a:p>
            <a:r>
              <a:rPr lang="en-US" dirty="0"/>
              <a:t>Updates with .NET Core 3.0, but will GA sometime later</a:t>
            </a:r>
          </a:p>
        </p:txBody>
      </p:sp>
    </p:spTree>
    <p:extLst>
      <p:ext uri="{BB962C8B-B14F-4D97-AF65-F5344CB8AC3E}">
        <p14:creationId xmlns:p14="http://schemas.microsoft.com/office/powerpoint/2010/main" val="34310436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77A0-827C-4870-9BE4-30D5C787E7B9}"/>
              </a:ext>
            </a:extLst>
          </p:cNvPr>
          <p:cNvSpPr>
            <a:spLocks noGrp="1"/>
          </p:cNvSpPr>
          <p:nvPr>
            <p:ph type="title"/>
          </p:nvPr>
        </p:nvSpPr>
        <p:spPr>
          <a:xfrm>
            <a:off x="588263" y="457200"/>
            <a:ext cx="11018520" cy="492443"/>
          </a:xfrm>
        </p:spPr>
        <p:txBody>
          <a:bodyPr/>
          <a:lstStyle/>
          <a:p>
            <a:r>
              <a:rPr lang="en-US" sz="3200" dirty="0"/>
              <a:t>Build your own pizza store UI with Blazor</a:t>
            </a:r>
            <a:endParaRPr lang="en-US" dirty="0"/>
          </a:p>
        </p:txBody>
      </p:sp>
      <p:sp>
        <p:nvSpPr>
          <p:cNvPr id="3" name="TextBox 2">
            <a:extLst>
              <a:ext uri="{FF2B5EF4-FFF2-40B4-BE49-F238E27FC236}">
                <a16:creationId xmlns:a16="http://schemas.microsoft.com/office/drawing/2014/main" id="{E3A78164-DD10-4BA5-8236-D206CED3B957}"/>
              </a:ext>
            </a:extLst>
          </p:cNvPr>
          <p:cNvSpPr txBox="1"/>
          <p:nvPr/>
        </p:nvSpPr>
        <p:spPr>
          <a:xfrm>
            <a:off x="2806700" y="5981700"/>
            <a:ext cx="6836936" cy="794064"/>
          </a:xfrm>
          <a:prstGeom prst="rect">
            <a:avLst/>
          </a:prstGeom>
          <a:noFill/>
        </p:spPr>
        <p:txBody>
          <a:bodyPr wrap="non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hlinkClick r:id="rId3"/>
              </a:rPr>
              <a:t>https://aka.ms/blazorworkshop</a:t>
            </a:r>
            <a:r>
              <a:rPr lang="en-US" sz="3600" dirty="0">
                <a:gradFill>
                  <a:gsLst>
                    <a:gs pos="2917">
                      <a:schemeClr val="tx1"/>
                    </a:gs>
                    <a:gs pos="30000">
                      <a:schemeClr val="tx1"/>
                    </a:gs>
                  </a:gsLst>
                  <a:lin ang="5400000" scaled="0"/>
                </a:gradFill>
              </a:rPr>
              <a:t> </a:t>
            </a:r>
          </a:p>
        </p:txBody>
      </p:sp>
      <p:pic>
        <p:nvPicPr>
          <p:cNvPr id="4" name="Picture 3">
            <a:extLst>
              <a:ext uri="{FF2B5EF4-FFF2-40B4-BE49-F238E27FC236}">
                <a16:creationId xmlns:a16="http://schemas.microsoft.com/office/drawing/2014/main" id="{87BD574B-45C9-4A17-B8DA-D721FD9A04E1}"/>
              </a:ext>
            </a:extLst>
          </p:cNvPr>
          <p:cNvPicPr>
            <a:picLocks noChangeAspect="1"/>
          </p:cNvPicPr>
          <p:nvPr/>
        </p:nvPicPr>
        <p:blipFill>
          <a:blip r:embed="rId4"/>
          <a:stretch>
            <a:fillRect/>
          </a:stretch>
        </p:blipFill>
        <p:spPr>
          <a:xfrm>
            <a:off x="1886521" y="1343583"/>
            <a:ext cx="8418958" cy="4542210"/>
          </a:xfrm>
          <a:prstGeom prst="rect">
            <a:avLst/>
          </a:prstGeom>
        </p:spPr>
      </p:pic>
    </p:spTree>
    <p:extLst>
      <p:ext uri="{BB962C8B-B14F-4D97-AF65-F5344CB8AC3E}">
        <p14:creationId xmlns:p14="http://schemas.microsoft.com/office/powerpoint/2010/main" val="36635544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E67D-D6DC-4018-8949-DB1920F957DB}"/>
              </a:ext>
            </a:extLst>
          </p:cNvPr>
          <p:cNvSpPr>
            <a:spLocks noGrp="1"/>
          </p:cNvSpPr>
          <p:nvPr>
            <p:ph type="title"/>
          </p:nvPr>
        </p:nvSpPr>
        <p:spPr/>
        <p:txBody>
          <a:bodyPr/>
          <a:lstStyle/>
          <a:p>
            <a:r>
              <a:rPr lang="en-US" dirty="0"/>
              <a:t>What’s coming in Preview 6</a:t>
            </a:r>
          </a:p>
        </p:txBody>
      </p:sp>
      <p:sp>
        <p:nvSpPr>
          <p:cNvPr id="3" name="Content Placeholder 2">
            <a:extLst>
              <a:ext uri="{FF2B5EF4-FFF2-40B4-BE49-F238E27FC236}">
                <a16:creationId xmlns:a16="http://schemas.microsoft.com/office/drawing/2014/main" id="{5023C9F6-EE09-4C01-8E30-6D8E4800EAF9}"/>
              </a:ext>
            </a:extLst>
          </p:cNvPr>
          <p:cNvSpPr>
            <a:spLocks noGrp="1"/>
          </p:cNvSpPr>
          <p:nvPr>
            <p:ph sz="quarter" idx="10"/>
          </p:nvPr>
        </p:nvSpPr>
        <p:spPr>
          <a:xfrm>
            <a:off x="584200" y="1435101"/>
            <a:ext cx="11018838" cy="3877985"/>
          </a:xfrm>
        </p:spPr>
        <p:txBody>
          <a:bodyPr numCol="2"/>
          <a:lstStyle/>
          <a:p>
            <a:r>
              <a:rPr lang="en-US" dirty="0"/>
              <a:t>Authentication &amp; authorization</a:t>
            </a:r>
          </a:p>
          <a:p>
            <a:r>
              <a:rPr lang="en-US" dirty="0"/>
              <a:t>@namespace</a:t>
            </a:r>
          </a:p>
          <a:p>
            <a:r>
              <a:rPr lang="en-US" dirty="0"/>
              <a:t>@code</a:t>
            </a:r>
          </a:p>
          <a:p>
            <a:r>
              <a:rPr lang="en-US" dirty="0"/>
              <a:t>Directive attributes</a:t>
            </a:r>
          </a:p>
          <a:p>
            <a:r>
              <a:rPr lang="en-US" dirty="0" err="1"/>
              <a:t>Embeded</a:t>
            </a:r>
            <a:r>
              <a:rPr lang="en-US" dirty="0"/>
              <a:t> static content</a:t>
            </a:r>
          </a:p>
          <a:p>
            <a:r>
              <a:rPr lang="en-US" dirty="0"/>
              <a:t>New `key` intrinsic for component/element preservation in lists</a:t>
            </a:r>
          </a:p>
        </p:txBody>
      </p:sp>
    </p:spTree>
    <p:extLst>
      <p:ext uri="{BB962C8B-B14F-4D97-AF65-F5344CB8AC3E}">
        <p14:creationId xmlns:p14="http://schemas.microsoft.com/office/powerpoint/2010/main" val="22146913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E839-AAE0-4D0A-86D0-249276EBC8DC}"/>
              </a:ext>
            </a:extLst>
          </p:cNvPr>
          <p:cNvSpPr>
            <a:spLocks noGrp="1"/>
          </p:cNvSpPr>
          <p:nvPr>
            <p:ph type="title"/>
          </p:nvPr>
        </p:nvSpPr>
        <p:spPr>
          <a:xfrm>
            <a:off x="588263" y="457200"/>
            <a:ext cx="11018520" cy="553998"/>
          </a:xfrm>
        </p:spPr>
        <p:txBody>
          <a:bodyPr/>
          <a:lstStyle/>
          <a:p>
            <a:r>
              <a:rPr lang="en-US" dirty="0"/>
              <a:t>Try Blazor today!</a:t>
            </a:r>
          </a:p>
        </p:txBody>
      </p:sp>
      <p:sp>
        <p:nvSpPr>
          <p:cNvPr id="3" name="Text Placeholder 2">
            <a:extLst>
              <a:ext uri="{FF2B5EF4-FFF2-40B4-BE49-F238E27FC236}">
                <a16:creationId xmlns:a16="http://schemas.microsoft.com/office/drawing/2014/main" id="{23420F2D-4E09-4CA4-B09C-BE2CA58993EE}"/>
              </a:ext>
            </a:extLst>
          </p:cNvPr>
          <p:cNvSpPr>
            <a:spLocks noGrp="1"/>
          </p:cNvSpPr>
          <p:nvPr>
            <p:ph type="body" sz="quarter" idx="10"/>
          </p:nvPr>
        </p:nvSpPr>
        <p:spPr>
          <a:xfrm>
            <a:off x="586390" y="1434370"/>
            <a:ext cx="11018520" cy="3533275"/>
          </a:xfrm>
        </p:spPr>
        <p:txBody>
          <a:bodyPr/>
          <a:lstStyle/>
          <a:p>
            <a:r>
              <a:rPr lang="en-US" dirty="0"/>
              <a:t>Blazor: </a:t>
            </a:r>
            <a:r>
              <a:rPr lang="en-US" dirty="0">
                <a:hlinkClick r:id="rId3"/>
              </a:rPr>
              <a:t>https://blazor.net</a:t>
            </a:r>
            <a:endParaRPr lang="en-US" dirty="0"/>
          </a:p>
          <a:p>
            <a:r>
              <a:rPr lang="en-US" dirty="0"/>
              <a:t>Docs: </a:t>
            </a:r>
            <a:r>
              <a:rPr lang="en-US" dirty="0">
                <a:hlinkClick r:id="rId4"/>
              </a:rPr>
              <a:t>https://blazor.net/docs</a:t>
            </a:r>
            <a:r>
              <a:rPr lang="en-US" dirty="0"/>
              <a:t> </a:t>
            </a:r>
          </a:p>
          <a:p>
            <a:r>
              <a:rPr lang="en-US" dirty="0"/>
              <a:t>.NET Core 3.0: </a:t>
            </a:r>
            <a:r>
              <a:rPr lang="en-US" dirty="0">
                <a:hlinkClick r:id="rId5"/>
              </a:rPr>
              <a:t>https://dot.net/get-core3</a:t>
            </a:r>
            <a:endParaRPr lang="en-US" dirty="0"/>
          </a:p>
          <a:p>
            <a:r>
              <a:rPr lang="en-US" dirty="0"/>
              <a:t>Visual Studio: </a:t>
            </a:r>
            <a:r>
              <a:rPr lang="en-US" dirty="0">
                <a:hlinkClick r:id="rId6"/>
              </a:rPr>
              <a:t>https://visualstudio.com/preview</a:t>
            </a:r>
            <a:r>
              <a:rPr lang="en-US" dirty="0"/>
              <a:t> </a:t>
            </a:r>
          </a:p>
          <a:p>
            <a:r>
              <a:rPr lang="en-US" dirty="0"/>
              <a:t>Workshop: </a:t>
            </a:r>
            <a:r>
              <a:rPr lang="en-US" dirty="0">
                <a:hlinkClick r:id="rId7"/>
              </a:rPr>
              <a:t>https://aka.ms/blazorworkshop</a:t>
            </a:r>
            <a:r>
              <a:rPr lang="en-US" dirty="0"/>
              <a:t> </a:t>
            </a:r>
          </a:p>
          <a:p>
            <a:endParaRPr lang="en-US" dirty="0"/>
          </a:p>
          <a:p>
            <a:endParaRPr lang="en-US" dirty="0"/>
          </a:p>
        </p:txBody>
      </p:sp>
    </p:spTree>
    <p:extLst>
      <p:ext uri="{BB962C8B-B14F-4D97-AF65-F5344CB8AC3E}">
        <p14:creationId xmlns:p14="http://schemas.microsoft.com/office/powerpoint/2010/main" val="40434715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04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027B-8B2B-4E43-98E4-694E71D72187}"/>
              </a:ext>
            </a:extLst>
          </p:cNvPr>
          <p:cNvSpPr>
            <a:spLocks noGrp="1"/>
          </p:cNvSpPr>
          <p:nvPr>
            <p:ph type="title"/>
          </p:nvPr>
        </p:nvSpPr>
        <p:spPr/>
        <p:txBody>
          <a:bodyPr/>
          <a:lstStyle/>
          <a:p>
            <a:r>
              <a:rPr lang="en-US" dirty="0"/>
              <a:t>      Blazor</a:t>
            </a:r>
          </a:p>
        </p:txBody>
      </p:sp>
      <p:sp>
        <p:nvSpPr>
          <p:cNvPr id="3" name="Text Placeholder 2">
            <a:extLst>
              <a:ext uri="{FF2B5EF4-FFF2-40B4-BE49-F238E27FC236}">
                <a16:creationId xmlns:a16="http://schemas.microsoft.com/office/drawing/2014/main" id="{90B0E85C-F67D-4C60-96CF-FE478C62CD37}"/>
              </a:ext>
            </a:extLst>
          </p:cNvPr>
          <p:cNvSpPr>
            <a:spLocks noGrp="1"/>
          </p:cNvSpPr>
          <p:nvPr>
            <p:ph sz="quarter" idx="10"/>
          </p:nvPr>
        </p:nvSpPr>
        <p:spPr/>
        <p:txBody>
          <a:bodyPr/>
          <a:lstStyle/>
          <a:p>
            <a:r>
              <a:rPr lang="en-US" dirty="0"/>
              <a:t>Build client-side web UI with .NET instead of JavaScript</a:t>
            </a:r>
          </a:p>
          <a:p>
            <a:r>
              <a:rPr lang="en-US" dirty="0"/>
              <a:t>Write reusable web UI components with C# and Razor</a:t>
            </a:r>
          </a:p>
          <a:p>
            <a:r>
              <a:rPr lang="en-US" dirty="0"/>
              <a:t>Share .NET code with both the client and the server </a:t>
            </a:r>
          </a:p>
          <a:p>
            <a:r>
              <a:rPr lang="en-US" dirty="0"/>
              <a:t>Call into JavaScript libraries &amp; browser APIs as needed</a:t>
            </a:r>
          </a:p>
        </p:txBody>
      </p:sp>
      <p:pic>
        <p:nvPicPr>
          <p:cNvPr id="11" name="Graphic 10" descr="Internet">
            <a:extLst>
              <a:ext uri="{FF2B5EF4-FFF2-40B4-BE49-F238E27FC236}">
                <a16:creationId xmlns:a16="http://schemas.microsoft.com/office/drawing/2014/main" id="{EAE1DC0A-EE0F-4BD6-B259-7505FC7E31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8389" y="3501733"/>
            <a:ext cx="4263189" cy="4263189"/>
          </a:xfrm>
          <a:prstGeom prst="rect">
            <a:avLst/>
          </a:prstGeom>
        </p:spPr>
      </p:pic>
      <p:sp>
        <p:nvSpPr>
          <p:cNvPr id="12" name="TextBox 11">
            <a:extLst>
              <a:ext uri="{FF2B5EF4-FFF2-40B4-BE49-F238E27FC236}">
                <a16:creationId xmlns:a16="http://schemas.microsoft.com/office/drawing/2014/main" id="{1436D849-DA86-4DA0-83E3-090D0F58368A}"/>
              </a:ext>
            </a:extLst>
          </p:cNvPr>
          <p:cNvSpPr txBox="1"/>
          <p:nvPr/>
        </p:nvSpPr>
        <p:spPr>
          <a:xfrm>
            <a:off x="9129962" y="4891734"/>
            <a:ext cx="1540042" cy="1015663"/>
          </a:xfrm>
          <a:prstGeom prst="rect">
            <a:avLst/>
          </a:prstGeom>
          <a:noFill/>
        </p:spPr>
        <p:txBody>
          <a:bodyPr wrap="square" lIns="0" tIns="0" rIns="0" bIns="0" rtlCol="0">
            <a:spAutoFit/>
          </a:bodyPr>
          <a:lstStyle/>
          <a:p>
            <a:pPr algn="ctr"/>
            <a:r>
              <a:rPr lang="en-US" sz="6600" b="1" dirty="0">
                <a:solidFill>
                  <a:schemeClr val="accent3">
                    <a:lumMod val="20000"/>
                    <a:lumOff val="80000"/>
                  </a:schemeClr>
                </a:solidFill>
              </a:rPr>
              <a:t>C#</a:t>
            </a:r>
          </a:p>
        </p:txBody>
      </p:sp>
      <p:pic>
        <p:nvPicPr>
          <p:cNvPr id="14" name="Picture 13">
            <a:extLst>
              <a:ext uri="{FF2B5EF4-FFF2-40B4-BE49-F238E27FC236}">
                <a16:creationId xmlns:a16="http://schemas.microsoft.com/office/drawing/2014/main" id="{67F7DEF4-A546-475D-BF5B-54F3EF96767B}"/>
              </a:ext>
            </a:extLst>
          </p:cNvPr>
          <p:cNvPicPr>
            <a:picLocks noChangeAspect="1"/>
          </p:cNvPicPr>
          <p:nvPr/>
        </p:nvPicPr>
        <p:blipFill>
          <a:blip r:embed="rId5"/>
          <a:stretch>
            <a:fillRect/>
          </a:stretch>
        </p:blipFill>
        <p:spPr>
          <a:xfrm>
            <a:off x="586390" y="331901"/>
            <a:ext cx="682676" cy="682676"/>
          </a:xfrm>
          <a:prstGeom prst="rect">
            <a:avLst/>
          </a:prstGeom>
        </p:spPr>
      </p:pic>
    </p:spTree>
    <p:extLst>
      <p:ext uri="{BB962C8B-B14F-4D97-AF65-F5344CB8AC3E}">
        <p14:creationId xmlns:p14="http://schemas.microsoft.com/office/powerpoint/2010/main" val="38036927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9D0A-047E-45DB-86E2-3C1CEC220664}"/>
              </a:ext>
            </a:extLst>
          </p:cNvPr>
          <p:cNvSpPr>
            <a:spLocks noGrp="1"/>
          </p:cNvSpPr>
          <p:nvPr>
            <p:ph type="title"/>
          </p:nvPr>
        </p:nvSpPr>
        <p:spPr/>
        <p:txBody>
          <a:bodyPr/>
          <a:lstStyle/>
          <a:p>
            <a:r>
              <a:rPr lang="en-US" dirty="0"/>
              <a:t>Demo: Build client web UI with Blazor</a:t>
            </a:r>
          </a:p>
        </p:txBody>
      </p:sp>
    </p:spTree>
    <p:extLst>
      <p:ext uri="{BB962C8B-B14F-4D97-AF65-F5344CB8AC3E}">
        <p14:creationId xmlns:p14="http://schemas.microsoft.com/office/powerpoint/2010/main" val="258071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492B469-5648-4C93-9820-8FD5632A3003}"/>
              </a:ext>
            </a:extLst>
          </p:cNvPr>
          <p:cNvSpPr txBox="1"/>
          <p:nvPr/>
        </p:nvSpPr>
        <p:spPr>
          <a:xfrm>
            <a:off x="4645152" y="450187"/>
            <a:ext cx="2903615" cy="3273552"/>
          </a:xfrm>
          <a:prstGeom prst="rect">
            <a:avLst/>
          </a:prstGeom>
          <a:solidFill>
            <a:srgbClr val="7030A0"/>
          </a:solidFill>
        </p:spPr>
        <p:txBody>
          <a:bodyPr wrap="square" lIns="0" tIns="0" rIns="0" bIns="365760" rtlCol="0" anchor="ctr" anchorCtr="0">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Segoe UI Light"/>
                <a:ea typeface="+mn-ea"/>
                <a:cs typeface="+mn-cs"/>
              </a:rPr>
              <a:t>.NET</a:t>
            </a:r>
          </a:p>
        </p:txBody>
      </p:sp>
      <p:pic>
        <p:nvPicPr>
          <p:cNvPr id="21" name="Graphic 20">
            <a:extLst>
              <a:ext uri="{FF2B5EF4-FFF2-40B4-BE49-F238E27FC236}">
                <a16:creationId xmlns:a16="http://schemas.microsoft.com/office/drawing/2014/main" id="{1A64D293-30CB-45F7-A3DD-E7605263FC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5152" y="2289062"/>
            <a:ext cx="2907792" cy="2907792"/>
          </a:xfrm>
          <a:prstGeom prst="rect">
            <a:avLst/>
          </a:prstGeom>
        </p:spPr>
      </p:pic>
    </p:spTree>
    <p:extLst>
      <p:ext uri="{BB962C8B-B14F-4D97-AF65-F5344CB8AC3E}">
        <p14:creationId xmlns:p14="http://schemas.microsoft.com/office/powerpoint/2010/main" val="3148242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3333E-6 L -0.00013 0.14422 " pathEditMode="relative" rAng="0" ptsTypes="AA">
                                      <p:cBhvr>
                                        <p:cTn id="11" dur="2000" fill="hold"/>
                                        <p:tgtEl>
                                          <p:spTgt spid="21"/>
                                        </p:tgtEl>
                                        <p:attrNameLst>
                                          <p:attrName>ppt_x</p:attrName>
                                          <p:attrName>ppt_y</p:attrName>
                                        </p:attrNameLst>
                                      </p:cBhvr>
                                      <p:rCtr x="-13" y="7199"/>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07E6-C26C-428C-82F8-31EB572FB0F4}"/>
              </a:ext>
            </a:extLst>
          </p:cNvPr>
          <p:cNvSpPr>
            <a:spLocks noGrp="1"/>
          </p:cNvSpPr>
          <p:nvPr>
            <p:ph type="title"/>
          </p:nvPr>
        </p:nvSpPr>
        <p:spPr/>
        <p:txBody>
          <a:bodyPr/>
          <a:lstStyle/>
          <a:p>
            <a:r>
              <a:rPr lang="en-US" dirty="0"/>
              <a:t>How client-side </a:t>
            </a:r>
            <a:r>
              <a:rPr lang="en-US" dirty="0" err="1"/>
              <a:t>Blazor</a:t>
            </a:r>
            <a:r>
              <a:rPr lang="en-US" dirty="0"/>
              <a:t> works</a:t>
            </a:r>
          </a:p>
        </p:txBody>
      </p:sp>
      <p:grpSp>
        <p:nvGrpSpPr>
          <p:cNvPr id="3" name="Group 2">
            <a:extLst>
              <a:ext uri="{FF2B5EF4-FFF2-40B4-BE49-F238E27FC236}">
                <a16:creationId xmlns:a16="http://schemas.microsoft.com/office/drawing/2014/main" id="{A5019D5B-0708-40B4-82F7-6BB35D00CBF0}"/>
              </a:ext>
            </a:extLst>
          </p:cNvPr>
          <p:cNvGrpSpPr/>
          <p:nvPr/>
        </p:nvGrpSpPr>
        <p:grpSpPr>
          <a:xfrm>
            <a:off x="3991498" y="2327396"/>
            <a:ext cx="4046299" cy="3358240"/>
            <a:chOff x="6763966" y="1195735"/>
            <a:chExt cx="6758067" cy="4194606"/>
          </a:xfrm>
        </p:grpSpPr>
        <p:sp>
          <p:nvSpPr>
            <p:cNvPr id="4" name="Rectangle 3">
              <a:extLst>
                <a:ext uri="{FF2B5EF4-FFF2-40B4-BE49-F238E27FC236}">
                  <a16:creationId xmlns:a16="http://schemas.microsoft.com/office/drawing/2014/main" id="{40EE3CA5-AAAF-4D20-AE67-1B95C831D030}"/>
                </a:ext>
              </a:extLst>
            </p:cNvPr>
            <p:cNvSpPr/>
            <p:nvPr/>
          </p:nvSpPr>
          <p:spPr>
            <a:xfrm>
              <a:off x="6763966" y="1195735"/>
              <a:ext cx="6756255" cy="4194606"/>
            </a:xfrm>
            <a:prstGeom prst="rect">
              <a:avLst/>
            </a:prstGeom>
            <a:solidFill>
              <a:sysClr val="window" lastClr="FFFFFF"/>
            </a:solidFill>
            <a:ln w="12700" cap="flat" cmpd="sng" algn="ctr">
              <a:noFill/>
              <a:prstDash val="solid"/>
              <a:miter lim="800000"/>
            </a:ln>
            <a:effectLst>
              <a:outerShdw blurRad="203200" sx="102000" sy="102000" algn="ctr" rotWithShape="0">
                <a:prstClr val="black">
                  <a:alpha val="40000"/>
                </a:prstClr>
              </a:outerShdw>
            </a:effectLst>
          </p:spPr>
          <p:txBody>
            <a:bodyPr rtlCol="0" anchor="ctr"/>
            <a:lstStyle/>
            <a:p>
              <a:pPr algn="ctr">
                <a:defRPr/>
              </a:pPr>
              <a:endParaRPr lang="en-GB" kern="0"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D85418E0-B7C3-4078-AF9B-956D60E5CE45}"/>
                </a:ext>
              </a:extLst>
            </p:cNvPr>
            <p:cNvSpPr/>
            <p:nvPr/>
          </p:nvSpPr>
          <p:spPr>
            <a:xfrm>
              <a:off x="6763966" y="1195735"/>
              <a:ext cx="6756255" cy="1004505"/>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6BCFAC73-936F-463A-AF0A-3B7993033038}"/>
                </a:ext>
              </a:extLst>
            </p:cNvPr>
            <p:cNvSpPr/>
            <p:nvPr/>
          </p:nvSpPr>
          <p:spPr>
            <a:xfrm>
              <a:off x="7263316" y="1573392"/>
              <a:ext cx="5801903" cy="418165"/>
            </a:xfrm>
            <a:prstGeom prst="rect">
              <a:avLst/>
            </a:prstGeom>
            <a:solidFill>
              <a:sysClr val="window" lastClr="FFFFFF">
                <a:lumMod val="95000"/>
              </a:sysClr>
            </a:solidFill>
            <a:ln w="12700" cap="flat" cmpd="sng" algn="ctr">
              <a:noFill/>
              <a:prstDash val="solid"/>
              <a:miter lim="800000"/>
            </a:ln>
            <a:effectLst/>
          </p:spPr>
          <p:txBody>
            <a:bodyPr rtlCol="0" anchor="ctr"/>
            <a:lstStyle/>
            <a:p>
              <a:pPr>
                <a:defRPr/>
              </a:pPr>
              <a:r>
                <a:rPr lang="en-GB" sz="2000" b="1" kern="0" dirty="0">
                  <a:solidFill>
                    <a:prstClr val="white">
                      <a:lumMod val="65000"/>
                    </a:prstClr>
                  </a:solidFill>
                  <a:latin typeface="Consolas" panose="020B0609020204030204" pitchFamily="49" charset="0"/>
                </a:rPr>
                <a:t>https://...</a:t>
              </a:r>
            </a:p>
          </p:txBody>
        </p:sp>
        <p:sp>
          <p:nvSpPr>
            <p:cNvPr id="7" name="Rectangle 6">
              <a:extLst>
                <a:ext uri="{FF2B5EF4-FFF2-40B4-BE49-F238E27FC236}">
                  <a16:creationId xmlns:a16="http://schemas.microsoft.com/office/drawing/2014/main" id="{F4C3127E-10DB-4DAB-9C81-165A3340C1B2}"/>
                </a:ext>
              </a:extLst>
            </p:cNvPr>
            <p:cNvSpPr/>
            <p:nvPr/>
          </p:nvSpPr>
          <p:spPr>
            <a:xfrm>
              <a:off x="13125513" y="1197191"/>
              <a:ext cx="396520" cy="278268"/>
            </a:xfrm>
            <a:prstGeom prst="rect">
              <a:avLst/>
            </a:prstGeom>
            <a:solidFill>
              <a:srgbClr val="C00000"/>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8506662C-C864-4B83-BDB1-D718423783B6}"/>
                </a:ext>
              </a:extLst>
            </p:cNvPr>
            <p:cNvSpPr/>
            <p:nvPr/>
          </p:nvSpPr>
          <p:spPr>
            <a:xfrm>
              <a:off x="12668701" y="1197191"/>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DD27F340-5B4F-4C3D-901A-21FB28E627DF}"/>
                </a:ext>
              </a:extLst>
            </p:cNvPr>
            <p:cNvSpPr/>
            <p:nvPr/>
          </p:nvSpPr>
          <p:spPr>
            <a:xfrm>
              <a:off x="12206858" y="1197191"/>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0" name="Isosceles Triangle 9">
              <a:extLst>
                <a:ext uri="{FF2B5EF4-FFF2-40B4-BE49-F238E27FC236}">
                  <a16:creationId xmlns:a16="http://schemas.microsoft.com/office/drawing/2014/main" id="{82AAAC6B-50C1-4D01-B85E-83FA16037B49}"/>
                </a:ext>
              </a:extLst>
            </p:cNvPr>
            <p:cNvSpPr/>
            <p:nvPr/>
          </p:nvSpPr>
          <p:spPr>
            <a:xfrm rot="16200000">
              <a:off x="6876308" y="1698472"/>
              <a:ext cx="255155" cy="159346"/>
            </a:xfrm>
            <a:prstGeom prst="triangle">
              <a:avLst/>
            </a:prstGeom>
            <a:solidFill>
              <a:sysClr val="windowText" lastClr="000000">
                <a:lumMod val="75000"/>
                <a:lumOff val="2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cxnSp>
          <p:nvCxnSpPr>
            <p:cNvPr id="11" name="Straight Connector 10">
              <a:extLst>
                <a:ext uri="{FF2B5EF4-FFF2-40B4-BE49-F238E27FC236}">
                  <a16:creationId xmlns:a16="http://schemas.microsoft.com/office/drawing/2014/main" id="{9A4D7138-2894-4D0A-9349-6669D7CF5A73}"/>
                </a:ext>
              </a:extLst>
            </p:cNvPr>
            <p:cNvCxnSpPr>
              <a:cxnSpLocks/>
            </p:cNvCxnSpPr>
            <p:nvPr/>
          </p:nvCxnSpPr>
          <p:spPr>
            <a:xfrm>
              <a:off x="13144628" y="1652024"/>
              <a:ext cx="278938"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2" name="Straight Connector 11">
              <a:extLst>
                <a:ext uri="{FF2B5EF4-FFF2-40B4-BE49-F238E27FC236}">
                  <a16:creationId xmlns:a16="http://schemas.microsoft.com/office/drawing/2014/main" id="{CB0B146E-10A9-4617-879D-305387CB31B8}"/>
                </a:ext>
              </a:extLst>
            </p:cNvPr>
            <p:cNvCxnSpPr>
              <a:cxnSpLocks/>
            </p:cNvCxnSpPr>
            <p:nvPr/>
          </p:nvCxnSpPr>
          <p:spPr>
            <a:xfrm>
              <a:off x="13144628" y="1911820"/>
              <a:ext cx="278938"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3" name="Straight Connector 12">
              <a:extLst>
                <a:ext uri="{FF2B5EF4-FFF2-40B4-BE49-F238E27FC236}">
                  <a16:creationId xmlns:a16="http://schemas.microsoft.com/office/drawing/2014/main" id="{52ADEDD0-22C6-4D67-B011-71B499795AA1}"/>
                </a:ext>
              </a:extLst>
            </p:cNvPr>
            <p:cNvCxnSpPr>
              <a:cxnSpLocks/>
            </p:cNvCxnSpPr>
            <p:nvPr/>
          </p:nvCxnSpPr>
          <p:spPr>
            <a:xfrm>
              <a:off x="13144628" y="1781494"/>
              <a:ext cx="278938" cy="0"/>
            </a:xfrm>
            <a:prstGeom prst="line">
              <a:avLst/>
            </a:prstGeom>
            <a:noFill/>
            <a:ln w="41275" cap="flat" cmpd="sng" algn="ctr">
              <a:solidFill>
                <a:sysClr val="windowText" lastClr="000000">
                  <a:lumMod val="65000"/>
                  <a:lumOff val="35000"/>
                </a:sysClr>
              </a:solidFill>
              <a:prstDash val="solid"/>
              <a:miter lim="800000"/>
            </a:ln>
            <a:effectLst/>
          </p:spPr>
        </p:cxnSp>
        <p:grpSp>
          <p:nvGrpSpPr>
            <p:cNvPr id="14" name="Group 13">
              <a:extLst>
                <a:ext uri="{FF2B5EF4-FFF2-40B4-BE49-F238E27FC236}">
                  <a16:creationId xmlns:a16="http://schemas.microsoft.com/office/drawing/2014/main" id="{05C3FE0E-ADDA-43D1-A7D0-501EEC173229}"/>
                </a:ext>
              </a:extLst>
            </p:cNvPr>
            <p:cNvGrpSpPr/>
            <p:nvPr/>
          </p:nvGrpSpPr>
          <p:grpSpPr>
            <a:xfrm>
              <a:off x="13240124" y="1273807"/>
              <a:ext cx="166689" cy="125046"/>
              <a:chOff x="8278897" y="1296128"/>
              <a:chExt cx="96767" cy="54276"/>
            </a:xfrm>
          </p:grpSpPr>
          <p:cxnSp>
            <p:nvCxnSpPr>
              <p:cNvPr id="21" name="Straight Connector 20">
                <a:extLst>
                  <a:ext uri="{FF2B5EF4-FFF2-40B4-BE49-F238E27FC236}">
                    <a16:creationId xmlns:a16="http://schemas.microsoft.com/office/drawing/2014/main" id="{E6DB434D-24D5-45CD-B390-CFA158E41E4E}"/>
                  </a:ext>
                </a:extLst>
              </p:cNvPr>
              <p:cNvCxnSpPr/>
              <p:nvPr/>
            </p:nvCxnSpPr>
            <p:spPr>
              <a:xfrm>
                <a:off x="8278962" y="1296130"/>
                <a:ext cx="96702" cy="54274"/>
              </a:xfrm>
              <a:prstGeom prst="line">
                <a:avLst/>
              </a:prstGeom>
              <a:noFill/>
              <a:ln w="25400" cap="flat" cmpd="sng" algn="ctr">
                <a:solidFill>
                  <a:sysClr val="window" lastClr="FFFFFF"/>
                </a:solidFill>
                <a:prstDash val="solid"/>
                <a:miter lim="800000"/>
              </a:ln>
              <a:effectLst/>
            </p:spPr>
          </p:cxnSp>
          <p:cxnSp>
            <p:nvCxnSpPr>
              <p:cNvPr id="22" name="Straight Connector 21">
                <a:extLst>
                  <a:ext uri="{FF2B5EF4-FFF2-40B4-BE49-F238E27FC236}">
                    <a16:creationId xmlns:a16="http://schemas.microsoft.com/office/drawing/2014/main" id="{4C9142CE-9165-4339-86AC-528090BC5DFE}"/>
                  </a:ext>
                </a:extLst>
              </p:cNvPr>
              <p:cNvCxnSpPr>
                <a:cxnSpLocks/>
              </p:cNvCxnSpPr>
              <p:nvPr/>
            </p:nvCxnSpPr>
            <p:spPr>
              <a:xfrm flipH="1">
                <a:off x="8278897" y="1296128"/>
                <a:ext cx="96702" cy="54274"/>
              </a:xfrm>
              <a:prstGeom prst="line">
                <a:avLst/>
              </a:prstGeom>
              <a:noFill/>
              <a:ln w="25400" cap="flat" cmpd="sng" algn="ctr">
                <a:solidFill>
                  <a:sysClr val="window" lastClr="FFFFFF"/>
                </a:solidFill>
                <a:prstDash val="solid"/>
                <a:miter lim="800000"/>
              </a:ln>
              <a:effectLst/>
            </p:spPr>
          </p:cxnSp>
        </p:grpSp>
        <p:cxnSp>
          <p:nvCxnSpPr>
            <p:cNvPr id="15" name="Straight Connector 14">
              <a:extLst>
                <a:ext uri="{FF2B5EF4-FFF2-40B4-BE49-F238E27FC236}">
                  <a16:creationId xmlns:a16="http://schemas.microsoft.com/office/drawing/2014/main" id="{2F9D25E3-E587-4D9F-A33C-8F7C59F7F27C}"/>
                </a:ext>
              </a:extLst>
            </p:cNvPr>
            <p:cNvCxnSpPr>
              <a:cxnSpLocks/>
            </p:cNvCxnSpPr>
            <p:nvPr/>
          </p:nvCxnSpPr>
          <p:spPr>
            <a:xfrm>
              <a:off x="12296323" y="1394542"/>
              <a:ext cx="217560" cy="0"/>
            </a:xfrm>
            <a:prstGeom prst="line">
              <a:avLst/>
            </a:prstGeom>
            <a:noFill/>
            <a:ln w="25400" cap="flat" cmpd="sng" algn="ctr">
              <a:solidFill>
                <a:sysClr val="window" lastClr="FFFFFF"/>
              </a:solidFill>
              <a:prstDash val="solid"/>
              <a:miter lim="800000"/>
            </a:ln>
            <a:effectLst/>
          </p:spPr>
        </p:cxnSp>
        <p:grpSp>
          <p:nvGrpSpPr>
            <p:cNvPr id="16" name="Group 15">
              <a:extLst>
                <a:ext uri="{FF2B5EF4-FFF2-40B4-BE49-F238E27FC236}">
                  <a16:creationId xmlns:a16="http://schemas.microsoft.com/office/drawing/2014/main" id="{7DE80DA1-E0A4-4D32-BCC9-3455700B65DD}"/>
                </a:ext>
              </a:extLst>
            </p:cNvPr>
            <p:cNvGrpSpPr/>
            <p:nvPr/>
          </p:nvGrpSpPr>
          <p:grpSpPr>
            <a:xfrm>
              <a:off x="12777510" y="1273797"/>
              <a:ext cx="198380" cy="120741"/>
              <a:chOff x="8011102" y="1251201"/>
              <a:chExt cx="126370" cy="56144"/>
            </a:xfrm>
          </p:grpSpPr>
          <p:cxnSp>
            <p:nvCxnSpPr>
              <p:cNvPr id="17" name="Straight Connector 16">
                <a:extLst>
                  <a:ext uri="{FF2B5EF4-FFF2-40B4-BE49-F238E27FC236}">
                    <a16:creationId xmlns:a16="http://schemas.microsoft.com/office/drawing/2014/main" id="{DE77CA8D-9302-4DD0-B6E4-708E2AAF1DE7}"/>
                  </a:ext>
                </a:extLst>
              </p:cNvPr>
              <p:cNvCxnSpPr>
                <a:cxnSpLocks/>
              </p:cNvCxnSpPr>
              <p:nvPr/>
            </p:nvCxnSpPr>
            <p:spPr>
              <a:xfrm>
                <a:off x="8011102" y="1307345"/>
                <a:ext cx="126292" cy="0"/>
              </a:xfrm>
              <a:prstGeom prst="line">
                <a:avLst/>
              </a:prstGeom>
              <a:noFill/>
              <a:ln w="25400" cap="flat" cmpd="sng" algn="ctr">
                <a:solidFill>
                  <a:sysClr val="window" lastClr="FFFFFF"/>
                </a:solidFill>
                <a:prstDash val="solid"/>
                <a:miter lim="800000"/>
              </a:ln>
              <a:effectLst/>
            </p:spPr>
          </p:cxnSp>
          <p:cxnSp>
            <p:nvCxnSpPr>
              <p:cNvPr id="18" name="Straight Connector 17">
                <a:extLst>
                  <a:ext uri="{FF2B5EF4-FFF2-40B4-BE49-F238E27FC236}">
                    <a16:creationId xmlns:a16="http://schemas.microsoft.com/office/drawing/2014/main" id="{CE760DAD-3B1F-43F5-A054-23BE3B8BE14F}"/>
                  </a:ext>
                </a:extLst>
              </p:cNvPr>
              <p:cNvCxnSpPr>
                <a:cxnSpLocks/>
              </p:cNvCxnSpPr>
              <p:nvPr/>
            </p:nvCxnSpPr>
            <p:spPr>
              <a:xfrm>
                <a:off x="8011174" y="1253071"/>
                <a:ext cx="126298" cy="0"/>
              </a:xfrm>
              <a:prstGeom prst="line">
                <a:avLst/>
              </a:prstGeom>
              <a:noFill/>
              <a:ln w="25400" cap="flat" cmpd="sng" algn="ctr">
                <a:solidFill>
                  <a:sysClr val="window" lastClr="FFFFFF"/>
                </a:solidFill>
                <a:prstDash val="solid"/>
                <a:miter lim="800000"/>
              </a:ln>
              <a:effectLst/>
            </p:spPr>
          </p:cxnSp>
          <p:cxnSp>
            <p:nvCxnSpPr>
              <p:cNvPr id="19" name="Straight Connector 18">
                <a:extLst>
                  <a:ext uri="{FF2B5EF4-FFF2-40B4-BE49-F238E27FC236}">
                    <a16:creationId xmlns:a16="http://schemas.microsoft.com/office/drawing/2014/main" id="{D1DCEE47-8009-4B51-8CFC-3139CC596D31}"/>
                  </a:ext>
                </a:extLst>
              </p:cNvPr>
              <p:cNvCxnSpPr>
                <a:cxnSpLocks/>
              </p:cNvCxnSpPr>
              <p:nvPr/>
            </p:nvCxnSpPr>
            <p:spPr>
              <a:xfrm>
                <a:off x="8135379" y="1251201"/>
                <a:ext cx="0" cy="54274"/>
              </a:xfrm>
              <a:prstGeom prst="line">
                <a:avLst/>
              </a:prstGeom>
              <a:noFill/>
              <a:ln w="25400" cap="flat" cmpd="sng" algn="ctr">
                <a:solidFill>
                  <a:sysClr val="window" lastClr="FFFFFF"/>
                </a:solidFill>
                <a:prstDash val="solid"/>
                <a:miter lim="800000"/>
              </a:ln>
              <a:effectLst/>
            </p:spPr>
          </p:cxnSp>
          <p:cxnSp>
            <p:nvCxnSpPr>
              <p:cNvPr id="20" name="Straight Connector 19">
                <a:extLst>
                  <a:ext uri="{FF2B5EF4-FFF2-40B4-BE49-F238E27FC236}">
                    <a16:creationId xmlns:a16="http://schemas.microsoft.com/office/drawing/2014/main" id="{C420894D-BE38-4F4A-AC24-E72DA76D5EEF}"/>
                  </a:ext>
                </a:extLst>
              </p:cNvPr>
              <p:cNvCxnSpPr>
                <a:cxnSpLocks/>
              </p:cNvCxnSpPr>
              <p:nvPr/>
            </p:nvCxnSpPr>
            <p:spPr>
              <a:xfrm>
                <a:off x="8014015" y="1251204"/>
                <a:ext cx="0" cy="54274"/>
              </a:xfrm>
              <a:prstGeom prst="line">
                <a:avLst/>
              </a:prstGeom>
              <a:noFill/>
              <a:ln w="25400" cap="flat" cmpd="sng" algn="ctr">
                <a:solidFill>
                  <a:sysClr val="window" lastClr="FFFFFF"/>
                </a:solidFill>
                <a:prstDash val="solid"/>
                <a:miter lim="800000"/>
              </a:ln>
              <a:effectLst/>
            </p:spPr>
          </p:cxnSp>
        </p:grpSp>
      </p:grpSp>
      <p:sp>
        <p:nvSpPr>
          <p:cNvPr id="23" name="Rectangle 22">
            <a:extLst>
              <a:ext uri="{FF2B5EF4-FFF2-40B4-BE49-F238E27FC236}">
                <a16:creationId xmlns:a16="http://schemas.microsoft.com/office/drawing/2014/main" id="{61AF3A2A-E7AB-4CAA-8200-04A03200B5C1}"/>
              </a:ext>
            </a:extLst>
          </p:cNvPr>
          <p:cNvSpPr/>
          <p:nvPr/>
        </p:nvSpPr>
        <p:spPr>
          <a:xfrm>
            <a:off x="6873271" y="4077818"/>
            <a:ext cx="982555" cy="584775"/>
          </a:xfrm>
          <a:prstGeom prst="rect">
            <a:avLst/>
          </a:prstGeom>
          <a:solidFill>
            <a:srgbClr val="E2C200"/>
          </a:solidFill>
        </p:spPr>
        <p:txBody>
          <a:bodyPr wrap="square">
            <a:spAutoFit/>
          </a:bodyPr>
          <a:lstStyle/>
          <a:p>
            <a:pPr algn="ctr"/>
            <a:r>
              <a:rPr lang="en-GB" sz="3200" b="1" dirty="0">
                <a:solidFill>
                  <a:prstClr val="black">
                    <a:lumMod val="65000"/>
                    <a:lumOff val="35000"/>
                  </a:prstClr>
                </a:solidFill>
                <a:latin typeface="Consolas" panose="020B0609020204030204" pitchFamily="49" charset="0"/>
              </a:rPr>
              <a:t>DOM</a:t>
            </a:r>
            <a:endParaRPr lang="en-GB" sz="3200" dirty="0">
              <a:solidFill>
                <a:prstClr val="black">
                  <a:lumMod val="65000"/>
                  <a:lumOff val="35000"/>
                </a:prstClr>
              </a:solidFill>
              <a:latin typeface="Calibri" panose="020F0502020204030204"/>
            </a:endParaRPr>
          </a:p>
        </p:txBody>
      </p:sp>
      <p:grpSp>
        <p:nvGrpSpPr>
          <p:cNvPr id="25" name="Group 24">
            <a:extLst>
              <a:ext uri="{FF2B5EF4-FFF2-40B4-BE49-F238E27FC236}">
                <a16:creationId xmlns:a16="http://schemas.microsoft.com/office/drawing/2014/main" id="{CEEFCFE6-A7EC-47F3-8557-8970817EDD3D}"/>
              </a:ext>
            </a:extLst>
          </p:cNvPr>
          <p:cNvGrpSpPr/>
          <p:nvPr/>
        </p:nvGrpSpPr>
        <p:grpSpPr>
          <a:xfrm>
            <a:off x="4183799" y="3321411"/>
            <a:ext cx="2259720" cy="2123864"/>
            <a:chOff x="784337" y="2208439"/>
            <a:chExt cx="2259720" cy="2123864"/>
          </a:xfrm>
        </p:grpSpPr>
        <p:sp>
          <p:nvSpPr>
            <p:cNvPr id="29" name="Rectangle: Rounded Corners 28">
              <a:extLst>
                <a:ext uri="{FF2B5EF4-FFF2-40B4-BE49-F238E27FC236}">
                  <a16:creationId xmlns:a16="http://schemas.microsoft.com/office/drawing/2014/main" id="{B66CE958-90C0-465E-BF12-CFBC7AB378AF}"/>
                </a:ext>
              </a:extLst>
            </p:cNvPr>
            <p:cNvSpPr/>
            <p:nvPr/>
          </p:nvSpPr>
          <p:spPr>
            <a:xfrm>
              <a:off x="784337" y="2208439"/>
              <a:ext cx="2259720" cy="2123864"/>
            </a:xfrm>
            <a:prstGeom prst="roundRect">
              <a:avLst>
                <a:gd name="adj" fmla="val 6024"/>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nvGrpSpPr>
            <p:cNvPr id="30" name="Group 29">
              <a:extLst>
                <a:ext uri="{FF2B5EF4-FFF2-40B4-BE49-F238E27FC236}">
                  <a16:creationId xmlns:a16="http://schemas.microsoft.com/office/drawing/2014/main" id="{01E41800-85E5-484F-8617-81A34C1464C0}"/>
                </a:ext>
              </a:extLst>
            </p:cNvPr>
            <p:cNvGrpSpPr/>
            <p:nvPr/>
          </p:nvGrpSpPr>
          <p:grpSpPr>
            <a:xfrm>
              <a:off x="1204474" y="2411592"/>
              <a:ext cx="1442545" cy="339191"/>
              <a:chOff x="977953" y="2433131"/>
              <a:chExt cx="6182954" cy="1453829"/>
            </a:xfrm>
            <a:solidFill>
              <a:sysClr val="windowText" lastClr="000000"/>
            </a:solidFill>
            <a:effectLst/>
          </p:grpSpPr>
          <p:sp>
            <p:nvSpPr>
              <p:cNvPr id="31" name="Freeform: Shape 30">
                <a:extLst>
                  <a:ext uri="{FF2B5EF4-FFF2-40B4-BE49-F238E27FC236}">
                    <a16:creationId xmlns:a16="http://schemas.microsoft.com/office/drawing/2014/main" id="{15035070-8398-4D7C-B7E2-E721BA964C5C}"/>
                  </a:ext>
                </a:extLst>
              </p:cNvPr>
              <p:cNvSpPr/>
              <p:nvPr/>
            </p:nvSpPr>
            <p:spPr>
              <a:xfrm>
                <a:off x="2256408" y="2433131"/>
                <a:ext cx="290494" cy="1452467"/>
              </a:xfrm>
              <a:custGeom>
                <a:avLst/>
                <a:gdLst/>
                <a:ahLst/>
                <a:cxnLst/>
                <a:rect l="l" t="t" r="r" b="b"/>
                <a:pathLst>
                  <a:path w="290494" h="1452467">
                    <a:moveTo>
                      <a:pt x="0" y="0"/>
                    </a:moveTo>
                    <a:lnTo>
                      <a:pt x="290494" y="0"/>
                    </a:lnTo>
                    <a:lnTo>
                      <a:pt x="290494" y="1452467"/>
                    </a:lnTo>
                    <a:lnTo>
                      <a:pt x="0" y="1452467"/>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2" name="Freeform: Shape 31">
                <a:extLst>
                  <a:ext uri="{FF2B5EF4-FFF2-40B4-BE49-F238E27FC236}">
                    <a16:creationId xmlns:a16="http://schemas.microsoft.com/office/drawing/2014/main" id="{FF008C87-029D-4574-947D-3F6290259FD0}"/>
                  </a:ext>
                </a:extLst>
              </p:cNvPr>
              <p:cNvSpPr/>
              <p:nvPr/>
            </p:nvSpPr>
            <p:spPr>
              <a:xfrm>
                <a:off x="977953" y="2435236"/>
                <a:ext cx="1159869" cy="1450362"/>
              </a:xfrm>
              <a:custGeom>
                <a:avLst/>
                <a:gdLst/>
                <a:ahLst/>
                <a:cxnLst/>
                <a:rect l="l" t="t" r="r" b="b"/>
                <a:pathLst>
                  <a:path w="1159869" h="1450362">
                    <a:moveTo>
                      <a:pt x="0" y="0"/>
                    </a:moveTo>
                    <a:lnTo>
                      <a:pt x="290493" y="0"/>
                    </a:lnTo>
                    <a:lnTo>
                      <a:pt x="290493" y="366274"/>
                    </a:lnTo>
                    <a:cubicBezTo>
                      <a:pt x="355047" y="329787"/>
                      <a:pt x="421356" y="306281"/>
                      <a:pt x="489418" y="295756"/>
                    </a:cubicBezTo>
                    <a:cubicBezTo>
                      <a:pt x="557481" y="285231"/>
                      <a:pt x="623789" y="286283"/>
                      <a:pt x="688343" y="298914"/>
                    </a:cubicBezTo>
                    <a:cubicBezTo>
                      <a:pt x="752897" y="311544"/>
                      <a:pt x="813592" y="334348"/>
                      <a:pt x="870428" y="367327"/>
                    </a:cubicBezTo>
                    <a:cubicBezTo>
                      <a:pt x="927264" y="400306"/>
                      <a:pt x="977082" y="441704"/>
                      <a:pt x="1019885" y="491523"/>
                    </a:cubicBezTo>
                    <a:cubicBezTo>
                      <a:pt x="1062687" y="541342"/>
                      <a:pt x="1096718" y="598178"/>
                      <a:pt x="1121978" y="662030"/>
                    </a:cubicBezTo>
                    <a:cubicBezTo>
                      <a:pt x="1147239" y="725883"/>
                      <a:pt x="1159869" y="794998"/>
                      <a:pt x="1159869" y="869375"/>
                    </a:cubicBezTo>
                    <a:cubicBezTo>
                      <a:pt x="1159869" y="949366"/>
                      <a:pt x="1144783" y="1024796"/>
                      <a:pt x="1114611" y="1095666"/>
                    </a:cubicBezTo>
                    <a:cubicBezTo>
                      <a:pt x="1084439" y="1166535"/>
                      <a:pt x="1043040" y="1228282"/>
                      <a:pt x="990414" y="1280908"/>
                    </a:cubicBezTo>
                    <a:cubicBezTo>
                      <a:pt x="937789" y="1333533"/>
                      <a:pt x="876392" y="1374932"/>
                      <a:pt x="806225" y="1405104"/>
                    </a:cubicBezTo>
                    <a:cubicBezTo>
                      <a:pt x="736057" y="1435276"/>
                      <a:pt x="660978" y="1450362"/>
                      <a:pt x="580987" y="1450362"/>
                    </a:cubicBezTo>
                    <a:cubicBezTo>
                      <a:pt x="500996" y="1450362"/>
                      <a:pt x="425566" y="1435276"/>
                      <a:pt x="354697" y="1405104"/>
                    </a:cubicBezTo>
                    <a:cubicBezTo>
                      <a:pt x="283827" y="1374932"/>
                      <a:pt x="222080" y="1333533"/>
                      <a:pt x="169454" y="1280908"/>
                    </a:cubicBezTo>
                    <a:cubicBezTo>
                      <a:pt x="116829" y="1228282"/>
                      <a:pt x="75430" y="1166535"/>
                      <a:pt x="45258" y="1095666"/>
                    </a:cubicBezTo>
                    <a:cubicBezTo>
                      <a:pt x="15086" y="1024796"/>
                      <a:pt x="0" y="949366"/>
                      <a:pt x="0" y="869375"/>
                    </a:cubicBezTo>
                    <a:lnTo>
                      <a:pt x="0" y="0"/>
                    </a:lnTo>
                    <a:close/>
                    <a:moveTo>
                      <a:pt x="580987" y="578882"/>
                    </a:moveTo>
                    <a:cubicBezTo>
                      <a:pt x="540290" y="578882"/>
                      <a:pt x="502399" y="586600"/>
                      <a:pt x="467316" y="602037"/>
                    </a:cubicBezTo>
                    <a:cubicBezTo>
                      <a:pt x="432232" y="617474"/>
                      <a:pt x="401709" y="638173"/>
                      <a:pt x="375747" y="664135"/>
                    </a:cubicBezTo>
                    <a:cubicBezTo>
                      <a:pt x="349785" y="690097"/>
                      <a:pt x="329085" y="720971"/>
                      <a:pt x="313649" y="756756"/>
                    </a:cubicBezTo>
                    <a:cubicBezTo>
                      <a:pt x="298212" y="792542"/>
                      <a:pt x="290493" y="830081"/>
                      <a:pt x="290493" y="869375"/>
                    </a:cubicBezTo>
                    <a:cubicBezTo>
                      <a:pt x="290493" y="910073"/>
                      <a:pt x="298212" y="947963"/>
                      <a:pt x="313649" y="983047"/>
                    </a:cubicBezTo>
                    <a:cubicBezTo>
                      <a:pt x="329085" y="1018130"/>
                      <a:pt x="349785" y="1048653"/>
                      <a:pt x="375747" y="1074615"/>
                    </a:cubicBezTo>
                    <a:cubicBezTo>
                      <a:pt x="401709" y="1100577"/>
                      <a:pt x="432232" y="1121277"/>
                      <a:pt x="467316" y="1136713"/>
                    </a:cubicBezTo>
                    <a:cubicBezTo>
                      <a:pt x="502399" y="1152150"/>
                      <a:pt x="540290" y="1159869"/>
                      <a:pt x="580987" y="1159869"/>
                    </a:cubicBezTo>
                    <a:cubicBezTo>
                      <a:pt x="620281" y="1159869"/>
                      <a:pt x="657470" y="1152150"/>
                      <a:pt x="692553" y="1136713"/>
                    </a:cubicBezTo>
                    <a:cubicBezTo>
                      <a:pt x="727637" y="1121277"/>
                      <a:pt x="758511" y="1100577"/>
                      <a:pt x="785174" y="1074615"/>
                    </a:cubicBezTo>
                    <a:cubicBezTo>
                      <a:pt x="811838" y="1048653"/>
                      <a:pt x="832537" y="1018130"/>
                      <a:pt x="847273" y="983047"/>
                    </a:cubicBezTo>
                    <a:cubicBezTo>
                      <a:pt x="862008" y="947963"/>
                      <a:pt x="869375" y="910073"/>
                      <a:pt x="869375" y="869375"/>
                    </a:cubicBezTo>
                    <a:cubicBezTo>
                      <a:pt x="869375" y="830081"/>
                      <a:pt x="862008" y="792542"/>
                      <a:pt x="847273" y="756756"/>
                    </a:cubicBezTo>
                    <a:cubicBezTo>
                      <a:pt x="832537" y="720971"/>
                      <a:pt x="811838" y="690097"/>
                      <a:pt x="785174" y="664135"/>
                    </a:cubicBezTo>
                    <a:cubicBezTo>
                      <a:pt x="758511" y="638173"/>
                      <a:pt x="727637" y="617474"/>
                      <a:pt x="692553" y="602037"/>
                    </a:cubicBezTo>
                    <a:cubicBezTo>
                      <a:pt x="657470" y="586600"/>
                      <a:pt x="620281" y="578882"/>
                      <a:pt x="580987" y="578882"/>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3" name="Freeform: Shape 32">
                <a:extLst>
                  <a:ext uri="{FF2B5EF4-FFF2-40B4-BE49-F238E27FC236}">
                    <a16:creationId xmlns:a16="http://schemas.microsoft.com/office/drawing/2014/main" id="{1A673E46-5C59-445B-BD3D-CA21956118BF}"/>
                  </a:ext>
                </a:extLst>
              </p:cNvPr>
              <p:cNvSpPr/>
              <p:nvPr/>
            </p:nvSpPr>
            <p:spPr>
              <a:xfrm>
                <a:off x="6419938" y="2746780"/>
                <a:ext cx="740969" cy="1138818"/>
              </a:xfrm>
              <a:custGeom>
                <a:avLst/>
                <a:gdLst>
                  <a:gd name="connsiteX0" fmla="*/ 452311 w 740969"/>
                  <a:gd name="connsiteY0" fmla="*/ 15642 h 1138818"/>
                  <a:gd name="connsiteX1" fmla="*/ 359571 w 740969"/>
                  <a:gd name="connsiteY1" fmla="*/ 44332 h 1138818"/>
                  <a:gd name="connsiteX2" fmla="*/ 426268 w 740969"/>
                  <a:gd name="connsiteY2" fmla="*/ 21049 h 1138818"/>
                  <a:gd name="connsiteX3" fmla="*/ 467481 w 740969"/>
                  <a:gd name="connsiteY3" fmla="*/ 12492 h 1138818"/>
                  <a:gd name="connsiteX4" fmla="*/ 452311 w 740969"/>
                  <a:gd name="connsiteY4" fmla="*/ 15642 h 1138818"/>
                  <a:gd name="connsiteX5" fmla="*/ 460211 w 740969"/>
                  <a:gd name="connsiteY5" fmla="*/ 13198 h 1138818"/>
                  <a:gd name="connsiteX6" fmla="*/ 580987 w 740969"/>
                  <a:gd name="connsiteY6" fmla="*/ 0 h 1138818"/>
                  <a:gd name="connsiteX7" fmla="*/ 740969 w 740969"/>
                  <a:gd name="connsiteY7" fmla="*/ 0 h 1138818"/>
                  <a:gd name="connsiteX8" fmla="*/ 740969 w 740969"/>
                  <a:gd name="connsiteY8" fmla="*/ 28121 h 1138818"/>
                  <a:gd name="connsiteX9" fmla="*/ 740969 w 740969"/>
                  <a:gd name="connsiteY9" fmla="*/ 290493 h 1138818"/>
                  <a:gd name="connsiteX10" fmla="*/ 580987 w 740969"/>
                  <a:gd name="connsiteY10" fmla="*/ 290493 h 1138818"/>
                  <a:gd name="connsiteX11" fmla="*/ 467315 w 740969"/>
                  <a:gd name="connsiteY11" fmla="*/ 313648 h 1138818"/>
                  <a:gd name="connsiteX12" fmla="*/ 464958 w 740969"/>
                  <a:gd name="connsiteY12" fmla="*/ 314947 h 1138818"/>
                  <a:gd name="connsiteX13" fmla="*/ 464954 w 740969"/>
                  <a:gd name="connsiteY13" fmla="*/ 314948 h 1138818"/>
                  <a:gd name="connsiteX14" fmla="*/ 459713 w 740969"/>
                  <a:gd name="connsiteY14" fmla="*/ 317835 h 1138818"/>
                  <a:gd name="connsiteX15" fmla="*/ 382297 w 740969"/>
                  <a:gd name="connsiteY15" fmla="*/ 370335 h 1138818"/>
                  <a:gd name="connsiteX16" fmla="*/ 375747 w 740969"/>
                  <a:gd name="connsiteY16" fmla="*/ 375746 h 1138818"/>
                  <a:gd name="connsiteX17" fmla="*/ 313648 w 740969"/>
                  <a:gd name="connsiteY17" fmla="*/ 468367 h 1138818"/>
                  <a:gd name="connsiteX18" fmla="*/ 290493 w 740969"/>
                  <a:gd name="connsiteY18" fmla="*/ 580986 h 1138818"/>
                  <a:gd name="connsiteX19" fmla="*/ 290493 w 740969"/>
                  <a:gd name="connsiteY19" fmla="*/ 624778 h 1138818"/>
                  <a:gd name="connsiteX20" fmla="*/ 286283 w 740969"/>
                  <a:gd name="connsiteY20" fmla="*/ 582871 h 1138818"/>
                  <a:gd name="connsiteX21" fmla="*/ 286283 w 740969"/>
                  <a:gd name="connsiteY21" fmla="*/ 582872 h 1138818"/>
                  <a:gd name="connsiteX22" fmla="*/ 290493 w 740969"/>
                  <a:gd name="connsiteY22" fmla="*/ 624779 h 1138818"/>
                  <a:gd name="connsiteX23" fmla="*/ 290493 w 740969"/>
                  <a:gd name="connsiteY23" fmla="*/ 1087903 h 1138818"/>
                  <a:gd name="connsiteX24" fmla="*/ 290493 w 740969"/>
                  <a:gd name="connsiteY24" fmla="*/ 1138818 h 1138818"/>
                  <a:gd name="connsiteX25" fmla="*/ 286283 w 740969"/>
                  <a:gd name="connsiteY25" fmla="*/ 1138818 h 1138818"/>
                  <a:gd name="connsiteX26" fmla="*/ 0 w 740969"/>
                  <a:gd name="connsiteY26" fmla="*/ 1138818 h 1138818"/>
                  <a:gd name="connsiteX27" fmla="*/ 0 w 740969"/>
                  <a:gd name="connsiteY27" fmla="*/ 580987 h 1138818"/>
                  <a:gd name="connsiteX28" fmla="*/ 0 w 740969"/>
                  <a:gd name="connsiteY28" fmla="*/ 539501 h 1138818"/>
                  <a:gd name="connsiteX29" fmla="*/ 7105 w 740969"/>
                  <a:gd name="connsiteY29" fmla="*/ 466306 h 1138818"/>
                  <a:gd name="connsiteX30" fmla="*/ 41048 w 740969"/>
                  <a:gd name="connsiteY30" fmla="*/ 356581 h 1138818"/>
                  <a:gd name="connsiteX31" fmla="*/ 165244 w 740969"/>
                  <a:gd name="connsiteY31" fmla="*/ 171339 h 1138818"/>
                  <a:gd name="connsiteX32" fmla="*/ 251024 w 740969"/>
                  <a:gd name="connsiteY32" fmla="*/ 100821 h 1138818"/>
                  <a:gd name="connsiteX33" fmla="*/ 329572 w 740969"/>
                  <a:gd name="connsiteY33" fmla="*/ 58430 h 1138818"/>
                  <a:gd name="connsiteX34" fmla="*/ 350487 w 740969"/>
                  <a:gd name="connsiteY34" fmla="*/ 47143 h 1138818"/>
                  <a:gd name="connsiteX35" fmla="*/ 359571 w 740969"/>
                  <a:gd name="connsiteY35" fmla="*/ 44333 h 1138818"/>
                  <a:gd name="connsiteX36" fmla="*/ 452311 w 740969"/>
                  <a:gd name="connsiteY36" fmla="*/ 15643 h 1138818"/>
                  <a:gd name="connsiteX37" fmla="*/ 467481 w 740969"/>
                  <a:gd name="connsiteY37" fmla="*/ 12493 h 1138818"/>
                  <a:gd name="connsiteX38" fmla="*/ 502311 w 740969"/>
                  <a:gd name="connsiteY38" fmla="*/ 5262 h 1138818"/>
                  <a:gd name="connsiteX39" fmla="*/ 580987 w 740969"/>
                  <a:gd name="connsiteY39" fmla="*/ 0 h 1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0969" h="1138818">
                    <a:moveTo>
                      <a:pt x="452311" y="15642"/>
                    </a:moveTo>
                    <a:lnTo>
                      <a:pt x="359571" y="44332"/>
                    </a:lnTo>
                    <a:lnTo>
                      <a:pt x="426268" y="21049"/>
                    </a:lnTo>
                    <a:close/>
                    <a:moveTo>
                      <a:pt x="467481" y="12492"/>
                    </a:moveTo>
                    <a:lnTo>
                      <a:pt x="452311" y="15642"/>
                    </a:lnTo>
                    <a:lnTo>
                      <a:pt x="460211" y="13198"/>
                    </a:lnTo>
                    <a:close/>
                    <a:moveTo>
                      <a:pt x="580987" y="0"/>
                    </a:moveTo>
                    <a:lnTo>
                      <a:pt x="740969" y="0"/>
                    </a:lnTo>
                    <a:lnTo>
                      <a:pt x="740969" y="28121"/>
                    </a:lnTo>
                    <a:lnTo>
                      <a:pt x="740969" y="290493"/>
                    </a:lnTo>
                    <a:lnTo>
                      <a:pt x="580987" y="290493"/>
                    </a:lnTo>
                    <a:cubicBezTo>
                      <a:pt x="540289" y="290493"/>
                      <a:pt x="502399" y="298212"/>
                      <a:pt x="467315" y="313648"/>
                    </a:cubicBezTo>
                    <a:lnTo>
                      <a:pt x="464958" y="314947"/>
                    </a:lnTo>
                    <a:lnTo>
                      <a:pt x="464954" y="314948"/>
                    </a:lnTo>
                    <a:lnTo>
                      <a:pt x="459713" y="317835"/>
                    </a:lnTo>
                    <a:lnTo>
                      <a:pt x="382297" y="370335"/>
                    </a:lnTo>
                    <a:lnTo>
                      <a:pt x="375747" y="375746"/>
                    </a:lnTo>
                    <a:cubicBezTo>
                      <a:pt x="349784" y="401708"/>
                      <a:pt x="329085" y="432581"/>
                      <a:pt x="313648" y="468367"/>
                    </a:cubicBezTo>
                    <a:cubicBezTo>
                      <a:pt x="298211" y="504152"/>
                      <a:pt x="290493" y="541692"/>
                      <a:pt x="290493" y="580986"/>
                    </a:cubicBezTo>
                    <a:lnTo>
                      <a:pt x="290493" y="624778"/>
                    </a:lnTo>
                    <a:lnTo>
                      <a:pt x="286283" y="582871"/>
                    </a:lnTo>
                    <a:lnTo>
                      <a:pt x="286283" y="582872"/>
                    </a:lnTo>
                    <a:lnTo>
                      <a:pt x="290493" y="624779"/>
                    </a:lnTo>
                    <a:lnTo>
                      <a:pt x="290493" y="1087903"/>
                    </a:lnTo>
                    <a:lnTo>
                      <a:pt x="290493" y="1138818"/>
                    </a:lnTo>
                    <a:lnTo>
                      <a:pt x="286283" y="1138818"/>
                    </a:lnTo>
                    <a:lnTo>
                      <a:pt x="0" y="1138818"/>
                    </a:lnTo>
                    <a:lnTo>
                      <a:pt x="0" y="580987"/>
                    </a:lnTo>
                    <a:lnTo>
                      <a:pt x="0" y="539501"/>
                    </a:lnTo>
                    <a:lnTo>
                      <a:pt x="7105" y="466306"/>
                    </a:lnTo>
                    <a:cubicBezTo>
                      <a:pt x="14648" y="428591"/>
                      <a:pt x="25962" y="392016"/>
                      <a:pt x="41048" y="356581"/>
                    </a:cubicBezTo>
                    <a:cubicBezTo>
                      <a:pt x="71220" y="285712"/>
                      <a:pt x="112619" y="223965"/>
                      <a:pt x="165244" y="171339"/>
                    </a:cubicBezTo>
                    <a:cubicBezTo>
                      <a:pt x="191557" y="145027"/>
                      <a:pt x="220150" y="121521"/>
                      <a:pt x="251024" y="100821"/>
                    </a:cubicBezTo>
                    <a:lnTo>
                      <a:pt x="329572" y="58430"/>
                    </a:lnTo>
                    <a:lnTo>
                      <a:pt x="350487" y="47143"/>
                    </a:lnTo>
                    <a:lnTo>
                      <a:pt x="359571" y="44333"/>
                    </a:lnTo>
                    <a:lnTo>
                      <a:pt x="452311" y="15643"/>
                    </a:lnTo>
                    <a:lnTo>
                      <a:pt x="467481" y="12493"/>
                    </a:lnTo>
                    <a:lnTo>
                      <a:pt x="502311" y="5262"/>
                    </a:lnTo>
                    <a:cubicBezTo>
                      <a:pt x="528098" y="1754"/>
                      <a:pt x="554323" y="0"/>
                      <a:pt x="58098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4" name="Freeform: Shape 33">
                <a:extLst>
                  <a:ext uri="{FF2B5EF4-FFF2-40B4-BE49-F238E27FC236}">
                    <a16:creationId xmlns:a16="http://schemas.microsoft.com/office/drawing/2014/main" id="{5837E918-D167-416A-9B82-2C6743E4BFC0}"/>
                  </a:ext>
                </a:extLst>
              </p:cNvPr>
              <p:cNvSpPr/>
              <p:nvPr/>
            </p:nvSpPr>
            <p:spPr>
              <a:xfrm>
                <a:off x="3937123" y="2723624"/>
                <a:ext cx="1138818" cy="1161974"/>
              </a:xfrm>
              <a:custGeom>
                <a:avLst/>
                <a:gdLst/>
                <a:ahLst/>
                <a:cxnLst/>
                <a:rect l="l" t="t" r="r" b="b"/>
                <a:pathLst>
                  <a:path w="1138818" h="1161974">
                    <a:moveTo>
                      <a:pt x="0" y="0"/>
                    </a:moveTo>
                    <a:lnTo>
                      <a:pt x="1138818" y="0"/>
                    </a:lnTo>
                    <a:lnTo>
                      <a:pt x="549411" y="871481"/>
                    </a:lnTo>
                    <a:lnTo>
                      <a:pt x="1138818" y="871481"/>
                    </a:lnTo>
                    <a:lnTo>
                      <a:pt x="1138818" y="1161974"/>
                    </a:lnTo>
                    <a:lnTo>
                      <a:pt x="0" y="1161974"/>
                    </a:lnTo>
                    <a:lnTo>
                      <a:pt x="591512" y="290494"/>
                    </a:lnTo>
                    <a:lnTo>
                      <a:pt x="0" y="29049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5" name="Freeform: Shape 34">
                <a:extLst>
                  <a:ext uri="{FF2B5EF4-FFF2-40B4-BE49-F238E27FC236}">
                    <a16:creationId xmlns:a16="http://schemas.microsoft.com/office/drawing/2014/main" id="{027275FA-8B97-45D3-8329-4F64D4EC484E}"/>
                  </a:ext>
                </a:extLst>
              </p:cNvPr>
              <p:cNvSpPr/>
              <p:nvPr/>
            </p:nvSpPr>
            <p:spPr>
              <a:xfrm>
                <a:off x="5166953" y="2723624"/>
                <a:ext cx="1157763" cy="1161974"/>
              </a:xfrm>
              <a:custGeom>
                <a:avLst/>
                <a:gdLst/>
                <a:ahLst/>
                <a:cxnLst/>
                <a:rect l="l" t="t" r="r" b="b"/>
                <a:pathLst>
                  <a:path w="1157763" h="1161974">
                    <a:moveTo>
                      <a:pt x="578881" y="0"/>
                    </a:moveTo>
                    <a:cubicBezTo>
                      <a:pt x="654662" y="0"/>
                      <a:pt x="727286" y="14736"/>
                      <a:pt x="796751" y="44206"/>
                    </a:cubicBezTo>
                    <a:cubicBezTo>
                      <a:pt x="866217" y="73676"/>
                      <a:pt x="927965" y="114023"/>
                      <a:pt x="981993" y="165245"/>
                    </a:cubicBezTo>
                    <a:cubicBezTo>
                      <a:pt x="1036023" y="216467"/>
                      <a:pt x="1078825" y="277513"/>
                      <a:pt x="1110400" y="348382"/>
                    </a:cubicBezTo>
                    <a:cubicBezTo>
                      <a:pt x="1141975" y="419251"/>
                      <a:pt x="1157763" y="496786"/>
                      <a:pt x="1157763" y="580987"/>
                    </a:cubicBezTo>
                    <a:cubicBezTo>
                      <a:pt x="1157763" y="660978"/>
                      <a:pt x="1142677" y="736408"/>
                      <a:pt x="1112505" y="807278"/>
                    </a:cubicBezTo>
                    <a:cubicBezTo>
                      <a:pt x="1082333" y="878147"/>
                      <a:pt x="1040935" y="939894"/>
                      <a:pt x="988309" y="992520"/>
                    </a:cubicBezTo>
                    <a:cubicBezTo>
                      <a:pt x="935683" y="1045145"/>
                      <a:pt x="874287" y="1086544"/>
                      <a:pt x="804119" y="1116716"/>
                    </a:cubicBezTo>
                    <a:cubicBezTo>
                      <a:pt x="733952" y="1146888"/>
                      <a:pt x="658872" y="1161974"/>
                      <a:pt x="578881" y="1161974"/>
                    </a:cubicBezTo>
                    <a:cubicBezTo>
                      <a:pt x="503101" y="1161974"/>
                      <a:pt x="430477" y="1147239"/>
                      <a:pt x="361012" y="1117769"/>
                    </a:cubicBezTo>
                    <a:cubicBezTo>
                      <a:pt x="291546" y="1088298"/>
                      <a:pt x="229799" y="1047952"/>
                      <a:pt x="175769" y="996730"/>
                    </a:cubicBezTo>
                    <a:cubicBezTo>
                      <a:pt x="121740" y="945507"/>
                      <a:pt x="78938" y="884462"/>
                      <a:pt x="47363" y="813593"/>
                    </a:cubicBezTo>
                    <a:cubicBezTo>
                      <a:pt x="15788" y="742723"/>
                      <a:pt x="0" y="665188"/>
                      <a:pt x="0" y="580987"/>
                    </a:cubicBezTo>
                    <a:cubicBezTo>
                      <a:pt x="0" y="500996"/>
                      <a:pt x="15086" y="425917"/>
                      <a:pt x="45258" y="355750"/>
                    </a:cubicBezTo>
                    <a:cubicBezTo>
                      <a:pt x="75430" y="285582"/>
                      <a:pt x="116829" y="224186"/>
                      <a:pt x="169454" y="171560"/>
                    </a:cubicBezTo>
                    <a:cubicBezTo>
                      <a:pt x="222080" y="118934"/>
                      <a:pt x="283477" y="77185"/>
                      <a:pt x="353644" y="46311"/>
                    </a:cubicBezTo>
                    <a:cubicBezTo>
                      <a:pt x="423811" y="15437"/>
                      <a:pt x="498891" y="0"/>
                      <a:pt x="578881" y="0"/>
                    </a:cubicBezTo>
                    <a:close/>
                    <a:moveTo>
                      <a:pt x="578881" y="290494"/>
                    </a:moveTo>
                    <a:cubicBezTo>
                      <a:pt x="538184" y="290494"/>
                      <a:pt x="500294" y="298212"/>
                      <a:pt x="465210" y="313649"/>
                    </a:cubicBezTo>
                    <a:cubicBezTo>
                      <a:pt x="430126" y="329086"/>
                      <a:pt x="399604" y="349785"/>
                      <a:pt x="373642" y="375747"/>
                    </a:cubicBezTo>
                    <a:cubicBezTo>
                      <a:pt x="347680" y="401709"/>
                      <a:pt x="326980" y="432583"/>
                      <a:pt x="311544" y="468368"/>
                    </a:cubicBezTo>
                    <a:cubicBezTo>
                      <a:pt x="296107" y="504154"/>
                      <a:pt x="288388" y="541693"/>
                      <a:pt x="288388" y="580987"/>
                    </a:cubicBezTo>
                    <a:cubicBezTo>
                      <a:pt x="288388" y="621685"/>
                      <a:pt x="296107" y="659575"/>
                      <a:pt x="311544" y="694659"/>
                    </a:cubicBezTo>
                    <a:cubicBezTo>
                      <a:pt x="326980" y="729742"/>
                      <a:pt x="347680" y="760265"/>
                      <a:pt x="373642" y="786227"/>
                    </a:cubicBezTo>
                    <a:cubicBezTo>
                      <a:pt x="399604" y="812189"/>
                      <a:pt x="430126" y="832889"/>
                      <a:pt x="465210" y="848325"/>
                    </a:cubicBezTo>
                    <a:cubicBezTo>
                      <a:pt x="500294" y="863762"/>
                      <a:pt x="538184" y="871481"/>
                      <a:pt x="578881" y="871481"/>
                    </a:cubicBezTo>
                    <a:cubicBezTo>
                      <a:pt x="618175" y="871481"/>
                      <a:pt x="655364" y="863762"/>
                      <a:pt x="690448" y="848325"/>
                    </a:cubicBezTo>
                    <a:cubicBezTo>
                      <a:pt x="725532" y="832889"/>
                      <a:pt x="756405" y="812189"/>
                      <a:pt x="783069" y="786227"/>
                    </a:cubicBezTo>
                    <a:cubicBezTo>
                      <a:pt x="809732" y="760265"/>
                      <a:pt x="830432" y="729742"/>
                      <a:pt x="845167" y="694659"/>
                    </a:cubicBezTo>
                    <a:cubicBezTo>
                      <a:pt x="859902" y="659575"/>
                      <a:pt x="867270" y="621685"/>
                      <a:pt x="867270" y="580987"/>
                    </a:cubicBezTo>
                    <a:cubicBezTo>
                      <a:pt x="867270" y="541693"/>
                      <a:pt x="859902" y="504154"/>
                      <a:pt x="845167" y="468368"/>
                    </a:cubicBezTo>
                    <a:cubicBezTo>
                      <a:pt x="830432" y="432583"/>
                      <a:pt x="809732" y="401709"/>
                      <a:pt x="783069" y="375747"/>
                    </a:cubicBezTo>
                    <a:cubicBezTo>
                      <a:pt x="756405" y="349785"/>
                      <a:pt x="725532" y="329086"/>
                      <a:pt x="690448" y="313649"/>
                    </a:cubicBezTo>
                    <a:cubicBezTo>
                      <a:pt x="655364" y="298212"/>
                      <a:pt x="618175" y="290494"/>
                      <a:pt x="578881" y="29049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6" name="Freeform: Shape 35">
                <a:extLst>
                  <a:ext uri="{FF2B5EF4-FFF2-40B4-BE49-F238E27FC236}">
                    <a16:creationId xmlns:a16="http://schemas.microsoft.com/office/drawing/2014/main" id="{8F837A99-B4C5-4A24-B7B0-23599798C942}"/>
                  </a:ext>
                </a:extLst>
              </p:cNvPr>
              <p:cNvSpPr/>
              <p:nvPr/>
            </p:nvSpPr>
            <p:spPr>
              <a:xfrm>
                <a:off x="2662878" y="2724367"/>
                <a:ext cx="1159868" cy="1162593"/>
              </a:xfrm>
              <a:custGeom>
                <a:avLst/>
                <a:gdLst/>
                <a:ahLst/>
                <a:cxnLst/>
                <a:rect l="l" t="t" r="r" b="b"/>
                <a:pathLst>
                  <a:path w="1159868" h="1162593">
                    <a:moveTo>
                      <a:pt x="570462" y="310"/>
                    </a:moveTo>
                    <a:cubicBezTo>
                      <a:pt x="672906" y="-3199"/>
                      <a:pt x="772544" y="23114"/>
                      <a:pt x="869375" y="79248"/>
                    </a:cubicBezTo>
                    <a:lnTo>
                      <a:pt x="869375" y="1362"/>
                    </a:lnTo>
                    <a:lnTo>
                      <a:pt x="1159868" y="1362"/>
                    </a:lnTo>
                    <a:lnTo>
                      <a:pt x="1159868" y="1161231"/>
                    </a:lnTo>
                    <a:lnTo>
                      <a:pt x="869375" y="1161231"/>
                    </a:lnTo>
                    <a:lnTo>
                      <a:pt x="869375" y="1083345"/>
                    </a:lnTo>
                    <a:cubicBezTo>
                      <a:pt x="772544" y="1139479"/>
                      <a:pt x="672906" y="1165792"/>
                      <a:pt x="570462" y="1162284"/>
                    </a:cubicBezTo>
                    <a:cubicBezTo>
                      <a:pt x="468017" y="1158775"/>
                      <a:pt x="374343" y="1132813"/>
                      <a:pt x="289441" y="1084398"/>
                    </a:cubicBezTo>
                    <a:cubicBezTo>
                      <a:pt x="204538" y="1035982"/>
                      <a:pt x="135072" y="968271"/>
                      <a:pt x="81043" y="881263"/>
                    </a:cubicBezTo>
                    <a:cubicBezTo>
                      <a:pt x="27014" y="794255"/>
                      <a:pt x="0" y="694617"/>
                      <a:pt x="0" y="582349"/>
                    </a:cubicBezTo>
                    <a:cubicBezTo>
                      <a:pt x="0" y="470081"/>
                      <a:pt x="27014" y="370443"/>
                      <a:pt x="81043" y="283436"/>
                    </a:cubicBezTo>
                    <a:cubicBezTo>
                      <a:pt x="135072" y="196428"/>
                      <a:pt x="204538" y="128366"/>
                      <a:pt x="289441" y="79248"/>
                    </a:cubicBezTo>
                    <a:cubicBezTo>
                      <a:pt x="374343" y="30131"/>
                      <a:pt x="468017" y="3818"/>
                      <a:pt x="570462" y="310"/>
                    </a:cubicBezTo>
                    <a:close/>
                    <a:moveTo>
                      <a:pt x="578882" y="291856"/>
                    </a:moveTo>
                    <a:cubicBezTo>
                      <a:pt x="538185" y="291856"/>
                      <a:pt x="500294" y="299224"/>
                      <a:pt x="465210" y="313959"/>
                    </a:cubicBezTo>
                    <a:cubicBezTo>
                      <a:pt x="430127" y="328694"/>
                      <a:pt x="399604" y="349393"/>
                      <a:pt x="373642" y="376057"/>
                    </a:cubicBezTo>
                    <a:cubicBezTo>
                      <a:pt x="347680" y="402721"/>
                      <a:pt x="326980" y="433594"/>
                      <a:pt x="311544" y="468678"/>
                    </a:cubicBezTo>
                    <a:cubicBezTo>
                      <a:pt x="296107" y="503762"/>
                      <a:pt x="288388" y="541652"/>
                      <a:pt x="288388" y="582349"/>
                    </a:cubicBezTo>
                    <a:cubicBezTo>
                      <a:pt x="288388" y="623046"/>
                      <a:pt x="296107" y="660586"/>
                      <a:pt x="311544" y="694968"/>
                    </a:cubicBezTo>
                    <a:cubicBezTo>
                      <a:pt x="326980" y="729350"/>
                      <a:pt x="347680" y="759873"/>
                      <a:pt x="373642" y="786537"/>
                    </a:cubicBezTo>
                    <a:cubicBezTo>
                      <a:pt x="399604" y="813200"/>
                      <a:pt x="430127" y="833900"/>
                      <a:pt x="465210" y="848635"/>
                    </a:cubicBezTo>
                    <a:cubicBezTo>
                      <a:pt x="500294" y="863370"/>
                      <a:pt x="538185" y="870738"/>
                      <a:pt x="578882" y="870738"/>
                    </a:cubicBezTo>
                    <a:cubicBezTo>
                      <a:pt x="618176" y="870738"/>
                      <a:pt x="655013" y="863721"/>
                      <a:pt x="689395" y="849687"/>
                    </a:cubicBezTo>
                    <a:cubicBezTo>
                      <a:pt x="723778" y="835654"/>
                      <a:pt x="754300" y="816007"/>
                      <a:pt x="780964" y="790747"/>
                    </a:cubicBezTo>
                    <a:cubicBezTo>
                      <a:pt x="807628" y="765486"/>
                      <a:pt x="828678" y="736016"/>
                      <a:pt x="844115" y="702336"/>
                    </a:cubicBezTo>
                    <a:cubicBezTo>
                      <a:pt x="859552" y="668655"/>
                      <a:pt x="867972" y="632168"/>
                      <a:pt x="869375" y="592874"/>
                    </a:cubicBezTo>
                    <a:lnTo>
                      <a:pt x="869375" y="590769"/>
                    </a:lnTo>
                    <a:lnTo>
                      <a:pt x="869375" y="582349"/>
                    </a:lnTo>
                    <a:lnTo>
                      <a:pt x="869375" y="571824"/>
                    </a:lnTo>
                    <a:lnTo>
                      <a:pt x="869375" y="569719"/>
                    </a:lnTo>
                    <a:cubicBezTo>
                      <a:pt x="867972" y="530425"/>
                      <a:pt x="859552" y="493938"/>
                      <a:pt x="844115" y="460258"/>
                    </a:cubicBezTo>
                    <a:cubicBezTo>
                      <a:pt x="828678" y="426578"/>
                      <a:pt x="807628" y="397107"/>
                      <a:pt x="780964" y="371847"/>
                    </a:cubicBezTo>
                    <a:cubicBezTo>
                      <a:pt x="754300" y="346586"/>
                      <a:pt x="723778" y="326940"/>
                      <a:pt x="689395" y="312906"/>
                    </a:cubicBezTo>
                    <a:cubicBezTo>
                      <a:pt x="655013" y="298873"/>
                      <a:pt x="618176" y="291856"/>
                      <a:pt x="578882" y="29185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26" name="Rectangle 25">
            <a:extLst>
              <a:ext uri="{FF2B5EF4-FFF2-40B4-BE49-F238E27FC236}">
                <a16:creationId xmlns:a16="http://schemas.microsoft.com/office/drawing/2014/main" id="{BA7E4DE2-B758-4CD8-93DB-E0E7BCDD25B5}"/>
              </a:ext>
            </a:extLst>
          </p:cNvPr>
          <p:cNvSpPr/>
          <p:nvPr/>
        </p:nvSpPr>
        <p:spPr>
          <a:xfrm>
            <a:off x="4289564" y="3997351"/>
            <a:ext cx="2048189" cy="41672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Razor Components</a:t>
            </a:r>
          </a:p>
        </p:txBody>
      </p:sp>
      <p:sp>
        <p:nvSpPr>
          <p:cNvPr id="27" name="Rectangle 26">
            <a:extLst>
              <a:ext uri="{FF2B5EF4-FFF2-40B4-BE49-F238E27FC236}">
                <a16:creationId xmlns:a16="http://schemas.microsoft.com/office/drawing/2014/main" id="{77887A05-FB19-4166-8664-762EF24CFB07}"/>
              </a:ext>
            </a:extLst>
          </p:cNvPr>
          <p:cNvSpPr/>
          <p:nvPr/>
        </p:nvSpPr>
        <p:spPr>
          <a:xfrm>
            <a:off x="4289564" y="4443815"/>
            <a:ext cx="2048189" cy="29087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.NET</a:t>
            </a:r>
          </a:p>
        </p:txBody>
      </p:sp>
      <p:sp>
        <p:nvSpPr>
          <p:cNvPr id="28" name="Rectangle 27">
            <a:extLst>
              <a:ext uri="{FF2B5EF4-FFF2-40B4-BE49-F238E27FC236}">
                <a16:creationId xmlns:a16="http://schemas.microsoft.com/office/drawing/2014/main" id="{09A0138D-7C04-4AD8-8FC7-43C21CA99416}"/>
              </a:ext>
            </a:extLst>
          </p:cNvPr>
          <p:cNvSpPr/>
          <p:nvPr/>
        </p:nvSpPr>
        <p:spPr>
          <a:xfrm>
            <a:off x="4289564" y="4768790"/>
            <a:ext cx="2048189" cy="403557"/>
          </a:xfrm>
          <a:prstGeom prst="rect">
            <a:avLst/>
          </a:prstGeom>
          <a:solidFill>
            <a:srgbClr val="654F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WebAssembly</a:t>
            </a:r>
          </a:p>
        </p:txBody>
      </p:sp>
      <p:pic>
        <p:nvPicPr>
          <p:cNvPr id="37" name="Graphic 36" descr="Line Arrow: Clockwise curve">
            <a:extLst>
              <a:ext uri="{FF2B5EF4-FFF2-40B4-BE49-F238E27FC236}">
                <a16:creationId xmlns:a16="http://schemas.microsoft.com/office/drawing/2014/main" id="{559EB22C-3BB3-45B7-A32E-6D2B9F0A8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982218" flipV="1">
            <a:off x="6460932" y="3964484"/>
            <a:ext cx="351788" cy="575702"/>
          </a:xfrm>
          <a:prstGeom prst="rect">
            <a:avLst/>
          </a:prstGeom>
        </p:spPr>
      </p:pic>
      <p:pic>
        <p:nvPicPr>
          <p:cNvPr id="38" name="Graphic 37" descr="Line Arrow: Clockwise curve">
            <a:extLst>
              <a:ext uri="{FF2B5EF4-FFF2-40B4-BE49-F238E27FC236}">
                <a16:creationId xmlns:a16="http://schemas.microsoft.com/office/drawing/2014/main" id="{EFF76E3C-9952-4F45-9662-924507C6C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46488" flipV="1">
            <a:off x="6511297" y="4225871"/>
            <a:ext cx="351788" cy="575702"/>
          </a:xfrm>
          <a:prstGeom prst="rect">
            <a:avLst/>
          </a:prstGeom>
        </p:spPr>
      </p:pic>
    </p:spTree>
    <p:extLst>
      <p:ext uri="{BB962C8B-B14F-4D97-AF65-F5344CB8AC3E}">
        <p14:creationId xmlns:p14="http://schemas.microsoft.com/office/powerpoint/2010/main" val="2273930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9D0A-047E-45DB-86E2-3C1CEC220664}"/>
              </a:ext>
            </a:extLst>
          </p:cNvPr>
          <p:cNvSpPr>
            <a:spLocks noGrp="1"/>
          </p:cNvSpPr>
          <p:nvPr>
            <p:ph type="title"/>
          </p:nvPr>
        </p:nvSpPr>
        <p:spPr/>
        <p:txBody>
          <a:bodyPr/>
          <a:lstStyle/>
          <a:p>
            <a:r>
              <a:rPr lang="en-US" dirty="0"/>
              <a:t>Demo: Server Side </a:t>
            </a:r>
            <a:r>
              <a:rPr lang="en-US" dirty="0" err="1"/>
              <a:t>Blazor</a:t>
            </a:r>
            <a:endParaRPr lang="en-US" dirty="0"/>
          </a:p>
        </p:txBody>
      </p:sp>
    </p:spTree>
    <p:extLst>
      <p:ext uri="{BB962C8B-B14F-4D97-AF65-F5344CB8AC3E}">
        <p14:creationId xmlns:p14="http://schemas.microsoft.com/office/powerpoint/2010/main" val="36842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3B8-0F9D-42B6-B15B-E1A3C4258EBD}"/>
              </a:ext>
            </a:extLst>
          </p:cNvPr>
          <p:cNvSpPr>
            <a:spLocks noGrp="1"/>
          </p:cNvSpPr>
          <p:nvPr>
            <p:ph type="title"/>
          </p:nvPr>
        </p:nvSpPr>
        <p:spPr/>
        <p:txBody>
          <a:bodyPr/>
          <a:lstStyle/>
          <a:p>
            <a:r>
              <a:rPr lang="en-US" dirty="0"/>
              <a:t>One Framework – two hosting models</a:t>
            </a:r>
          </a:p>
        </p:txBody>
      </p:sp>
      <p:grpSp>
        <p:nvGrpSpPr>
          <p:cNvPr id="39" name="Group 38">
            <a:extLst>
              <a:ext uri="{FF2B5EF4-FFF2-40B4-BE49-F238E27FC236}">
                <a16:creationId xmlns:a16="http://schemas.microsoft.com/office/drawing/2014/main" id="{CA0B5474-B88E-4CA0-A743-AE07DF51B758}"/>
              </a:ext>
            </a:extLst>
          </p:cNvPr>
          <p:cNvGrpSpPr/>
          <p:nvPr/>
        </p:nvGrpSpPr>
        <p:grpSpPr>
          <a:xfrm>
            <a:off x="523468" y="2327395"/>
            <a:ext cx="4046299" cy="3358240"/>
            <a:chOff x="6763966" y="1195735"/>
            <a:chExt cx="6758067" cy="4194606"/>
          </a:xfrm>
        </p:grpSpPr>
        <p:sp>
          <p:nvSpPr>
            <p:cNvPr id="40" name="Rectangle 39">
              <a:extLst>
                <a:ext uri="{FF2B5EF4-FFF2-40B4-BE49-F238E27FC236}">
                  <a16:creationId xmlns:a16="http://schemas.microsoft.com/office/drawing/2014/main" id="{60E6827E-544E-4091-B17A-C80C1575ABED}"/>
                </a:ext>
              </a:extLst>
            </p:cNvPr>
            <p:cNvSpPr/>
            <p:nvPr/>
          </p:nvSpPr>
          <p:spPr>
            <a:xfrm>
              <a:off x="6763966" y="1195735"/>
              <a:ext cx="6756255" cy="4194606"/>
            </a:xfrm>
            <a:prstGeom prst="rect">
              <a:avLst/>
            </a:prstGeom>
            <a:solidFill>
              <a:sysClr val="window" lastClr="FFFFFF"/>
            </a:solidFill>
            <a:ln w="12700" cap="flat" cmpd="sng" algn="ctr">
              <a:noFill/>
              <a:prstDash val="solid"/>
              <a:miter lim="800000"/>
            </a:ln>
            <a:effectLst>
              <a:outerShdw blurRad="203200" sx="102000" sy="102000" algn="ctr" rotWithShape="0">
                <a:prstClr val="black">
                  <a:alpha val="40000"/>
                </a:prstClr>
              </a:outerShdw>
            </a:effectLst>
          </p:spPr>
          <p:txBody>
            <a:bodyPr rtlCol="0" anchor="ctr"/>
            <a:lstStyle/>
            <a:p>
              <a:pPr algn="ctr">
                <a:defRPr/>
              </a:pPr>
              <a:endParaRPr lang="en-GB" kern="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B5F6D1F1-92B5-40A1-83F9-7D5EAD335CFD}"/>
                </a:ext>
              </a:extLst>
            </p:cNvPr>
            <p:cNvSpPr/>
            <p:nvPr/>
          </p:nvSpPr>
          <p:spPr>
            <a:xfrm>
              <a:off x="6763966" y="1195735"/>
              <a:ext cx="6756255" cy="1004505"/>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2" name="Rectangle 41">
              <a:extLst>
                <a:ext uri="{FF2B5EF4-FFF2-40B4-BE49-F238E27FC236}">
                  <a16:creationId xmlns:a16="http://schemas.microsoft.com/office/drawing/2014/main" id="{759C9D23-A190-44C9-9F38-1EA3CA527C62}"/>
                </a:ext>
              </a:extLst>
            </p:cNvPr>
            <p:cNvSpPr/>
            <p:nvPr/>
          </p:nvSpPr>
          <p:spPr>
            <a:xfrm>
              <a:off x="7263316" y="1573392"/>
              <a:ext cx="5801903" cy="418165"/>
            </a:xfrm>
            <a:prstGeom prst="rect">
              <a:avLst/>
            </a:prstGeom>
            <a:solidFill>
              <a:sysClr val="window" lastClr="FFFFFF">
                <a:lumMod val="95000"/>
              </a:sysClr>
            </a:solidFill>
            <a:ln w="12700" cap="flat" cmpd="sng" algn="ctr">
              <a:noFill/>
              <a:prstDash val="solid"/>
              <a:miter lim="800000"/>
            </a:ln>
            <a:effectLst/>
          </p:spPr>
          <p:txBody>
            <a:bodyPr rtlCol="0" anchor="ctr"/>
            <a:lstStyle/>
            <a:p>
              <a:pPr>
                <a:defRPr/>
              </a:pPr>
              <a:r>
                <a:rPr lang="en-GB" sz="2000" b="1" kern="0" dirty="0">
                  <a:solidFill>
                    <a:prstClr val="white">
                      <a:lumMod val="65000"/>
                    </a:prstClr>
                  </a:solidFill>
                  <a:latin typeface="Consolas" panose="020B0609020204030204" pitchFamily="49" charset="0"/>
                </a:rPr>
                <a:t>https://...</a:t>
              </a:r>
            </a:p>
          </p:txBody>
        </p:sp>
        <p:sp>
          <p:nvSpPr>
            <p:cNvPr id="43" name="Rectangle 42">
              <a:extLst>
                <a:ext uri="{FF2B5EF4-FFF2-40B4-BE49-F238E27FC236}">
                  <a16:creationId xmlns:a16="http://schemas.microsoft.com/office/drawing/2014/main" id="{547535C6-86F6-47B2-9AE8-C0A97782B10E}"/>
                </a:ext>
              </a:extLst>
            </p:cNvPr>
            <p:cNvSpPr/>
            <p:nvPr/>
          </p:nvSpPr>
          <p:spPr>
            <a:xfrm>
              <a:off x="13125513" y="1197191"/>
              <a:ext cx="396520" cy="278268"/>
            </a:xfrm>
            <a:prstGeom prst="rect">
              <a:avLst/>
            </a:prstGeom>
            <a:solidFill>
              <a:srgbClr val="C00000"/>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4" name="Rectangle 43">
              <a:extLst>
                <a:ext uri="{FF2B5EF4-FFF2-40B4-BE49-F238E27FC236}">
                  <a16:creationId xmlns:a16="http://schemas.microsoft.com/office/drawing/2014/main" id="{CD84E043-1990-404A-BD2B-18D348C60074}"/>
                </a:ext>
              </a:extLst>
            </p:cNvPr>
            <p:cNvSpPr/>
            <p:nvPr/>
          </p:nvSpPr>
          <p:spPr>
            <a:xfrm>
              <a:off x="12668701" y="1197191"/>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C778F32B-ECD7-493A-80B6-D3A84D407387}"/>
                </a:ext>
              </a:extLst>
            </p:cNvPr>
            <p:cNvSpPr/>
            <p:nvPr/>
          </p:nvSpPr>
          <p:spPr>
            <a:xfrm>
              <a:off x="12206858" y="1197191"/>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6" name="Isosceles Triangle 45">
              <a:extLst>
                <a:ext uri="{FF2B5EF4-FFF2-40B4-BE49-F238E27FC236}">
                  <a16:creationId xmlns:a16="http://schemas.microsoft.com/office/drawing/2014/main" id="{E17975F0-36F8-4C21-83FC-FF788557F119}"/>
                </a:ext>
              </a:extLst>
            </p:cNvPr>
            <p:cNvSpPr/>
            <p:nvPr/>
          </p:nvSpPr>
          <p:spPr>
            <a:xfrm rot="16200000">
              <a:off x="6876308" y="1698472"/>
              <a:ext cx="255155" cy="159346"/>
            </a:xfrm>
            <a:prstGeom prst="triangle">
              <a:avLst/>
            </a:prstGeom>
            <a:solidFill>
              <a:sysClr val="windowText" lastClr="000000">
                <a:lumMod val="75000"/>
                <a:lumOff val="2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cxnSp>
          <p:nvCxnSpPr>
            <p:cNvPr id="47" name="Straight Connector 46">
              <a:extLst>
                <a:ext uri="{FF2B5EF4-FFF2-40B4-BE49-F238E27FC236}">
                  <a16:creationId xmlns:a16="http://schemas.microsoft.com/office/drawing/2014/main" id="{149CF92F-1388-4A11-8980-92CB6E0C3D55}"/>
                </a:ext>
              </a:extLst>
            </p:cNvPr>
            <p:cNvCxnSpPr>
              <a:cxnSpLocks/>
            </p:cNvCxnSpPr>
            <p:nvPr/>
          </p:nvCxnSpPr>
          <p:spPr>
            <a:xfrm>
              <a:off x="13144628" y="1652024"/>
              <a:ext cx="278938"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48" name="Straight Connector 47">
              <a:extLst>
                <a:ext uri="{FF2B5EF4-FFF2-40B4-BE49-F238E27FC236}">
                  <a16:creationId xmlns:a16="http://schemas.microsoft.com/office/drawing/2014/main" id="{214C466D-41C5-402F-8016-7C5D65E18D6A}"/>
                </a:ext>
              </a:extLst>
            </p:cNvPr>
            <p:cNvCxnSpPr>
              <a:cxnSpLocks/>
            </p:cNvCxnSpPr>
            <p:nvPr/>
          </p:nvCxnSpPr>
          <p:spPr>
            <a:xfrm>
              <a:off x="13144628" y="1911820"/>
              <a:ext cx="278938"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49" name="Straight Connector 48">
              <a:extLst>
                <a:ext uri="{FF2B5EF4-FFF2-40B4-BE49-F238E27FC236}">
                  <a16:creationId xmlns:a16="http://schemas.microsoft.com/office/drawing/2014/main" id="{1F9D8659-2C5E-4B19-8ED1-A862A4554C04}"/>
                </a:ext>
              </a:extLst>
            </p:cNvPr>
            <p:cNvCxnSpPr>
              <a:cxnSpLocks/>
            </p:cNvCxnSpPr>
            <p:nvPr/>
          </p:nvCxnSpPr>
          <p:spPr>
            <a:xfrm>
              <a:off x="13144628" y="1781494"/>
              <a:ext cx="278938" cy="0"/>
            </a:xfrm>
            <a:prstGeom prst="line">
              <a:avLst/>
            </a:prstGeom>
            <a:noFill/>
            <a:ln w="41275" cap="flat" cmpd="sng" algn="ctr">
              <a:solidFill>
                <a:sysClr val="windowText" lastClr="000000">
                  <a:lumMod val="65000"/>
                  <a:lumOff val="35000"/>
                </a:sysClr>
              </a:solidFill>
              <a:prstDash val="solid"/>
              <a:miter lim="800000"/>
            </a:ln>
            <a:effectLst/>
          </p:spPr>
        </p:cxnSp>
        <p:grpSp>
          <p:nvGrpSpPr>
            <p:cNvPr id="50" name="Group 49">
              <a:extLst>
                <a:ext uri="{FF2B5EF4-FFF2-40B4-BE49-F238E27FC236}">
                  <a16:creationId xmlns:a16="http://schemas.microsoft.com/office/drawing/2014/main" id="{3B4DB4F6-3E68-41E1-88B5-C2BA3058729B}"/>
                </a:ext>
              </a:extLst>
            </p:cNvPr>
            <p:cNvGrpSpPr/>
            <p:nvPr/>
          </p:nvGrpSpPr>
          <p:grpSpPr>
            <a:xfrm>
              <a:off x="13240124" y="1273807"/>
              <a:ext cx="166689" cy="125046"/>
              <a:chOff x="8278897" y="1296128"/>
              <a:chExt cx="96767" cy="54276"/>
            </a:xfrm>
          </p:grpSpPr>
          <p:cxnSp>
            <p:nvCxnSpPr>
              <p:cNvPr id="57" name="Straight Connector 56">
                <a:extLst>
                  <a:ext uri="{FF2B5EF4-FFF2-40B4-BE49-F238E27FC236}">
                    <a16:creationId xmlns:a16="http://schemas.microsoft.com/office/drawing/2014/main" id="{96997A2A-34EA-4304-AD6B-ABDE0DCB539D}"/>
                  </a:ext>
                </a:extLst>
              </p:cNvPr>
              <p:cNvCxnSpPr/>
              <p:nvPr/>
            </p:nvCxnSpPr>
            <p:spPr>
              <a:xfrm>
                <a:off x="8278962" y="1296130"/>
                <a:ext cx="96702" cy="54274"/>
              </a:xfrm>
              <a:prstGeom prst="line">
                <a:avLst/>
              </a:prstGeom>
              <a:noFill/>
              <a:ln w="25400" cap="flat" cmpd="sng" algn="ctr">
                <a:solidFill>
                  <a:sysClr val="window" lastClr="FFFFFF"/>
                </a:solidFill>
                <a:prstDash val="solid"/>
                <a:miter lim="800000"/>
              </a:ln>
              <a:effectLst/>
            </p:spPr>
          </p:cxnSp>
          <p:cxnSp>
            <p:nvCxnSpPr>
              <p:cNvPr id="58" name="Straight Connector 57">
                <a:extLst>
                  <a:ext uri="{FF2B5EF4-FFF2-40B4-BE49-F238E27FC236}">
                    <a16:creationId xmlns:a16="http://schemas.microsoft.com/office/drawing/2014/main" id="{801C98B8-D977-4FD9-A500-8945B85B81B8}"/>
                  </a:ext>
                </a:extLst>
              </p:cNvPr>
              <p:cNvCxnSpPr>
                <a:cxnSpLocks/>
              </p:cNvCxnSpPr>
              <p:nvPr/>
            </p:nvCxnSpPr>
            <p:spPr>
              <a:xfrm flipH="1">
                <a:off x="8278897" y="1296128"/>
                <a:ext cx="96702" cy="54274"/>
              </a:xfrm>
              <a:prstGeom prst="line">
                <a:avLst/>
              </a:prstGeom>
              <a:noFill/>
              <a:ln w="25400" cap="flat" cmpd="sng" algn="ctr">
                <a:solidFill>
                  <a:sysClr val="window" lastClr="FFFFFF"/>
                </a:solidFill>
                <a:prstDash val="solid"/>
                <a:miter lim="800000"/>
              </a:ln>
              <a:effectLst/>
            </p:spPr>
          </p:cxnSp>
        </p:grpSp>
        <p:cxnSp>
          <p:nvCxnSpPr>
            <p:cNvPr id="51" name="Straight Connector 50">
              <a:extLst>
                <a:ext uri="{FF2B5EF4-FFF2-40B4-BE49-F238E27FC236}">
                  <a16:creationId xmlns:a16="http://schemas.microsoft.com/office/drawing/2014/main" id="{F1943C7B-23FF-4605-9DD2-FCC003A88123}"/>
                </a:ext>
              </a:extLst>
            </p:cNvPr>
            <p:cNvCxnSpPr>
              <a:cxnSpLocks/>
            </p:cNvCxnSpPr>
            <p:nvPr/>
          </p:nvCxnSpPr>
          <p:spPr>
            <a:xfrm>
              <a:off x="12296323" y="1394542"/>
              <a:ext cx="217560" cy="0"/>
            </a:xfrm>
            <a:prstGeom prst="line">
              <a:avLst/>
            </a:prstGeom>
            <a:noFill/>
            <a:ln w="25400" cap="flat" cmpd="sng" algn="ctr">
              <a:solidFill>
                <a:sysClr val="window" lastClr="FFFFFF"/>
              </a:solidFill>
              <a:prstDash val="solid"/>
              <a:miter lim="800000"/>
            </a:ln>
            <a:effectLst/>
          </p:spPr>
        </p:cxnSp>
        <p:grpSp>
          <p:nvGrpSpPr>
            <p:cNvPr id="52" name="Group 51">
              <a:extLst>
                <a:ext uri="{FF2B5EF4-FFF2-40B4-BE49-F238E27FC236}">
                  <a16:creationId xmlns:a16="http://schemas.microsoft.com/office/drawing/2014/main" id="{BB5EFCA9-620C-463A-B032-E93EFBDEBE25}"/>
                </a:ext>
              </a:extLst>
            </p:cNvPr>
            <p:cNvGrpSpPr/>
            <p:nvPr/>
          </p:nvGrpSpPr>
          <p:grpSpPr>
            <a:xfrm>
              <a:off x="12777510" y="1273797"/>
              <a:ext cx="198380" cy="120741"/>
              <a:chOff x="8011102" y="1251201"/>
              <a:chExt cx="126370" cy="56144"/>
            </a:xfrm>
          </p:grpSpPr>
          <p:cxnSp>
            <p:nvCxnSpPr>
              <p:cNvPr id="53" name="Straight Connector 52">
                <a:extLst>
                  <a:ext uri="{FF2B5EF4-FFF2-40B4-BE49-F238E27FC236}">
                    <a16:creationId xmlns:a16="http://schemas.microsoft.com/office/drawing/2014/main" id="{D81D99F3-D544-45CD-AD8A-402CD770F7E5}"/>
                  </a:ext>
                </a:extLst>
              </p:cNvPr>
              <p:cNvCxnSpPr>
                <a:cxnSpLocks/>
              </p:cNvCxnSpPr>
              <p:nvPr/>
            </p:nvCxnSpPr>
            <p:spPr>
              <a:xfrm>
                <a:off x="8011102" y="1307345"/>
                <a:ext cx="126292" cy="0"/>
              </a:xfrm>
              <a:prstGeom prst="line">
                <a:avLst/>
              </a:prstGeom>
              <a:noFill/>
              <a:ln w="25400" cap="flat" cmpd="sng" algn="ctr">
                <a:solidFill>
                  <a:sysClr val="window" lastClr="FFFFFF"/>
                </a:solidFill>
                <a:prstDash val="solid"/>
                <a:miter lim="800000"/>
              </a:ln>
              <a:effectLst/>
            </p:spPr>
          </p:cxnSp>
          <p:cxnSp>
            <p:nvCxnSpPr>
              <p:cNvPr id="54" name="Straight Connector 53">
                <a:extLst>
                  <a:ext uri="{FF2B5EF4-FFF2-40B4-BE49-F238E27FC236}">
                    <a16:creationId xmlns:a16="http://schemas.microsoft.com/office/drawing/2014/main" id="{121D71F2-1906-4BA4-A05C-7E8420F2884B}"/>
                  </a:ext>
                </a:extLst>
              </p:cNvPr>
              <p:cNvCxnSpPr>
                <a:cxnSpLocks/>
              </p:cNvCxnSpPr>
              <p:nvPr/>
            </p:nvCxnSpPr>
            <p:spPr>
              <a:xfrm>
                <a:off x="8011174" y="1253071"/>
                <a:ext cx="126298" cy="0"/>
              </a:xfrm>
              <a:prstGeom prst="line">
                <a:avLst/>
              </a:prstGeom>
              <a:noFill/>
              <a:ln w="25400" cap="flat" cmpd="sng" algn="ctr">
                <a:solidFill>
                  <a:sysClr val="window" lastClr="FFFFFF"/>
                </a:solidFill>
                <a:prstDash val="solid"/>
                <a:miter lim="800000"/>
              </a:ln>
              <a:effectLst/>
            </p:spPr>
          </p:cxnSp>
          <p:cxnSp>
            <p:nvCxnSpPr>
              <p:cNvPr id="55" name="Straight Connector 54">
                <a:extLst>
                  <a:ext uri="{FF2B5EF4-FFF2-40B4-BE49-F238E27FC236}">
                    <a16:creationId xmlns:a16="http://schemas.microsoft.com/office/drawing/2014/main" id="{ED2DEAFF-E152-4397-866B-FAC4238C555D}"/>
                  </a:ext>
                </a:extLst>
              </p:cNvPr>
              <p:cNvCxnSpPr>
                <a:cxnSpLocks/>
              </p:cNvCxnSpPr>
              <p:nvPr/>
            </p:nvCxnSpPr>
            <p:spPr>
              <a:xfrm>
                <a:off x="8135379" y="1251201"/>
                <a:ext cx="0" cy="54274"/>
              </a:xfrm>
              <a:prstGeom prst="line">
                <a:avLst/>
              </a:prstGeom>
              <a:noFill/>
              <a:ln w="25400" cap="flat" cmpd="sng" algn="ctr">
                <a:solidFill>
                  <a:sysClr val="window" lastClr="FFFFFF"/>
                </a:solidFill>
                <a:prstDash val="solid"/>
                <a:miter lim="800000"/>
              </a:ln>
              <a:effectLst/>
            </p:spPr>
          </p:cxnSp>
          <p:cxnSp>
            <p:nvCxnSpPr>
              <p:cNvPr id="56" name="Straight Connector 55">
                <a:extLst>
                  <a:ext uri="{FF2B5EF4-FFF2-40B4-BE49-F238E27FC236}">
                    <a16:creationId xmlns:a16="http://schemas.microsoft.com/office/drawing/2014/main" id="{963666F0-E7D5-4C15-8D83-E3E1D4250AB1}"/>
                  </a:ext>
                </a:extLst>
              </p:cNvPr>
              <p:cNvCxnSpPr>
                <a:cxnSpLocks/>
              </p:cNvCxnSpPr>
              <p:nvPr/>
            </p:nvCxnSpPr>
            <p:spPr>
              <a:xfrm>
                <a:off x="8014015" y="1251204"/>
                <a:ext cx="0" cy="54274"/>
              </a:xfrm>
              <a:prstGeom prst="line">
                <a:avLst/>
              </a:prstGeom>
              <a:noFill/>
              <a:ln w="25400" cap="flat" cmpd="sng" algn="ctr">
                <a:solidFill>
                  <a:sysClr val="window" lastClr="FFFFFF"/>
                </a:solidFill>
                <a:prstDash val="solid"/>
                <a:miter lim="800000"/>
              </a:ln>
              <a:effectLst/>
            </p:spPr>
          </p:cxnSp>
        </p:grpSp>
      </p:grpSp>
      <p:sp>
        <p:nvSpPr>
          <p:cNvPr id="59" name="Rectangle 58">
            <a:extLst>
              <a:ext uri="{FF2B5EF4-FFF2-40B4-BE49-F238E27FC236}">
                <a16:creationId xmlns:a16="http://schemas.microsoft.com/office/drawing/2014/main" id="{3C50E93F-0AA0-4071-A883-020A8DFD912A}"/>
              </a:ext>
            </a:extLst>
          </p:cNvPr>
          <p:cNvSpPr/>
          <p:nvPr/>
        </p:nvSpPr>
        <p:spPr>
          <a:xfrm>
            <a:off x="3405241" y="4077817"/>
            <a:ext cx="982555" cy="584775"/>
          </a:xfrm>
          <a:prstGeom prst="rect">
            <a:avLst/>
          </a:prstGeom>
          <a:solidFill>
            <a:srgbClr val="E2C200"/>
          </a:solidFill>
        </p:spPr>
        <p:txBody>
          <a:bodyPr wrap="square">
            <a:spAutoFit/>
          </a:bodyPr>
          <a:lstStyle/>
          <a:p>
            <a:pPr algn="ctr"/>
            <a:r>
              <a:rPr lang="en-GB" sz="3200" b="1" dirty="0">
                <a:solidFill>
                  <a:prstClr val="black">
                    <a:lumMod val="65000"/>
                    <a:lumOff val="35000"/>
                  </a:prstClr>
                </a:solidFill>
                <a:latin typeface="Consolas" panose="020B0609020204030204" pitchFamily="49" charset="0"/>
              </a:rPr>
              <a:t>DOM</a:t>
            </a:r>
            <a:endParaRPr lang="en-GB" sz="3200" dirty="0">
              <a:solidFill>
                <a:prstClr val="black">
                  <a:lumMod val="65000"/>
                  <a:lumOff val="35000"/>
                </a:prstClr>
              </a:solidFill>
              <a:latin typeface="Calibri" panose="020F0502020204030204"/>
            </a:endParaRPr>
          </a:p>
        </p:txBody>
      </p:sp>
      <p:grpSp>
        <p:nvGrpSpPr>
          <p:cNvPr id="60" name="Group 59">
            <a:extLst>
              <a:ext uri="{FF2B5EF4-FFF2-40B4-BE49-F238E27FC236}">
                <a16:creationId xmlns:a16="http://schemas.microsoft.com/office/drawing/2014/main" id="{46E3EA9E-AA04-49C7-800A-22F78335BCEB}"/>
              </a:ext>
            </a:extLst>
          </p:cNvPr>
          <p:cNvGrpSpPr/>
          <p:nvPr/>
        </p:nvGrpSpPr>
        <p:grpSpPr>
          <a:xfrm>
            <a:off x="715769" y="3321410"/>
            <a:ext cx="2259720" cy="2123864"/>
            <a:chOff x="2044967" y="2687833"/>
            <a:chExt cx="2259720" cy="2123864"/>
          </a:xfrm>
        </p:grpSpPr>
        <p:grpSp>
          <p:nvGrpSpPr>
            <p:cNvPr id="61" name="Group 60">
              <a:extLst>
                <a:ext uri="{FF2B5EF4-FFF2-40B4-BE49-F238E27FC236}">
                  <a16:creationId xmlns:a16="http://schemas.microsoft.com/office/drawing/2014/main" id="{578217AC-9179-4530-AEAF-D8BA3964F30B}"/>
                </a:ext>
              </a:extLst>
            </p:cNvPr>
            <p:cNvGrpSpPr/>
            <p:nvPr/>
          </p:nvGrpSpPr>
          <p:grpSpPr>
            <a:xfrm>
              <a:off x="2044967" y="2687833"/>
              <a:ext cx="2259720" cy="2123864"/>
              <a:chOff x="784337" y="2208439"/>
              <a:chExt cx="2259720" cy="2123864"/>
            </a:xfrm>
          </p:grpSpPr>
          <p:sp>
            <p:nvSpPr>
              <p:cNvPr id="65" name="Rectangle: Rounded Corners 64">
                <a:extLst>
                  <a:ext uri="{FF2B5EF4-FFF2-40B4-BE49-F238E27FC236}">
                    <a16:creationId xmlns:a16="http://schemas.microsoft.com/office/drawing/2014/main" id="{118DF077-4A0E-43FE-9178-D3290A51922F}"/>
                  </a:ext>
                </a:extLst>
              </p:cNvPr>
              <p:cNvSpPr/>
              <p:nvPr/>
            </p:nvSpPr>
            <p:spPr>
              <a:xfrm>
                <a:off x="784337" y="2208439"/>
                <a:ext cx="2259720" cy="2123864"/>
              </a:xfrm>
              <a:prstGeom prst="roundRect">
                <a:avLst>
                  <a:gd name="adj" fmla="val 6024"/>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nvGrpSpPr>
              <p:cNvPr id="66" name="Group 65">
                <a:extLst>
                  <a:ext uri="{FF2B5EF4-FFF2-40B4-BE49-F238E27FC236}">
                    <a16:creationId xmlns:a16="http://schemas.microsoft.com/office/drawing/2014/main" id="{EC3D0A59-A5B7-431E-8D32-7D5571CEC82A}"/>
                  </a:ext>
                </a:extLst>
              </p:cNvPr>
              <p:cNvGrpSpPr/>
              <p:nvPr/>
            </p:nvGrpSpPr>
            <p:grpSpPr>
              <a:xfrm>
                <a:off x="1204474" y="2411592"/>
                <a:ext cx="1442545" cy="339191"/>
                <a:chOff x="977953" y="2433131"/>
                <a:chExt cx="6182954" cy="1453829"/>
              </a:xfrm>
              <a:solidFill>
                <a:sysClr val="windowText" lastClr="000000"/>
              </a:solidFill>
              <a:effectLst/>
            </p:grpSpPr>
            <p:sp>
              <p:nvSpPr>
                <p:cNvPr id="67" name="Freeform: Shape 66">
                  <a:extLst>
                    <a:ext uri="{FF2B5EF4-FFF2-40B4-BE49-F238E27FC236}">
                      <a16:creationId xmlns:a16="http://schemas.microsoft.com/office/drawing/2014/main" id="{0C957E7F-09F4-40AB-8800-6C10C88DFDEE}"/>
                    </a:ext>
                  </a:extLst>
                </p:cNvPr>
                <p:cNvSpPr/>
                <p:nvPr/>
              </p:nvSpPr>
              <p:spPr>
                <a:xfrm>
                  <a:off x="2256408" y="2433131"/>
                  <a:ext cx="290494" cy="1452467"/>
                </a:xfrm>
                <a:custGeom>
                  <a:avLst/>
                  <a:gdLst/>
                  <a:ahLst/>
                  <a:cxnLst/>
                  <a:rect l="l" t="t" r="r" b="b"/>
                  <a:pathLst>
                    <a:path w="290494" h="1452467">
                      <a:moveTo>
                        <a:pt x="0" y="0"/>
                      </a:moveTo>
                      <a:lnTo>
                        <a:pt x="290494" y="0"/>
                      </a:lnTo>
                      <a:lnTo>
                        <a:pt x="290494" y="1452467"/>
                      </a:lnTo>
                      <a:lnTo>
                        <a:pt x="0" y="1452467"/>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68" name="Freeform: Shape 67">
                  <a:extLst>
                    <a:ext uri="{FF2B5EF4-FFF2-40B4-BE49-F238E27FC236}">
                      <a16:creationId xmlns:a16="http://schemas.microsoft.com/office/drawing/2014/main" id="{CCF261EC-7396-4728-BE46-90EEB2DC388B}"/>
                    </a:ext>
                  </a:extLst>
                </p:cNvPr>
                <p:cNvSpPr/>
                <p:nvPr/>
              </p:nvSpPr>
              <p:spPr>
                <a:xfrm>
                  <a:off x="977953" y="2435236"/>
                  <a:ext cx="1159869" cy="1450362"/>
                </a:xfrm>
                <a:custGeom>
                  <a:avLst/>
                  <a:gdLst/>
                  <a:ahLst/>
                  <a:cxnLst/>
                  <a:rect l="l" t="t" r="r" b="b"/>
                  <a:pathLst>
                    <a:path w="1159869" h="1450362">
                      <a:moveTo>
                        <a:pt x="0" y="0"/>
                      </a:moveTo>
                      <a:lnTo>
                        <a:pt x="290493" y="0"/>
                      </a:lnTo>
                      <a:lnTo>
                        <a:pt x="290493" y="366274"/>
                      </a:lnTo>
                      <a:cubicBezTo>
                        <a:pt x="355047" y="329787"/>
                        <a:pt x="421356" y="306281"/>
                        <a:pt x="489418" y="295756"/>
                      </a:cubicBezTo>
                      <a:cubicBezTo>
                        <a:pt x="557481" y="285231"/>
                        <a:pt x="623789" y="286283"/>
                        <a:pt x="688343" y="298914"/>
                      </a:cubicBezTo>
                      <a:cubicBezTo>
                        <a:pt x="752897" y="311544"/>
                        <a:pt x="813592" y="334348"/>
                        <a:pt x="870428" y="367327"/>
                      </a:cubicBezTo>
                      <a:cubicBezTo>
                        <a:pt x="927264" y="400306"/>
                        <a:pt x="977082" y="441704"/>
                        <a:pt x="1019885" y="491523"/>
                      </a:cubicBezTo>
                      <a:cubicBezTo>
                        <a:pt x="1062687" y="541342"/>
                        <a:pt x="1096718" y="598178"/>
                        <a:pt x="1121978" y="662030"/>
                      </a:cubicBezTo>
                      <a:cubicBezTo>
                        <a:pt x="1147239" y="725883"/>
                        <a:pt x="1159869" y="794998"/>
                        <a:pt x="1159869" y="869375"/>
                      </a:cubicBezTo>
                      <a:cubicBezTo>
                        <a:pt x="1159869" y="949366"/>
                        <a:pt x="1144783" y="1024796"/>
                        <a:pt x="1114611" y="1095666"/>
                      </a:cubicBezTo>
                      <a:cubicBezTo>
                        <a:pt x="1084439" y="1166535"/>
                        <a:pt x="1043040" y="1228282"/>
                        <a:pt x="990414" y="1280908"/>
                      </a:cubicBezTo>
                      <a:cubicBezTo>
                        <a:pt x="937789" y="1333533"/>
                        <a:pt x="876392" y="1374932"/>
                        <a:pt x="806225" y="1405104"/>
                      </a:cubicBezTo>
                      <a:cubicBezTo>
                        <a:pt x="736057" y="1435276"/>
                        <a:pt x="660978" y="1450362"/>
                        <a:pt x="580987" y="1450362"/>
                      </a:cubicBezTo>
                      <a:cubicBezTo>
                        <a:pt x="500996" y="1450362"/>
                        <a:pt x="425566" y="1435276"/>
                        <a:pt x="354697" y="1405104"/>
                      </a:cubicBezTo>
                      <a:cubicBezTo>
                        <a:pt x="283827" y="1374932"/>
                        <a:pt x="222080" y="1333533"/>
                        <a:pt x="169454" y="1280908"/>
                      </a:cubicBezTo>
                      <a:cubicBezTo>
                        <a:pt x="116829" y="1228282"/>
                        <a:pt x="75430" y="1166535"/>
                        <a:pt x="45258" y="1095666"/>
                      </a:cubicBezTo>
                      <a:cubicBezTo>
                        <a:pt x="15086" y="1024796"/>
                        <a:pt x="0" y="949366"/>
                        <a:pt x="0" y="869375"/>
                      </a:cubicBezTo>
                      <a:lnTo>
                        <a:pt x="0" y="0"/>
                      </a:lnTo>
                      <a:close/>
                      <a:moveTo>
                        <a:pt x="580987" y="578882"/>
                      </a:moveTo>
                      <a:cubicBezTo>
                        <a:pt x="540290" y="578882"/>
                        <a:pt x="502399" y="586600"/>
                        <a:pt x="467316" y="602037"/>
                      </a:cubicBezTo>
                      <a:cubicBezTo>
                        <a:pt x="432232" y="617474"/>
                        <a:pt x="401709" y="638173"/>
                        <a:pt x="375747" y="664135"/>
                      </a:cubicBezTo>
                      <a:cubicBezTo>
                        <a:pt x="349785" y="690097"/>
                        <a:pt x="329085" y="720971"/>
                        <a:pt x="313649" y="756756"/>
                      </a:cubicBezTo>
                      <a:cubicBezTo>
                        <a:pt x="298212" y="792542"/>
                        <a:pt x="290493" y="830081"/>
                        <a:pt x="290493" y="869375"/>
                      </a:cubicBezTo>
                      <a:cubicBezTo>
                        <a:pt x="290493" y="910073"/>
                        <a:pt x="298212" y="947963"/>
                        <a:pt x="313649" y="983047"/>
                      </a:cubicBezTo>
                      <a:cubicBezTo>
                        <a:pt x="329085" y="1018130"/>
                        <a:pt x="349785" y="1048653"/>
                        <a:pt x="375747" y="1074615"/>
                      </a:cubicBezTo>
                      <a:cubicBezTo>
                        <a:pt x="401709" y="1100577"/>
                        <a:pt x="432232" y="1121277"/>
                        <a:pt x="467316" y="1136713"/>
                      </a:cubicBezTo>
                      <a:cubicBezTo>
                        <a:pt x="502399" y="1152150"/>
                        <a:pt x="540290" y="1159869"/>
                        <a:pt x="580987" y="1159869"/>
                      </a:cubicBezTo>
                      <a:cubicBezTo>
                        <a:pt x="620281" y="1159869"/>
                        <a:pt x="657470" y="1152150"/>
                        <a:pt x="692553" y="1136713"/>
                      </a:cubicBezTo>
                      <a:cubicBezTo>
                        <a:pt x="727637" y="1121277"/>
                        <a:pt x="758511" y="1100577"/>
                        <a:pt x="785174" y="1074615"/>
                      </a:cubicBezTo>
                      <a:cubicBezTo>
                        <a:pt x="811838" y="1048653"/>
                        <a:pt x="832537" y="1018130"/>
                        <a:pt x="847273" y="983047"/>
                      </a:cubicBezTo>
                      <a:cubicBezTo>
                        <a:pt x="862008" y="947963"/>
                        <a:pt x="869375" y="910073"/>
                        <a:pt x="869375" y="869375"/>
                      </a:cubicBezTo>
                      <a:cubicBezTo>
                        <a:pt x="869375" y="830081"/>
                        <a:pt x="862008" y="792542"/>
                        <a:pt x="847273" y="756756"/>
                      </a:cubicBezTo>
                      <a:cubicBezTo>
                        <a:pt x="832537" y="720971"/>
                        <a:pt x="811838" y="690097"/>
                        <a:pt x="785174" y="664135"/>
                      </a:cubicBezTo>
                      <a:cubicBezTo>
                        <a:pt x="758511" y="638173"/>
                        <a:pt x="727637" y="617474"/>
                        <a:pt x="692553" y="602037"/>
                      </a:cubicBezTo>
                      <a:cubicBezTo>
                        <a:pt x="657470" y="586600"/>
                        <a:pt x="620281" y="578882"/>
                        <a:pt x="580987" y="578882"/>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69" name="Freeform: Shape 68">
                  <a:extLst>
                    <a:ext uri="{FF2B5EF4-FFF2-40B4-BE49-F238E27FC236}">
                      <a16:creationId xmlns:a16="http://schemas.microsoft.com/office/drawing/2014/main" id="{7645D6BF-EDAD-4238-B68E-2F7E64E6DEE6}"/>
                    </a:ext>
                  </a:extLst>
                </p:cNvPr>
                <p:cNvSpPr/>
                <p:nvPr/>
              </p:nvSpPr>
              <p:spPr>
                <a:xfrm>
                  <a:off x="6419938" y="2746780"/>
                  <a:ext cx="740969" cy="1138818"/>
                </a:xfrm>
                <a:custGeom>
                  <a:avLst/>
                  <a:gdLst>
                    <a:gd name="connsiteX0" fmla="*/ 452311 w 740969"/>
                    <a:gd name="connsiteY0" fmla="*/ 15642 h 1138818"/>
                    <a:gd name="connsiteX1" fmla="*/ 359571 w 740969"/>
                    <a:gd name="connsiteY1" fmla="*/ 44332 h 1138818"/>
                    <a:gd name="connsiteX2" fmla="*/ 426268 w 740969"/>
                    <a:gd name="connsiteY2" fmla="*/ 21049 h 1138818"/>
                    <a:gd name="connsiteX3" fmla="*/ 467481 w 740969"/>
                    <a:gd name="connsiteY3" fmla="*/ 12492 h 1138818"/>
                    <a:gd name="connsiteX4" fmla="*/ 452311 w 740969"/>
                    <a:gd name="connsiteY4" fmla="*/ 15642 h 1138818"/>
                    <a:gd name="connsiteX5" fmla="*/ 460211 w 740969"/>
                    <a:gd name="connsiteY5" fmla="*/ 13198 h 1138818"/>
                    <a:gd name="connsiteX6" fmla="*/ 580987 w 740969"/>
                    <a:gd name="connsiteY6" fmla="*/ 0 h 1138818"/>
                    <a:gd name="connsiteX7" fmla="*/ 740969 w 740969"/>
                    <a:gd name="connsiteY7" fmla="*/ 0 h 1138818"/>
                    <a:gd name="connsiteX8" fmla="*/ 740969 w 740969"/>
                    <a:gd name="connsiteY8" fmla="*/ 28121 h 1138818"/>
                    <a:gd name="connsiteX9" fmla="*/ 740969 w 740969"/>
                    <a:gd name="connsiteY9" fmla="*/ 290493 h 1138818"/>
                    <a:gd name="connsiteX10" fmla="*/ 580987 w 740969"/>
                    <a:gd name="connsiteY10" fmla="*/ 290493 h 1138818"/>
                    <a:gd name="connsiteX11" fmla="*/ 467315 w 740969"/>
                    <a:gd name="connsiteY11" fmla="*/ 313648 h 1138818"/>
                    <a:gd name="connsiteX12" fmla="*/ 464958 w 740969"/>
                    <a:gd name="connsiteY12" fmla="*/ 314947 h 1138818"/>
                    <a:gd name="connsiteX13" fmla="*/ 464954 w 740969"/>
                    <a:gd name="connsiteY13" fmla="*/ 314948 h 1138818"/>
                    <a:gd name="connsiteX14" fmla="*/ 459713 w 740969"/>
                    <a:gd name="connsiteY14" fmla="*/ 317835 h 1138818"/>
                    <a:gd name="connsiteX15" fmla="*/ 382297 w 740969"/>
                    <a:gd name="connsiteY15" fmla="*/ 370335 h 1138818"/>
                    <a:gd name="connsiteX16" fmla="*/ 375747 w 740969"/>
                    <a:gd name="connsiteY16" fmla="*/ 375746 h 1138818"/>
                    <a:gd name="connsiteX17" fmla="*/ 313648 w 740969"/>
                    <a:gd name="connsiteY17" fmla="*/ 468367 h 1138818"/>
                    <a:gd name="connsiteX18" fmla="*/ 290493 w 740969"/>
                    <a:gd name="connsiteY18" fmla="*/ 580986 h 1138818"/>
                    <a:gd name="connsiteX19" fmla="*/ 290493 w 740969"/>
                    <a:gd name="connsiteY19" fmla="*/ 624778 h 1138818"/>
                    <a:gd name="connsiteX20" fmla="*/ 286283 w 740969"/>
                    <a:gd name="connsiteY20" fmla="*/ 582871 h 1138818"/>
                    <a:gd name="connsiteX21" fmla="*/ 286283 w 740969"/>
                    <a:gd name="connsiteY21" fmla="*/ 582872 h 1138818"/>
                    <a:gd name="connsiteX22" fmla="*/ 290493 w 740969"/>
                    <a:gd name="connsiteY22" fmla="*/ 624779 h 1138818"/>
                    <a:gd name="connsiteX23" fmla="*/ 290493 w 740969"/>
                    <a:gd name="connsiteY23" fmla="*/ 1087903 h 1138818"/>
                    <a:gd name="connsiteX24" fmla="*/ 290493 w 740969"/>
                    <a:gd name="connsiteY24" fmla="*/ 1138818 h 1138818"/>
                    <a:gd name="connsiteX25" fmla="*/ 286283 w 740969"/>
                    <a:gd name="connsiteY25" fmla="*/ 1138818 h 1138818"/>
                    <a:gd name="connsiteX26" fmla="*/ 0 w 740969"/>
                    <a:gd name="connsiteY26" fmla="*/ 1138818 h 1138818"/>
                    <a:gd name="connsiteX27" fmla="*/ 0 w 740969"/>
                    <a:gd name="connsiteY27" fmla="*/ 580987 h 1138818"/>
                    <a:gd name="connsiteX28" fmla="*/ 0 w 740969"/>
                    <a:gd name="connsiteY28" fmla="*/ 539501 h 1138818"/>
                    <a:gd name="connsiteX29" fmla="*/ 7105 w 740969"/>
                    <a:gd name="connsiteY29" fmla="*/ 466306 h 1138818"/>
                    <a:gd name="connsiteX30" fmla="*/ 41048 w 740969"/>
                    <a:gd name="connsiteY30" fmla="*/ 356581 h 1138818"/>
                    <a:gd name="connsiteX31" fmla="*/ 165244 w 740969"/>
                    <a:gd name="connsiteY31" fmla="*/ 171339 h 1138818"/>
                    <a:gd name="connsiteX32" fmla="*/ 251024 w 740969"/>
                    <a:gd name="connsiteY32" fmla="*/ 100821 h 1138818"/>
                    <a:gd name="connsiteX33" fmla="*/ 329572 w 740969"/>
                    <a:gd name="connsiteY33" fmla="*/ 58430 h 1138818"/>
                    <a:gd name="connsiteX34" fmla="*/ 350487 w 740969"/>
                    <a:gd name="connsiteY34" fmla="*/ 47143 h 1138818"/>
                    <a:gd name="connsiteX35" fmla="*/ 359571 w 740969"/>
                    <a:gd name="connsiteY35" fmla="*/ 44333 h 1138818"/>
                    <a:gd name="connsiteX36" fmla="*/ 452311 w 740969"/>
                    <a:gd name="connsiteY36" fmla="*/ 15643 h 1138818"/>
                    <a:gd name="connsiteX37" fmla="*/ 467481 w 740969"/>
                    <a:gd name="connsiteY37" fmla="*/ 12493 h 1138818"/>
                    <a:gd name="connsiteX38" fmla="*/ 502311 w 740969"/>
                    <a:gd name="connsiteY38" fmla="*/ 5262 h 1138818"/>
                    <a:gd name="connsiteX39" fmla="*/ 580987 w 740969"/>
                    <a:gd name="connsiteY39" fmla="*/ 0 h 1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0969" h="1138818">
                      <a:moveTo>
                        <a:pt x="452311" y="15642"/>
                      </a:moveTo>
                      <a:lnTo>
                        <a:pt x="359571" y="44332"/>
                      </a:lnTo>
                      <a:lnTo>
                        <a:pt x="426268" y="21049"/>
                      </a:lnTo>
                      <a:close/>
                      <a:moveTo>
                        <a:pt x="467481" y="12492"/>
                      </a:moveTo>
                      <a:lnTo>
                        <a:pt x="452311" y="15642"/>
                      </a:lnTo>
                      <a:lnTo>
                        <a:pt x="460211" y="13198"/>
                      </a:lnTo>
                      <a:close/>
                      <a:moveTo>
                        <a:pt x="580987" y="0"/>
                      </a:moveTo>
                      <a:lnTo>
                        <a:pt x="740969" y="0"/>
                      </a:lnTo>
                      <a:lnTo>
                        <a:pt x="740969" y="28121"/>
                      </a:lnTo>
                      <a:lnTo>
                        <a:pt x="740969" y="290493"/>
                      </a:lnTo>
                      <a:lnTo>
                        <a:pt x="580987" y="290493"/>
                      </a:lnTo>
                      <a:cubicBezTo>
                        <a:pt x="540289" y="290493"/>
                        <a:pt x="502399" y="298212"/>
                        <a:pt x="467315" y="313648"/>
                      </a:cubicBezTo>
                      <a:lnTo>
                        <a:pt x="464958" y="314947"/>
                      </a:lnTo>
                      <a:lnTo>
                        <a:pt x="464954" y="314948"/>
                      </a:lnTo>
                      <a:lnTo>
                        <a:pt x="459713" y="317835"/>
                      </a:lnTo>
                      <a:lnTo>
                        <a:pt x="382297" y="370335"/>
                      </a:lnTo>
                      <a:lnTo>
                        <a:pt x="375747" y="375746"/>
                      </a:lnTo>
                      <a:cubicBezTo>
                        <a:pt x="349784" y="401708"/>
                        <a:pt x="329085" y="432581"/>
                        <a:pt x="313648" y="468367"/>
                      </a:cubicBezTo>
                      <a:cubicBezTo>
                        <a:pt x="298211" y="504152"/>
                        <a:pt x="290493" y="541692"/>
                        <a:pt x="290493" y="580986"/>
                      </a:cubicBezTo>
                      <a:lnTo>
                        <a:pt x="290493" y="624778"/>
                      </a:lnTo>
                      <a:lnTo>
                        <a:pt x="286283" y="582871"/>
                      </a:lnTo>
                      <a:lnTo>
                        <a:pt x="286283" y="582872"/>
                      </a:lnTo>
                      <a:lnTo>
                        <a:pt x="290493" y="624779"/>
                      </a:lnTo>
                      <a:lnTo>
                        <a:pt x="290493" y="1087903"/>
                      </a:lnTo>
                      <a:lnTo>
                        <a:pt x="290493" y="1138818"/>
                      </a:lnTo>
                      <a:lnTo>
                        <a:pt x="286283" y="1138818"/>
                      </a:lnTo>
                      <a:lnTo>
                        <a:pt x="0" y="1138818"/>
                      </a:lnTo>
                      <a:lnTo>
                        <a:pt x="0" y="580987"/>
                      </a:lnTo>
                      <a:lnTo>
                        <a:pt x="0" y="539501"/>
                      </a:lnTo>
                      <a:lnTo>
                        <a:pt x="7105" y="466306"/>
                      </a:lnTo>
                      <a:cubicBezTo>
                        <a:pt x="14648" y="428591"/>
                        <a:pt x="25962" y="392016"/>
                        <a:pt x="41048" y="356581"/>
                      </a:cubicBezTo>
                      <a:cubicBezTo>
                        <a:pt x="71220" y="285712"/>
                        <a:pt x="112619" y="223965"/>
                        <a:pt x="165244" y="171339"/>
                      </a:cubicBezTo>
                      <a:cubicBezTo>
                        <a:pt x="191557" y="145027"/>
                        <a:pt x="220150" y="121521"/>
                        <a:pt x="251024" y="100821"/>
                      </a:cubicBezTo>
                      <a:lnTo>
                        <a:pt x="329572" y="58430"/>
                      </a:lnTo>
                      <a:lnTo>
                        <a:pt x="350487" y="47143"/>
                      </a:lnTo>
                      <a:lnTo>
                        <a:pt x="359571" y="44333"/>
                      </a:lnTo>
                      <a:lnTo>
                        <a:pt x="452311" y="15643"/>
                      </a:lnTo>
                      <a:lnTo>
                        <a:pt x="467481" y="12493"/>
                      </a:lnTo>
                      <a:lnTo>
                        <a:pt x="502311" y="5262"/>
                      </a:lnTo>
                      <a:cubicBezTo>
                        <a:pt x="528098" y="1754"/>
                        <a:pt x="554323" y="0"/>
                        <a:pt x="58098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0" name="Freeform: Shape 69">
                  <a:extLst>
                    <a:ext uri="{FF2B5EF4-FFF2-40B4-BE49-F238E27FC236}">
                      <a16:creationId xmlns:a16="http://schemas.microsoft.com/office/drawing/2014/main" id="{45248F79-64F9-46F3-9EED-F6E15E7353C3}"/>
                    </a:ext>
                  </a:extLst>
                </p:cNvPr>
                <p:cNvSpPr/>
                <p:nvPr/>
              </p:nvSpPr>
              <p:spPr>
                <a:xfrm>
                  <a:off x="3937123" y="2723624"/>
                  <a:ext cx="1138818" cy="1161974"/>
                </a:xfrm>
                <a:custGeom>
                  <a:avLst/>
                  <a:gdLst/>
                  <a:ahLst/>
                  <a:cxnLst/>
                  <a:rect l="l" t="t" r="r" b="b"/>
                  <a:pathLst>
                    <a:path w="1138818" h="1161974">
                      <a:moveTo>
                        <a:pt x="0" y="0"/>
                      </a:moveTo>
                      <a:lnTo>
                        <a:pt x="1138818" y="0"/>
                      </a:lnTo>
                      <a:lnTo>
                        <a:pt x="549411" y="871481"/>
                      </a:lnTo>
                      <a:lnTo>
                        <a:pt x="1138818" y="871481"/>
                      </a:lnTo>
                      <a:lnTo>
                        <a:pt x="1138818" y="1161974"/>
                      </a:lnTo>
                      <a:lnTo>
                        <a:pt x="0" y="1161974"/>
                      </a:lnTo>
                      <a:lnTo>
                        <a:pt x="591512" y="290494"/>
                      </a:lnTo>
                      <a:lnTo>
                        <a:pt x="0" y="29049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1" name="Freeform: Shape 70">
                  <a:extLst>
                    <a:ext uri="{FF2B5EF4-FFF2-40B4-BE49-F238E27FC236}">
                      <a16:creationId xmlns:a16="http://schemas.microsoft.com/office/drawing/2014/main" id="{8EE893BC-1323-40F6-9661-551D06C6C43C}"/>
                    </a:ext>
                  </a:extLst>
                </p:cNvPr>
                <p:cNvSpPr/>
                <p:nvPr/>
              </p:nvSpPr>
              <p:spPr>
                <a:xfrm>
                  <a:off x="5166953" y="2723624"/>
                  <a:ext cx="1157763" cy="1161974"/>
                </a:xfrm>
                <a:custGeom>
                  <a:avLst/>
                  <a:gdLst/>
                  <a:ahLst/>
                  <a:cxnLst/>
                  <a:rect l="l" t="t" r="r" b="b"/>
                  <a:pathLst>
                    <a:path w="1157763" h="1161974">
                      <a:moveTo>
                        <a:pt x="578881" y="0"/>
                      </a:moveTo>
                      <a:cubicBezTo>
                        <a:pt x="654662" y="0"/>
                        <a:pt x="727286" y="14736"/>
                        <a:pt x="796751" y="44206"/>
                      </a:cubicBezTo>
                      <a:cubicBezTo>
                        <a:pt x="866217" y="73676"/>
                        <a:pt x="927965" y="114023"/>
                        <a:pt x="981993" y="165245"/>
                      </a:cubicBezTo>
                      <a:cubicBezTo>
                        <a:pt x="1036023" y="216467"/>
                        <a:pt x="1078825" y="277513"/>
                        <a:pt x="1110400" y="348382"/>
                      </a:cubicBezTo>
                      <a:cubicBezTo>
                        <a:pt x="1141975" y="419251"/>
                        <a:pt x="1157763" y="496786"/>
                        <a:pt x="1157763" y="580987"/>
                      </a:cubicBezTo>
                      <a:cubicBezTo>
                        <a:pt x="1157763" y="660978"/>
                        <a:pt x="1142677" y="736408"/>
                        <a:pt x="1112505" y="807278"/>
                      </a:cubicBezTo>
                      <a:cubicBezTo>
                        <a:pt x="1082333" y="878147"/>
                        <a:pt x="1040935" y="939894"/>
                        <a:pt x="988309" y="992520"/>
                      </a:cubicBezTo>
                      <a:cubicBezTo>
                        <a:pt x="935683" y="1045145"/>
                        <a:pt x="874287" y="1086544"/>
                        <a:pt x="804119" y="1116716"/>
                      </a:cubicBezTo>
                      <a:cubicBezTo>
                        <a:pt x="733952" y="1146888"/>
                        <a:pt x="658872" y="1161974"/>
                        <a:pt x="578881" y="1161974"/>
                      </a:cubicBezTo>
                      <a:cubicBezTo>
                        <a:pt x="503101" y="1161974"/>
                        <a:pt x="430477" y="1147239"/>
                        <a:pt x="361012" y="1117769"/>
                      </a:cubicBezTo>
                      <a:cubicBezTo>
                        <a:pt x="291546" y="1088298"/>
                        <a:pt x="229799" y="1047952"/>
                        <a:pt x="175769" y="996730"/>
                      </a:cubicBezTo>
                      <a:cubicBezTo>
                        <a:pt x="121740" y="945507"/>
                        <a:pt x="78938" y="884462"/>
                        <a:pt x="47363" y="813593"/>
                      </a:cubicBezTo>
                      <a:cubicBezTo>
                        <a:pt x="15788" y="742723"/>
                        <a:pt x="0" y="665188"/>
                        <a:pt x="0" y="580987"/>
                      </a:cubicBezTo>
                      <a:cubicBezTo>
                        <a:pt x="0" y="500996"/>
                        <a:pt x="15086" y="425917"/>
                        <a:pt x="45258" y="355750"/>
                      </a:cubicBezTo>
                      <a:cubicBezTo>
                        <a:pt x="75430" y="285582"/>
                        <a:pt x="116829" y="224186"/>
                        <a:pt x="169454" y="171560"/>
                      </a:cubicBezTo>
                      <a:cubicBezTo>
                        <a:pt x="222080" y="118934"/>
                        <a:pt x="283477" y="77185"/>
                        <a:pt x="353644" y="46311"/>
                      </a:cubicBezTo>
                      <a:cubicBezTo>
                        <a:pt x="423811" y="15437"/>
                        <a:pt x="498891" y="0"/>
                        <a:pt x="578881" y="0"/>
                      </a:cubicBezTo>
                      <a:close/>
                      <a:moveTo>
                        <a:pt x="578881" y="290494"/>
                      </a:moveTo>
                      <a:cubicBezTo>
                        <a:pt x="538184" y="290494"/>
                        <a:pt x="500294" y="298212"/>
                        <a:pt x="465210" y="313649"/>
                      </a:cubicBezTo>
                      <a:cubicBezTo>
                        <a:pt x="430126" y="329086"/>
                        <a:pt x="399604" y="349785"/>
                        <a:pt x="373642" y="375747"/>
                      </a:cubicBezTo>
                      <a:cubicBezTo>
                        <a:pt x="347680" y="401709"/>
                        <a:pt x="326980" y="432583"/>
                        <a:pt x="311544" y="468368"/>
                      </a:cubicBezTo>
                      <a:cubicBezTo>
                        <a:pt x="296107" y="504154"/>
                        <a:pt x="288388" y="541693"/>
                        <a:pt x="288388" y="580987"/>
                      </a:cubicBezTo>
                      <a:cubicBezTo>
                        <a:pt x="288388" y="621685"/>
                        <a:pt x="296107" y="659575"/>
                        <a:pt x="311544" y="694659"/>
                      </a:cubicBezTo>
                      <a:cubicBezTo>
                        <a:pt x="326980" y="729742"/>
                        <a:pt x="347680" y="760265"/>
                        <a:pt x="373642" y="786227"/>
                      </a:cubicBezTo>
                      <a:cubicBezTo>
                        <a:pt x="399604" y="812189"/>
                        <a:pt x="430126" y="832889"/>
                        <a:pt x="465210" y="848325"/>
                      </a:cubicBezTo>
                      <a:cubicBezTo>
                        <a:pt x="500294" y="863762"/>
                        <a:pt x="538184" y="871481"/>
                        <a:pt x="578881" y="871481"/>
                      </a:cubicBezTo>
                      <a:cubicBezTo>
                        <a:pt x="618175" y="871481"/>
                        <a:pt x="655364" y="863762"/>
                        <a:pt x="690448" y="848325"/>
                      </a:cubicBezTo>
                      <a:cubicBezTo>
                        <a:pt x="725532" y="832889"/>
                        <a:pt x="756405" y="812189"/>
                        <a:pt x="783069" y="786227"/>
                      </a:cubicBezTo>
                      <a:cubicBezTo>
                        <a:pt x="809732" y="760265"/>
                        <a:pt x="830432" y="729742"/>
                        <a:pt x="845167" y="694659"/>
                      </a:cubicBezTo>
                      <a:cubicBezTo>
                        <a:pt x="859902" y="659575"/>
                        <a:pt x="867270" y="621685"/>
                        <a:pt x="867270" y="580987"/>
                      </a:cubicBezTo>
                      <a:cubicBezTo>
                        <a:pt x="867270" y="541693"/>
                        <a:pt x="859902" y="504154"/>
                        <a:pt x="845167" y="468368"/>
                      </a:cubicBezTo>
                      <a:cubicBezTo>
                        <a:pt x="830432" y="432583"/>
                        <a:pt x="809732" y="401709"/>
                        <a:pt x="783069" y="375747"/>
                      </a:cubicBezTo>
                      <a:cubicBezTo>
                        <a:pt x="756405" y="349785"/>
                        <a:pt x="725532" y="329086"/>
                        <a:pt x="690448" y="313649"/>
                      </a:cubicBezTo>
                      <a:cubicBezTo>
                        <a:pt x="655364" y="298212"/>
                        <a:pt x="618175" y="290494"/>
                        <a:pt x="578881" y="29049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72" name="Freeform: Shape 71">
                  <a:extLst>
                    <a:ext uri="{FF2B5EF4-FFF2-40B4-BE49-F238E27FC236}">
                      <a16:creationId xmlns:a16="http://schemas.microsoft.com/office/drawing/2014/main" id="{64E00654-234E-4FFA-B813-5357F6EBBD52}"/>
                    </a:ext>
                  </a:extLst>
                </p:cNvPr>
                <p:cNvSpPr/>
                <p:nvPr/>
              </p:nvSpPr>
              <p:spPr>
                <a:xfrm>
                  <a:off x="2662878" y="2724367"/>
                  <a:ext cx="1159868" cy="1162593"/>
                </a:xfrm>
                <a:custGeom>
                  <a:avLst/>
                  <a:gdLst/>
                  <a:ahLst/>
                  <a:cxnLst/>
                  <a:rect l="l" t="t" r="r" b="b"/>
                  <a:pathLst>
                    <a:path w="1159868" h="1162593">
                      <a:moveTo>
                        <a:pt x="570462" y="310"/>
                      </a:moveTo>
                      <a:cubicBezTo>
                        <a:pt x="672906" y="-3199"/>
                        <a:pt x="772544" y="23114"/>
                        <a:pt x="869375" y="79248"/>
                      </a:cubicBezTo>
                      <a:lnTo>
                        <a:pt x="869375" y="1362"/>
                      </a:lnTo>
                      <a:lnTo>
                        <a:pt x="1159868" y="1362"/>
                      </a:lnTo>
                      <a:lnTo>
                        <a:pt x="1159868" y="1161231"/>
                      </a:lnTo>
                      <a:lnTo>
                        <a:pt x="869375" y="1161231"/>
                      </a:lnTo>
                      <a:lnTo>
                        <a:pt x="869375" y="1083345"/>
                      </a:lnTo>
                      <a:cubicBezTo>
                        <a:pt x="772544" y="1139479"/>
                        <a:pt x="672906" y="1165792"/>
                        <a:pt x="570462" y="1162284"/>
                      </a:cubicBezTo>
                      <a:cubicBezTo>
                        <a:pt x="468017" y="1158775"/>
                        <a:pt x="374343" y="1132813"/>
                        <a:pt x="289441" y="1084398"/>
                      </a:cubicBezTo>
                      <a:cubicBezTo>
                        <a:pt x="204538" y="1035982"/>
                        <a:pt x="135072" y="968271"/>
                        <a:pt x="81043" y="881263"/>
                      </a:cubicBezTo>
                      <a:cubicBezTo>
                        <a:pt x="27014" y="794255"/>
                        <a:pt x="0" y="694617"/>
                        <a:pt x="0" y="582349"/>
                      </a:cubicBezTo>
                      <a:cubicBezTo>
                        <a:pt x="0" y="470081"/>
                        <a:pt x="27014" y="370443"/>
                        <a:pt x="81043" y="283436"/>
                      </a:cubicBezTo>
                      <a:cubicBezTo>
                        <a:pt x="135072" y="196428"/>
                        <a:pt x="204538" y="128366"/>
                        <a:pt x="289441" y="79248"/>
                      </a:cubicBezTo>
                      <a:cubicBezTo>
                        <a:pt x="374343" y="30131"/>
                        <a:pt x="468017" y="3818"/>
                        <a:pt x="570462" y="310"/>
                      </a:cubicBezTo>
                      <a:close/>
                      <a:moveTo>
                        <a:pt x="578882" y="291856"/>
                      </a:moveTo>
                      <a:cubicBezTo>
                        <a:pt x="538185" y="291856"/>
                        <a:pt x="500294" y="299224"/>
                        <a:pt x="465210" y="313959"/>
                      </a:cubicBezTo>
                      <a:cubicBezTo>
                        <a:pt x="430127" y="328694"/>
                        <a:pt x="399604" y="349393"/>
                        <a:pt x="373642" y="376057"/>
                      </a:cubicBezTo>
                      <a:cubicBezTo>
                        <a:pt x="347680" y="402721"/>
                        <a:pt x="326980" y="433594"/>
                        <a:pt x="311544" y="468678"/>
                      </a:cubicBezTo>
                      <a:cubicBezTo>
                        <a:pt x="296107" y="503762"/>
                        <a:pt x="288388" y="541652"/>
                        <a:pt x="288388" y="582349"/>
                      </a:cubicBezTo>
                      <a:cubicBezTo>
                        <a:pt x="288388" y="623046"/>
                        <a:pt x="296107" y="660586"/>
                        <a:pt x="311544" y="694968"/>
                      </a:cubicBezTo>
                      <a:cubicBezTo>
                        <a:pt x="326980" y="729350"/>
                        <a:pt x="347680" y="759873"/>
                        <a:pt x="373642" y="786537"/>
                      </a:cubicBezTo>
                      <a:cubicBezTo>
                        <a:pt x="399604" y="813200"/>
                        <a:pt x="430127" y="833900"/>
                        <a:pt x="465210" y="848635"/>
                      </a:cubicBezTo>
                      <a:cubicBezTo>
                        <a:pt x="500294" y="863370"/>
                        <a:pt x="538185" y="870738"/>
                        <a:pt x="578882" y="870738"/>
                      </a:cubicBezTo>
                      <a:cubicBezTo>
                        <a:pt x="618176" y="870738"/>
                        <a:pt x="655013" y="863721"/>
                        <a:pt x="689395" y="849687"/>
                      </a:cubicBezTo>
                      <a:cubicBezTo>
                        <a:pt x="723778" y="835654"/>
                        <a:pt x="754300" y="816007"/>
                        <a:pt x="780964" y="790747"/>
                      </a:cubicBezTo>
                      <a:cubicBezTo>
                        <a:pt x="807628" y="765486"/>
                        <a:pt x="828678" y="736016"/>
                        <a:pt x="844115" y="702336"/>
                      </a:cubicBezTo>
                      <a:cubicBezTo>
                        <a:pt x="859552" y="668655"/>
                        <a:pt x="867972" y="632168"/>
                        <a:pt x="869375" y="592874"/>
                      </a:cubicBezTo>
                      <a:lnTo>
                        <a:pt x="869375" y="590769"/>
                      </a:lnTo>
                      <a:lnTo>
                        <a:pt x="869375" y="582349"/>
                      </a:lnTo>
                      <a:lnTo>
                        <a:pt x="869375" y="571824"/>
                      </a:lnTo>
                      <a:lnTo>
                        <a:pt x="869375" y="569719"/>
                      </a:lnTo>
                      <a:cubicBezTo>
                        <a:pt x="867972" y="530425"/>
                        <a:pt x="859552" y="493938"/>
                        <a:pt x="844115" y="460258"/>
                      </a:cubicBezTo>
                      <a:cubicBezTo>
                        <a:pt x="828678" y="426578"/>
                        <a:pt x="807628" y="397107"/>
                        <a:pt x="780964" y="371847"/>
                      </a:cubicBezTo>
                      <a:cubicBezTo>
                        <a:pt x="754300" y="346586"/>
                        <a:pt x="723778" y="326940"/>
                        <a:pt x="689395" y="312906"/>
                      </a:cubicBezTo>
                      <a:cubicBezTo>
                        <a:pt x="655013" y="298873"/>
                        <a:pt x="618176" y="291856"/>
                        <a:pt x="578882" y="29185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62" name="Rectangle 61">
              <a:extLst>
                <a:ext uri="{FF2B5EF4-FFF2-40B4-BE49-F238E27FC236}">
                  <a16:creationId xmlns:a16="http://schemas.microsoft.com/office/drawing/2014/main" id="{D660EA71-123D-4D0F-B9EF-494ABD4A0A43}"/>
                </a:ext>
              </a:extLst>
            </p:cNvPr>
            <p:cNvSpPr/>
            <p:nvPr/>
          </p:nvSpPr>
          <p:spPr>
            <a:xfrm>
              <a:off x="2150732" y="3363773"/>
              <a:ext cx="2048189" cy="41672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Razor Components</a:t>
              </a:r>
            </a:p>
          </p:txBody>
        </p:sp>
        <p:sp>
          <p:nvSpPr>
            <p:cNvPr id="63" name="Rectangle 62">
              <a:extLst>
                <a:ext uri="{FF2B5EF4-FFF2-40B4-BE49-F238E27FC236}">
                  <a16:creationId xmlns:a16="http://schemas.microsoft.com/office/drawing/2014/main" id="{5118086C-6DE8-450B-9FF3-FCD6D50D0844}"/>
                </a:ext>
              </a:extLst>
            </p:cNvPr>
            <p:cNvSpPr/>
            <p:nvPr/>
          </p:nvSpPr>
          <p:spPr>
            <a:xfrm>
              <a:off x="2150732" y="3810237"/>
              <a:ext cx="2048189" cy="29087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.NET</a:t>
              </a:r>
            </a:p>
          </p:txBody>
        </p:sp>
        <p:sp>
          <p:nvSpPr>
            <p:cNvPr id="64" name="Rectangle 63">
              <a:extLst>
                <a:ext uri="{FF2B5EF4-FFF2-40B4-BE49-F238E27FC236}">
                  <a16:creationId xmlns:a16="http://schemas.microsoft.com/office/drawing/2014/main" id="{893E49DB-0E2B-4660-9DE2-D28475ED28A7}"/>
                </a:ext>
              </a:extLst>
            </p:cNvPr>
            <p:cNvSpPr/>
            <p:nvPr/>
          </p:nvSpPr>
          <p:spPr>
            <a:xfrm>
              <a:off x="2150732" y="4135212"/>
              <a:ext cx="2048189" cy="403557"/>
            </a:xfrm>
            <a:prstGeom prst="rect">
              <a:avLst/>
            </a:prstGeom>
            <a:solidFill>
              <a:srgbClr val="654F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WebAssembly</a:t>
              </a:r>
            </a:p>
          </p:txBody>
        </p:sp>
      </p:grpSp>
      <p:pic>
        <p:nvPicPr>
          <p:cNvPr id="73" name="Graphic 72" descr="Line Arrow: Clockwise curve">
            <a:extLst>
              <a:ext uri="{FF2B5EF4-FFF2-40B4-BE49-F238E27FC236}">
                <a16:creationId xmlns:a16="http://schemas.microsoft.com/office/drawing/2014/main" id="{4E2081DD-422C-4ED2-BACD-126E87B4E6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617782" flipH="1" flipV="1">
            <a:off x="3053862" y="3964483"/>
            <a:ext cx="351788" cy="575702"/>
          </a:xfrm>
          <a:prstGeom prst="rect">
            <a:avLst/>
          </a:prstGeom>
        </p:spPr>
      </p:pic>
      <p:pic>
        <p:nvPicPr>
          <p:cNvPr id="74" name="Graphic 73" descr="Line Arrow: Clockwise curve">
            <a:extLst>
              <a:ext uri="{FF2B5EF4-FFF2-40B4-BE49-F238E27FC236}">
                <a16:creationId xmlns:a16="http://schemas.microsoft.com/office/drawing/2014/main" id="{B0782A8F-C961-4037-BE7A-7F369F524E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753512" flipH="1" flipV="1">
            <a:off x="2982307" y="4225870"/>
            <a:ext cx="351788" cy="575702"/>
          </a:xfrm>
          <a:prstGeom prst="rect">
            <a:avLst/>
          </a:prstGeom>
        </p:spPr>
      </p:pic>
      <p:pic>
        <p:nvPicPr>
          <p:cNvPr id="108" name="Graphic 107" descr="Server">
            <a:extLst>
              <a:ext uri="{FF2B5EF4-FFF2-40B4-BE49-F238E27FC236}">
                <a16:creationId xmlns:a16="http://schemas.microsoft.com/office/drawing/2014/main" id="{27CAA8E3-C0C5-478D-88F5-227BC99792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1009" y="1981886"/>
            <a:ext cx="3532339" cy="3310456"/>
          </a:xfrm>
          <a:prstGeom prst="rect">
            <a:avLst/>
          </a:prstGeom>
        </p:spPr>
      </p:pic>
      <p:grpSp>
        <p:nvGrpSpPr>
          <p:cNvPr id="3" name="Group 2">
            <a:extLst>
              <a:ext uri="{FF2B5EF4-FFF2-40B4-BE49-F238E27FC236}">
                <a16:creationId xmlns:a16="http://schemas.microsoft.com/office/drawing/2014/main" id="{0425F2E1-69D0-4E59-B900-E630CDEE9FAE}"/>
              </a:ext>
            </a:extLst>
          </p:cNvPr>
          <p:cNvGrpSpPr/>
          <p:nvPr/>
        </p:nvGrpSpPr>
        <p:grpSpPr>
          <a:xfrm>
            <a:off x="5334545" y="3055789"/>
            <a:ext cx="3756141" cy="2791184"/>
            <a:chOff x="5624219" y="3540444"/>
            <a:chExt cx="3094572" cy="2059862"/>
          </a:xfrm>
        </p:grpSpPr>
        <p:pic>
          <p:nvPicPr>
            <p:cNvPr id="109" name="Picture 108">
              <a:extLst>
                <a:ext uri="{FF2B5EF4-FFF2-40B4-BE49-F238E27FC236}">
                  <a16:creationId xmlns:a16="http://schemas.microsoft.com/office/drawing/2014/main" id="{208E1CEA-ADD8-406B-9D3D-6D10D9F1EDED}"/>
                </a:ext>
              </a:extLst>
            </p:cNvPr>
            <p:cNvPicPr>
              <a:picLocks noChangeAspect="1"/>
            </p:cNvPicPr>
            <p:nvPr/>
          </p:nvPicPr>
          <p:blipFill>
            <a:blip r:embed="rId7"/>
            <a:stretch>
              <a:fillRect/>
            </a:stretch>
          </p:blipFill>
          <p:spPr>
            <a:xfrm>
              <a:off x="5624219" y="3540444"/>
              <a:ext cx="3094572" cy="2059862"/>
            </a:xfrm>
            <a:prstGeom prst="rect">
              <a:avLst/>
            </a:prstGeom>
            <a:effectLst>
              <a:outerShdw blurRad="50800" dist="38100" dir="5400000" algn="t" rotWithShape="0">
                <a:prstClr val="black">
                  <a:alpha val="27000"/>
                </a:prstClr>
              </a:outerShdw>
            </a:effectLst>
          </p:spPr>
        </p:pic>
        <p:sp>
          <p:nvSpPr>
            <p:cNvPr id="110" name="Freeform: Shape 109">
              <a:extLst>
                <a:ext uri="{FF2B5EF4-FFF2-40B4-BE49-F238E27FC236}">
                  <a16:creationId xmlns:a16="http://schemas.microsoft.com/office/drawing/2014/main" id="{3D50AC14-2B18-4A12-B2F9-CA0DD5D2B729}"/>
                </a:ext>
              </a:extLst>
            </p:cNvPr>
            <p:cNvSpPr/>
            <p:nvPr/>
          </p:nvSpPr>
          <p:spPr>
            <a:xfrm>
              <a:off x="5738938" y="3744180"/>
              <a:ext cx="2842612" cy="1718116"/>
            </a:xfrm>
            <a:custGeom>
              <a:avLst/>
              <a:gdLst>
                <a:gd name="connsiteX0" fmla="*/ 103761 w 3819727"/>
                <a:gd name="connsiteY0" fmla="*/ 2075234 h 2308698"/>
                <a:gd name="connsiteX1" fmla="*/ 103761 w 3819727"/>
                <a:gd name="connsiteY1" fmla="*/ 2075234 h 2308698"/>
                <a:gd name="connsiteX2" fmla="*/ 103761 w 3819727"/>
                <a:gd name="connsiteY2" fmla="*/ 2010383 h 2308698"/>
                <a:gd name="connsiteX3" fmla="*/ 0 w 3819727"/>
                <a:gd name="connsiteY3" fmla="*/ 1504545 h 2308698"/>
                <a:gd name="connsiteX4" fmla="*/ 194553 w 3819727"/>
                <a:gd name="connsiteY4" fmla="*/ 1089498 h 2308698"/>
                <a:gd name="connsiteX5" fmla="*/ 810638 w 3819727"/>
                <a:gd name="connsiteY5" fmla="*/ 1005191 h 2308698"/>
                <a:gd name="connsiteX6" fmla="*/ 966281 w 3819727"/>
                <a:gd name="connsiteY6" fmla="*/ 603115 h 2308698"/>
                <a:gd name="connsiteX7" fmla="*/ 1420238 w 3819727"/>
                <a:gd name="connsiteY7" fmla="*/ 434502 h 2308698"/>
                <a:gd name="connsiteX8" fmla="*/ 1562910 w 3819727"/>
                <a:gd name="connsiteY8" fmla="*/ 505838 h 2308698"/>
                <a:gd name="connsiteX9" fmla="*/ 2016868 w 3819727"/>
                <a:gd name="connsiteY9" fmla="*/ 0 h 2308698"/>
                <a:gd name="connsiteX10" fmla="*/ 2808051 w 3819727"/>
                <a:gd name="connsiteY10" fmla="*/ 32425 h 2308698"/>
                <a:gd name="connsiteX11" fmla="*/ 3197157 w 3819727"/>
                <a:gd name="connsiteY11" fmla="*/ 499353 h 2308698"/>
                <a:gd name="connsiteX12" fmla="*/ 3281464 w 3819727"/>
                <a:gd name="connsiteY12" fmla="*/ 1024647 h 2308698"/>
                <a:gd name="connsiteX13" fmla="*/ 3709481 w 3819727"/>
                <a:gd name="connsiteY13" fmla="*/ 1238655 h 2308698"/>
                <a:gd name="connsiteX14" fmla="*/ 3819727 w 3819727"/>
                <a:gd name="connsiteY14" fmla="*/ 1614791 h 2308698"/>
                <a:gd name="connsiteX15" fmla="*/ 3631659 w 3819727"/>
                <a:gd name="connsiteY15" fmla="*/ 2068749 h 2308698"/>
                <a:gd name="connsiteX16" fmla="*/ 2866417 w 3819727"/>
                <a:gd name="connsiteY16" fmla="*/ 2308698 h 2308698"/>
                <a:gd name="connsiteX17" fmla="*/ 350195 w 3819727"/>
                <a:gd name="connsiteY17" fmla="*/ 2276272 h 2308698"/>
                <a:gd name="connsiteX18" fmla="*/ 103761 w 3819727"/>
                <a:gd name="connsiteY18" fmla="*/ 2075234 h 230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19727" h="2308698">
                  <a:moveTo>
                    <a:pt x="103761" y="2075234"/>
                  </a:moveTo>
                  <a:lnTo>
                    <a:pt x="103761" y="2075234"/>
                  </a:lnTo>
                  <a:lnTo>
                    <a:pt x="103761" y="2010383"/>
                  </a:lnTo>
                  <a:lnTo>
                    <a:pt x="0" y="1504545"/>
                  </a:lnTo>
                  <a:lnTo>
                    <a:pt x="194553" y="1089498"/>
                  </a:lnTo>
                  <a:lnTo>
                    <a:pt x="810638" y="1005191"/>
                  </a:lnTo>
                  <a:lnTo>
                    <a:pt x="966281" y="603115"/>
                  </a:lnTo>
                  <a:lnTo>
                    <a:pt x="1420238" y="434502"/>
                  </a:lnTo>
                  <a:lnTo>
                    <a:pt x="1562910" y="505838"/>
                  </a:lnTo>
                  <a:lnTo>
                    <a:pt x="2016868" y="0"/>
                  </a:lnTo>
                  <a:lnTo>
                    <a:pt x="2808051" y="32425"/>
                  </a:lnTo>
                  <a:lnTo>
                    <a:pt x="3197157" y="499353"/>
                  </a:lnTo>
                  <a:lnTo>
                    <a:pt x="3281464" y="1024647"/>
                  </a:lnTo>
                  <a:lnTo>
                    <a:pt x="3709481" y="1238655"/>
                  </a:lnTo>
                  <a:lnTo>
                    <a:pt x="3819727" y="1614791"/>
                  </a:lnTo>
                  <a:lnTo>
                    <a:pt x="3631659" y="2068749"/>
                  </a:lnTo>
                  <a:lnTo>
                    <a:pt x="2866417" y="2308698"/>
                  </a:lnTo>
                  <a:lnTo>
                    <a:pt x="350195" y="2276272"/>
                  </a:lnTo>
                  <a:lnTo>
                    <a:pt x="103761" y="2075234"/>
                  </a:lnTo>
                  <a:close/>
                </a:path>
              </a:pathLst>
            </a:custGeom>
            <a:solidFill>
              <a:sysClr val="window" lastClr="FFFFFF"/>
            </a:solidFill>
            <a:ln w="12700" cap="flat" cmpd="sng" algn="ctr">
              <a:no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grpSp>
      <p:grpSp>
        <p:nvGrpSpPr>
          <p:cNvPr id="111" name="Group 110">
            <a:extLst>
              <a:ext uri="{FF2B5EF4-FFF2-40B4-BE49-F238E27FC236}">
                <a16:creationId xmlns:a16="http://schemas.microsoft.com/office/drawing/2014/main" id="{4C3F4D7F-CA80-4F5B-A986-A150ABC25F8F}"/>
              </a:ext>
            </a:extLst>
          </p:cNvPr>
          <p:cNvGrpSpPr/>
          <p:nvPr/>
        </p:nvGrpSpPr>
        <p:grpSpPr>
          <a:xfrm>
            <a:off x="9776858" y="2325857"/>
            <a:ext cx="1950483" cy="3364279"/>
            <a:chOff x="7698994" y="1757819"/>
            <a:chExt cx="1950483" cy="3364279"/>
          </a:xfrm>
        </p:grpSpPr>
        <p:grpSp>
          <p:nvGrpSpPr>
            <p:cNvPr id="112" name="Group 111">
              <a:extLst>
                <a:ext uri="{FF2B5EF4-FFF2-40B4-BE49-F238E27FC236}">
                  <a16:creationId xmlns:a16="http://schemas.microsoft.com/office/drawing/2014/main" id="{B15AD6AA-8E91-4F25-8EFA-A0622CA043EC}"/>
                </a:ext>
              </a:extLst>
            </p:cNvPr>
            <p:cNvGrpSpPr/>
            <p:nvPr/>
          </p:nvGrpSpPr>
          <p:grpSpPr>
            <a:xfrm>
              <a:off x="7698994" y="1757819"/>
              <a:ext cx="1950483" cy="3364279"/>
              <a:chOff x="6763968" y="1188192"/>
              <a:chExt cx="3257666" cy="4202149"/>
            </a:xfrm>
          </p:grpSpPr>
          <p:sp>
            <p:nvSpPr>
              <p:cNvPr id="114" name="Rectangle 113">
                <a:extLst>
                  <a:ext uri="{FF2B5EF4-FFF2-40B4-BE49-F238E27FC236}">
                    <a16:creationId xmlns:a16="http://schemas.microsoft.com/office/drawing/2014/main" id="{8C831615-EFD2-42EB-BB0B-4B64777CB17C}"/>
                  </a:ext>
                </a:extLst>
              </p:cNvPr>
              <p:cNvSpPr/>
              <p:nvPr/>
            </p:nvSpPr>
            <p:spPr>
              <a:xfrm>
                <a:off x="6763968" y="1195735"/>
                <a:ext cx="3256460" cy="4194606"/>
              </a:xfrm>
              <a:prstGeom prst="rect">
                <a:avLst/>
              </a:prstGeom>
              <a:solidFill>
                <a:sysClr val="window" lastClr="FFFFFF"/>
              </a:solidFill>
              <a:ln w="12700" cap="flat" cmpd="sng" algn="ctr">
                <a:noFill/>
                <a:prstDash val="solid"/>
                <a:miter lim="800000"/>
              </a:ln>
              <a:effectLst>
                <a:outerShdw blurRad="203200" sx="102000" sy="102000" algn="ctr" rotWithShape="0">
                  <a:prstClr val="black">
                    <a:alpha val="40000"/>
                  </a:prstClr>
                </a:outerShdw>
              </a:effectLst>
            </p:spPr>
            <p:txBody>
              <a:bodyPr rtlCol="0" anchor="ctr"/>
              <a:lstStyle/>
              <a:p>
                <a:pPr algn="ctr">
                  <a:defRPr/>
                </a:pPr>
                <a:endParaRPr lang="en-GB" kern="0" dirty="0">
                  <a:solidFill>
                    <a:prstClr val="white"/>
                  </a:solidFill>
                  <a:latin typeface="Calibri" panose="020F0502020204030204"/>
                </a:endParaRPr>
              </a:p>
            </p:txBody>
          </p:sp>
          <p:sp>
            <p:nvSpPr>
              <p:cNvPr id="115" name="Rectangle 114">
                <a:extLst>
                  <a:ext uri="{FF2B5EF4-FFF2-40B4-BE49-F238E27FC236}">
                    <a16:creationId xmlns:a16="http://schemas.microsoft.com/office/drawing/2014/main" id="{B65A9D25-1DE2-4EF7-8A83-70F4183E3DDE}"/>
                  </a:ext>
                </a:extLst>
              </p:cNvPr>
              <p:cNvSpPr/>
              <p:nvPr/>
            </p:nvSpPr>
            <p:spPr>
              <a:xfrm>
                <a:off x="6763968" y="1190113"/>
                <a:ext cx="3256460" cy="1004505"/>
              </a:xfrm>
              <a:prstGeom prst="rect">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16" name="Rectangle 115">
                <a:extLst>
                  <a:ext uri="{FF2B5EF4-FFF2-40B4-BE49-F238E27FC236}">
                    <a16:creationId xmlns:a16="http://schemas.microsoft.com/office/drawing/2014/main" id="{611624F9-005A-4E2E-9D9A-5CF127DD6261}"/>
                  </a:ext>
                </a:extLst>
              </p:cNvPr>
              <p:cNvSpPr/>
              <p:nvPr/>
            </p:nvSpPr>
            <p:spPr>
              <a:xfrm>
                <a:off x="7263315" y="1573392"/>
                <a:ext cx="2297263" cy="418165"/>
              </a:xfrm>
              <a:prstGeom prst="rect">
                <a:avLst/>
              </a:prstGeom>
              <a:solidFill>
                <a:sysClr val="window" lastClr="FFFFFF">
                  <a:lumMod val="95000"/>
                </a:sysClr>
              </a:solidFill>
              <a:ln w="12700" cap="flat" cmpd="sng" algn="ctr">
                <a:noFill/>
                <a:prstDash val="solid"/>
                <a:miter lim="800000"/>
              </a:ln>
              <a:effectLst/>
            </p:spPr>
            <p:txBody>
              <a:bodyPr rtlCol="0" anchor="ctr"/>
              <a:lstStyle/>
              <a:p>
                <a:pPr>
                  <a:defRPr/>
                </a:pPr>
                <a:r>
                  <a:rPr lang="en-GB" sz="2000" b="1" kern="0" dirty="0">
                    <a:solidFill>
                      <a:prstClr val="white">
                        <a:lumMod val="65000"/>
                      </a:prstClr>
                    </a:solidFill>
                    <a:latin typeface="Consolas" panose="020B0609020204030204" pitchFamily="49" charset="0"/>
                  </a:rPr>
                  <a:t>https...</a:t>
                </a:r>
              </a:p>
            </p:txBody>
          </p:sp>
          <p:sp>
            <p:nvSpPr>
              <p:cNvPr id="117" name="Rectangle 116">
                <a:extLst>
                  <a:ext uri="{FF2B5EF4-FFF2-40B4-BE49-F238E27FC236}">
                    <a16:creationId xmlns:a16="http://schemas.microsoft.com/office/drawing/2014/main" id="{756AF8CA-4173-4416-8C82-A4C170672F09}"/>
                  </a:ext>
                </a:extLst>
              </p:cNvPr>
              <p:cNvSpPr/>
              <p:nvPr/>
            </p:nvSpPr>
            <p:spPr>
              <a:xfrm>
                <a:off x="9625114" y="1188192"/>
                <a:ext cx="396520" cy="278268"/>
              </a:xfrm>
              <a:prstGeom prst="rect">
                <a:avLst/>
              </a:prstGeom>
              <a:solidFill>
                <a:srgbClr val="C00000"/>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18" name="Rectangle 117">
                <a:extLst>
                  <a:ext uri="{FF2B5EF4-FFF2-40B4-BE49-F238E27FC236}">
                    <a16:creationId xmlns:a16="http://schemas.microsoft.com/office/drawing/2014/main" id="{A5A609AB-55B3-4BE9-AEED-1C867C4272F4}"/>
                  </a:ext>
                </a:extLst>
              </p:cNvPr>
              <p:cNvSpPr/>
              <p:nvPr/>
            </p:nvSpPr>
            <p:spPr>
              <a:xfrm>
                <a:off x="9164059" y="1188192"/>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19" name="Rectangle 118">
                <a:extLst>
                  <a:ext uri="{FF2B5EF4-FFF2-40B4-BE49-F238E27FC236}">
                    <a16:creationId xmlns:a16="http://schemas.microsoft.com/office/drawing/2014/main" id="{F413A09F-616B-45D8-AC43-F72452AB91C1}"/>
                  </a:ext>
                </a:extLst>
              </p:cNvPr>
              <p:cNvSpPr/>
              <p:nvPr/>
            </p:nvSpPr>
            <p:spPr>
              <a:xfrm>
                <a:off x="8702217" y="1188192"/>
                <a:ext cx="396520" cy="278268"/>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20" name="Isosceles Triangle 119">
                <a:extLst>
                  <a:ext uri="{FF2B5EF4-FFF2-40B4-BE49-F238E27FC236}">
                    <a16:creationId xmlns:a16="http://schemas.microsoft.com/office/drawing/2014/main" id="{C4139E99-0778-4675-8FD9-D423B547A1CD}"/>
                  </a:ext>
                </a:extLst>
              </p:cNvPr>
              <p:cNvSpPr/>
              <p:nvPr/>
            </p:nvSpPr>
            <p:spPr>
              <a:xfrm rot="16200000">
                <a:off x="6876308" y="1698472"/>
                <a:ext cx="255155" cy="159346"/>
              </a:xfrm>
              <a:prstGeom prst="triangle">
                <a:avLst/>
              </a:prstGeom>
              <a:solidFill>
                <a:sysClr val="windowText" lastClr="000000">
                  <a:lumMod val="75000"/>
                  <a:lumOff val="25000"/>
                </a:sys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cxnSp>
            <p:nvCxnSpPr>
              <p:cNvPr id="121" name="Straight Connector 120">
                <a:extLst>
                  <a:ext uri="{FF2B5EF4-FFF2-40B4-BE49-F238E27FC236}">
                    <a16:creationId xmlns:a16="http://schemas.microsoft.com/office/drawing/2014/main" id="{77D3EB8A-2026-400B-9C42-A6ABBC7AAD2C}"/>
                  </a:ext>
                </a:extLst>
              </p:cNvPr>
              <p:cNvCxnSpPr>
                <a:cxnSpLocks/>
              </p:cNvCxnSpPr>
              <p:nvPr/>
            </p:nvCxnSpPr>
            <p:spPr>
              <a:xfrm>
                <a:off x="9639983" y="1650941"/>
                <a:ext cx="278937"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22" name="Straight Connector 121">
                <a:extLst>
                  <a:ext uri="{FF2B5EF4-FFF2-40B4-BE49-F238E27FC236}">
                    <a16:creationId xmlns:a16="http://schemas.microsoft.com/office/drawing/2014/main" id="{0AB293B2-2792-4A89-9CF3-DFAB84D86B79}"/>
                  </a:ext>
                </a:extLst>
              </p:cNvPr>
              <p:cNvCxnSpPr>
                <a:cxnSpLocks/>
              </p:cNvCxnSpPr>
              <p:nvPr/>
            </p:nvCxnSpPr>
            <p:spPr>
              <a:xfrm>
                <a:off x="9639983" y="1910737"/>
                <a:ext cx="278937" cy="0"/>
              </a:xfrm>
              <a:prstGeom prst="line">
                <a:avLst/>
              </a:prstGeom>
              <a:noFill/>
              <a:ln w="41275" cap="flat" cmpd="sng" algn="ctr">
                <a:solidFill>
                  <a:sysClr val="windowText" lastClr="000000">
                    <a:lumMod val="65000"/>
                    <a:lumOff val="35000"/>
                  </a:sysClr>
                </a:solidFill>
                <a:prstDash val="solid"/>
                <a:miter lim="800000"/>
              </a:ln>
              <a:effectLst/>
            </p:spPr>
          </p:cxnSp>
          <p:cxnSp>
            <p:nvCxnSpPr>
              <p:cNvPr id="123" name="Straight Connector 122">
                <a:extLst>
                  <a:ext uri="{FF2B5EF4-FFF2-40B4-BE49-F238E27FC236}">
                    <a16:creationId xmlns:a16="http://schemas.microsoft.com/office/drawing/2014/main" id="{CFB24E4C-E8FB-48FE-97DA-CD91DCAC62CF}"/>
                  </a:ext>
                </a:extLst>
              </p:cNvPr>
              <p:cNvCxnSpPr>
                <a:cxnSpLocks/>
              </p:cNvCxnSpPr>
              <p:nvPr/>
            </p:nvCxnSpPr>
            <p:spPr>
              <a:xfrm>
                <a:off x="9639983" y="1780411"/>
                <a:ext cx="278937" cy="0"/>
              </a:xfrm>
              <a:prstGeom prst="line">
                <a:avLst/>
              </a:prstGeom>
              <a:noFill/>
              <a:ln w="41275" cap="flat" cmpd="sng" algn="ctr">
                <a:solidFill>
                  <a:sysClr val="windowText" lastClr="000000">
                    <a:lumMod val="65000"/>
                    <a:lumOff val="35000"/>
                  </a:sysClr>
                </a:solidFill>
                <a:prstDash val="solid"/>
                <a:miter lim="800000"/>
              </a:ln>
              <a:effectLst/>
            </p:spPr>
          </p:cxnSp>
          <p:grpSp>
            <p:nvGrpSpPr>
              <p:cNvPr id="124" name="Group 123">
                <a:extLst>
                  <a:ext uri="{FF2B5EF4-FFF2-40B4-BE49-F238E27FC236}">
                    <a16:creationId xmlns:a16="http://schemas.microsoft.com/office/drawing/2014/main" id="{5DA20A19-B53A-4F1F-9CE4-653D93B72E81}"/>
                  </a:ext>
                </a:extLst>
              </p:cNvPr>
              <p:cNvGrpSpPr/>
              <p:nvPr/>
            </p:nvGrpSpPr>
            <p:grpSpPr>
              <a:xfrm>
                <a:off x="9745492" y="1259858"/>
                <a:ext cx="166801" cy="125053"/>
                <a:chOff x="6250177" y="1290073"/>
                <a:chExt cx="96832" cy="54279"/>
              </a:xfrm>
            </p:grpSpPr>
            <p:cxnSp>
              <p:nvCxnSpPr>
                <p:cNvPr id="131" name="Straight Connector 130">
                  <a:extLst>
                    <a:ext uri="{FF2B5EF4-FFF2-40B4-BE49-F238E27FC236}">
                      <a16:creationId xmlns:a16="http://schemas.microsoft.com/office/drawing/2014/main" id="{DBF67F3B-995D-4C2F-AFDE-2EFB3558400D}"/>
                    </a:ext>
                  </a:extLst>
                </p:cNvPr>
                <p:cNvCxnSpPr/>
                <p:nvPr/>
              </p:nvCxnSpPr>
              <p:spPr>
                <a:xfrm>
                  <a:off x="6250307" y="1290078"/>
                  <a:ext cx="96702" cy="54274"/>
                </a:xfrm>
                <a:prstGeom prst="line">
                  <a:avLst/>
                </a:prstGeom>
                <a:noFill/>
                <a:ln w="25400" cap="flat" cmpd="sng" algn="ctr">
                  <a:solidFill>
                    <a:sysClr val="window" lastClr="FFFFFF"/>
                  </a:solidFill>
                  <a:prstDash val="solid"/>
                  <a:miter lim="800000"/>
                </a:ln>
                <a:effectLst/>
              </p:spPr>
            </p:cxnSp>
            <p:cxnSp>
              <p:nvCxnSpPr>
                <p:cNvPr id="132" name="Straight Connector 131">
                  <a:extLst>
                    <a:ext uri="{FF2B5EF4-FFF2-40B4-BE49-F238E27FC236}">
                      <a16:creationId xmlns:a16="http://schemas.microsoft.com/office/drawing/2014/main" id="{3B57B947-6743-4FB3-9F13-29C6019A60CB}"/>
                    </a:ext>
                  </a:extLst>
                </p:cNvPr>
                <p:cNvCxnSpPr>
                  <a:cxnSpLocks/>
                </p:cNvCxnSpPr>
                <p:nvPr/>
              </p:nvCxnSpPr>
              <p:spPr>
                <a:xfrm flipH="1">
                  <a:off x="6250177" y="1290073"/>
                  <a:ext cx="96702" cy="54274"/>
                </a:xfrm>
                <a:prstGeom prst="line">
                  <a:avLst/>
                </a:prstGeom>
                <a:noFill/>
                <a:ln w="25400" cap="flat" cmpd="sng" algn="ctr">
                  <a:solidFill>
                    <a:sysClr val="window" lastClr="FFFFFF"/>
                  </a:solidFill>
                  <a:prstDash val="solid"/>
                  <a:miter lim="800000"/>
                </a:ln>
                <a:effectLst/>
              </p:spPr>
            </p:cxnSp>
          </p:grpSp>
          <p:cxnSp>
            <p:nvCxnSpPr>
              <p:cNvPr id="125" name="Straight Connector 124">
                <a:extLst>
                  <a:ext uri="{FF2B5EF4-FFF2-40B4-BE49-F238E27FC236}">
                    <a16:creationId xmlns:a16="http://schemas.microsoft.com/office/drawing/2014/main" id="{33D7AB6A-9D2D-4D83-B4C5-6336980C1ACB}"/>
                  </a:ext>
                </a:extLst>
              </p:cNvPr>
              <p:cNvCxnSpPr>
                <a:cxnSpLocks/>
              </p:cNvCxnSpPr>
              <p:nvPr/>
            </p:nvCxnSpPr>
            <p:spPr>
              <a:xfrm>
                <a:off x="8791682" y="1393459"/>
                <a:ext cx="217560" cy="0"/>
              </a:xfrm>
              <a:prstGeom prst="line">
                <a:avLst/>
              </a:prstGeom>
              <a:noFill/>
              <a:ln w="25400" cap="flat" cmpd="sng" algn="ctr">
                <a:solidFill>
                  <a:sysClr val="window" lastClr="FFFFFF"/>
                </a:solidFill>
                <a:prstDash val="solid"/>
                <a:miter lim="800000"/>
              </a:ln>
              <a:effectLst/>
            </p:spPr>
          </p:cxnSp>
          <p:grpSp>
            <p:nvGrpSpPr>
              <p:cNvPr id="126" name="Group 125">
                <a:extLst>
                  <a:ext uri="{FF2B5EF4-FFF2-40B4-BE49-F238E27FC236}">
                    <a16:creationId xmlns:a16="http://schemas.microsoft.com/office/drawing/2014/main" id="{1B65B358-3458-4118-9BAB-41E51FEAECC0}"/>
                  </a:ext>
                </a:extLst>
              </p:cNvPr>
              <p:cNvGrpSpPr/>
              <p:nvPr/>
            </p:nvGrpSpPr>
            <p:grpSpPr>
              <a:xfrm>
                <a:off x="9260184" y="1260021"/>
                <a:ext cx="198355" cy="120716"/>
                <a:chOff x="5770527" y="1244809"/>
                <a:chExt cx="126354" cy="56133"/>
              </a:xfrm>
            </p:grpSpPr>
            <p:cxnSp>
              <p:nvCxnSpPr>
                <p:cNvPr id="127" name="Straight Connector 126">
                  <a:extLst>
                    <a:ext uri="{FF2B5EF4-FFF2-40B4-BE49-F238E27FC236}">
                      <a16:creationId xmlns:a16="http://schemas.microsoft.com/office/drawing/2014/main" id="{4BA67724-8598-45BE-885E-13640BC4AF79}"/>
                    </a:ext>
                  </a:extLst>
                </p:cNvPr>
                <p:cNvCxnSpPr>
                  <a:cxnSpLocks/>
                </p:cNvCxnSpPr>
                <p:nvPr/>
              </p:nvCxnSpPr>
              <p:spPr>
                <a:xfrm>
                  <a:off x="5770527" y="1300942"/>
                  <a:ext cx="126293" cy="0"/>
                </a:xfrm>
                <a:prstGeom prst="line">
                  <a:avLst/>
                </a:prstGeom>
                <a:noFill/>
                <a:ln w="25400" cap="flat" cmpd="sng" algn="ctr">
                  <a:solidFill>
                    <a:sysClr val="window" lastClr="FFFFFF"/>
                  </a:solidFill>
                  <a:prstDash val="solid"/>
                  <a:miter lim="800000"/>
                </a:ln>
                <a:effectLst/>
              </p:spPr>
            </p:cxnSp>
            <p:cxnSp>
              <p:nvCxnSpPr>
                <p:cNvPr id="128" name="Straight Connector 127">
                  <a:extLst>
                    <a:ext uri="{FF2B5EF4-FFF2-40B4-BE49-F238E27FC236}">
                      <a16:creationId xmlns:a16="http://schemas.microsoft.com/office/drawing/2014/main" id="{F46B67FC-8DEB-4FE7-99ED-B424478F8DD5}"/>
                    </a:ext>
                  </a:extLst>
                </p:cNvPr>
                <p:cNvCxnSpPr>
                  <a:cxnSpLocks/>
                </p:cNvCxnSpPr>
                <p:nvPr/>
              </p:nvCxnSpPr>
              <p:spPr>
                <a:xfrm>
                  <a:off x="5770583" y="1245205"/>
                  <a:ext cx="126298" cy="0"/>
                </a:xfrm>
                <a:prstGeom prst="line">
                  <a:avLst/>
                </a:prstGeom>
                <a:noFill/>
                <a:ln w="25400" cap="flat" cmpd="sng" algn="ctr">
                  <a:solidFill>
                    <a:sysClr val="window" lastClr="FFFFFF"/>
                  </a:solidFill>
                  <a:prstDash val="solid"/>
                  <a:miter lim="800000"/>
                </a:ln>
                <a:effectLst/>
              </p:spPr>
            </p:cxnSp>
            <p:cxnSp>
              <p:nvCxnSpPr>
                <p:cNvPr id="129" name="Straight Connector 128">
                  <a:extLst>
                    <a:ext uri="{FF2B5EF4-FFF2-40B4-BE49-F238E27FC236}">
                      <a16:creationId xmlns:a16="http://schemas.microsoft.com/office/drawing/2014/main" id="{79F52A67-2AB2-490B-842A-432607A5DD49}"/>
                    </a:ext>
                  </a:extLst>
                </p:cNvPr>
                <p:cNvCxnSpPr>
                  <a:cxnSpLocks/>
                </p:cNvCxnSpPr>
                <p:nvPr/>
              </p:nvCxnSpPr>
              <p:spPr>
                <a:xfrm>
                  <a:off x="5894816" y="1244809"/>
                  <a:ext cx="0" cy="54274"/>
                </a:xfrm>
                <a:prstGeom prst="line">
                  <a:avLst/>
                </a:prstGeom>
                <a:noFill/>
                <a:ln w="25400" cap="flat" cmpd="sng" algn="ctr">
                  <a:solidFill>
                    <a:sysClr val="window" lastClr="FFFFFF"/>
                  </a:solidFill>
                  <a:prstDash val="solid"/>
                  <a:miter lim="800000"/>
                </a:ln>
                <a:effectLst/>
              </p:spPr>
            </p:cxnSp>
            <p:cxnSp>
              <p:nvCxnSpPr>
                <p:cNvPr id="130" name="Straight Connector 129">
                  <a:extLst>
                    <a:ext uri="{FF2B5EF4-FFF2-40B4-BE49-F238E27FC236}">
                      <a16:creationId xmlns:a16="http://schemas.microsoft.com/office/drawing/2014/main" id="{DF84FBE0-9452-434E-9306-F1C670744C35}"/>
                    </a:ext>
                  </a:extLst>
                </p:cNvPr>
                <p:cNvCxnSpPr>
                  <a:cxnSpLocks/>
                </p:cNvCxnSpPr>
                <p:nvPr/>
              </p:nvCxnSpPr>
              <p:spPr>
                <a:xfrm>
                  <a:off x="5773407" y="1244817"/>
                  <a:ext cx="0" cy="54274"/>
                </a:xfrm>
                <a:prstGeom prst="line">
                  <a:avLst/>
                </a:prstGeom>
                <a:noFill/>
                <a:ln w="25400" cap="flat" cmpd="sng" algn="ctr">
                  <a:solidFill>
                    <a:sysClr val="window" lastClr="FFFFFF"/>
                  </a:solidFill>
                  <a:prstDash val="solid"/>
                  <a:miter lim="800000"/>
                </a:ln>
                <a:effectLst/>
              </p:spPr>
            </p:cxnSp>
          </p:grpSp>
        </p:grpSp>
        <p:sp>
          <p:nvSpPr>
            <p:cNvPr id="113" name="Rectangle 112">
              <a:extLst>
                <a:ext uri="{FF2B5EF4-FFF2-40B4-BE49-F238E27FC236}">
                  <a16:creationId xmlns:a16="http://schemas.microsoft.com/office/drawing/2014/main" id="{DFC31141-5D79-4E82-84AE-17DB38192352}"/>
                </a:ext>
              </a:extLst>
            </p:cNvPr>
            <p:cNvSpPr/>
            <p:nvPr/>
          </p:nvSpPr>
          <p:spPr>
            <a:xfrm>
              <a:off x="8193032" y="3732363"/>
              <a:ext cx="982555" cy="584775"/>
            </a:xfrm>
            <a:prstGeom prst="rect">
              <a:avLst/>
            </a:prstGeom>
            <a:solidFill>
              <a:srgbClr val="E2C200"/>
            </a:solidFill>
          </p:spPr>
          <p:txBody>
            <a:bodyPr wrap="square">
              <a:spAutoFit/>
            </a:bodyPr>
            <a:lstStyle/>
            <a:p>
              <a:pPr algn="ctr"/>
              <a:r>
                <a:rPr lang="en-GB" sz="3200" b="1" dirty="0">
                  <a:solidFill>
                    <a:prstClr val="black">
                      <a:lumMod val="65000"/>
                      <a:lumOff val="35000"/>
                    </a:prstClr>
                  </a:solidFill>
                  <a:latin typeface="Consolas" panose="020B0609020204030204" pitchFamily="49" charset="0"/>
                </a:rPr>
                <a:t>DOM</a:t>
              </a:r>
              <a:endParaRPr lang="en-GB" sz="3200" dirty="0">
                <a:solidFill>
                  <a:prstClr val="black">
                    <a:lumMod val="65000"/>
                    <a:lumOff val="35000"/>
                  </a:prstClr>
                </a:solidFill>
                <a:latin typeface="Calibri" panose="020F0502020204030204"/>
              </a:endParaRPr>
            </a:p>
          </p:txBody>
        </p:sp>
      </p:grpSp>
      <p:sp>
        <p:nvSpPr>
          <p:cNvPr id="135" name="TextBox 134">
            <a:extLst>
              <a:ext uri="{FF2B5EF4-FFF2-40B4-BE49-F238E27FC236}">
                <a16:creationId xmlns:a16="http://schemas.microsoft.com/office/drawing/2014/main" id="{000C837E-6F01-4B69-A6B9-73E443E982A2}"/>
              </a:ext>
            </a:extLst>
          </p:cNvPr>
          <p:cNvSpPr txBox="1"/>
          <p:nvPr/>
        </p:nvSpPr>
        <p:spPr>
          <a:xfrm>
            <a:off x="6322853" y="3699604"/>
            <a:ext cx="2065822" cy="461665"/>
          </a:xfrm>
          <a:prstGeom prst="rect">
            <a:avLst/>
          </a:prstGeom>
          <a:noFill/>
        </p:spPr>
        <p:txBody>
          <a:bodyPr wrap="none" rtlCol="0">
            <a:spAutoFit/>
          </a:bodyPr>
          <a:lstStyle/>
          <a:p>
            <a:r>
              <a:rPr lang="en-US" sz="2400" b="1" dirty="0">
                <a:solidFill>
                  <a:prstClr val="black"/>
                </a:solidFill>
                <a:latin typeface="+mj-lt"/>
              </a:rPr>
              <a:t>ASP.NET Core</a:t>
            </a:r>
          </a:p>
        </p:txBody>
      </p:sp>
      <p:pic>
        <p:nvPicPr>
          <p:cNvPr id="136" name="Graphic 135" descr="Line Arrow: Clockwise curve">
            <a:extLst>
              <a:ext uri="{FF2B5EF4-FFF2-40B4-BE49-F238E27FC236}">
                <a16:creationId xmlns:a16="http://schemas.microsoft.com/office/drawing/2014/main" id="{AEE7D39D-884C-4DC0-8557-489E4F2146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097434">
            <a:off x="8922648" y="4083105"/>
            <a:ext cx="911865" cy="1492262"/>
          </a:xfrm>
          <a:prstGeom prst="rect">
            <a:avLst/>
          </a:prstGeom>
          <a:effectLst/>
        </p:spPr>
      </p:pic>
      <p:pic>
        <p:nvPicPr>
          <p:cNvPr id="137" name="Graphic 136" descr="Line Arrow: Clockwise curve">
            <a:extLst>
              <a:ext uri="{FF2B5EF4-FFF2-40B4-BE49-F238E27FC236}">
                <a16:creationId xmlns:a16="http://schemas.microsoft.com/office/drawing/2014/main" id="{7893083A-0448-4A22-BFBB-5111F89B01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097434" flipH="1" flipV="1">
            <a:off x="8958873" y="3639851"/>
            <a:ext cx="911864" cy="1492262"/>
          </a:xfrm>
          <a:prstGeom prst="rect">
            <a:avLst/>
          </a:prstGeom>
          <a:effectLst/>
        </p:spPr>
      </p:pic>
      <p:sp>
        <p:nvSpPr>
          <p:cNvPr id="138" name="TextBox 137">
            <a:extLst>
              <a:ext uri="{FF2B5EF4-FFF2-40B4-BE49-F238E27FC236}">
                <a16:creationId xmlns:a16="http://schemas.microsoft.com/office/drawing/2014/main" id="{1224A91F-626B-4095-9AF2-52376EA424E7}"/>
              </a:ext>
            </a:extLst>
          </p:cNvPr>
          <p:cNvSpPr txBox="1"/>
          <p:nvPr/>
        </p:nvSpPr>
        <p:spPr>
          <a:xfrm>
            <a:off x="8973818" y="4408195"/>
            <a:ext cx="881973" cy="369332"/>
          </a:xfrm>
          <a:prstGeom prst="rect">
            <a:avLst/>
          </a:prstGeom>
          <a:noFill/>
        </p:spPr>
        <p:txBody>
          <a:bodyPr wrap="none" rtlCol="0">
            <a:spAutoFit/>
          </a:bodyPr>
          <a:lstStyle/>
          <a:p>
            <a:r>
              <a:rPr lang="en-US" dirty="0">
                <a:latin typeface="Calibri" panose="020F0502020204030204"/>
              </a:rPr>
              <a:t>SignalR</a:t>
            </a:r>
          </a:p>
        </p:txBody>
      </p:sp>
      <p:cxnSp>
        <p:nvCxnSpPr>
          <p:cNvPr id="140" name="Straight Connector 139">
            <a:extLst>
              <a:ext uri="{FF2B5EF4-FFF2-40B4-BE49-F238E27FC236}">
                <a16:creationId xmlns:a16="http://schemas.microsoft.com/office/drawing/2014/main" id="{68C40236-2930-4B45-B64D-4D460FDD06CA}"/>
              </a:ext>
            </a:extLst>
          </p:cNvPr>
          <p:cNvCxnSpPr/>
          <p:nvPr/>
        </p:nvCxnSpPr>
        <p:spPr>
          <a:xfrm>
            <a:off x="4989928" y="1593669"/>
            <a:ext cx="0" cy="474181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47004C3-FFE7-4729-AE30-10D43596B11F}"/>
              </a:ext>
            </a:extLst>
          </p:cNvPr>
          <p:cNvSpPr txBox="1"/>
          <p:nvPr/>
        </p:nvSpPr>
        <p:spPr>
          <a:xfrm>
            <a:off x="1355632" y="1291037"/>
            <a:ext cx="2163093" cy="738664"/>
          </a:xfrm>
          <a:prstGeom prst="rect">
            <a:avLst/>
          </a:prstGeom>
          <a:noFill/>
        </p:spPr>
        <p:txBody>
          <a:bodyPr wrap="none" lIns="182880" tIns="146304" rIns="182880" bIns="146304" rtlCol="0">
            <a:spAutoFit/>
          </a:bodyPr>
          <a:lstStyle/>
          <a:p>
            <a:pPr>
              <a:lnSpc>
                <a:spcPct val="90000"/>
              </a:lnSpc>
              <a:spcAft>
                <a:spcPts val="600"/>
              </a:spcAft>
            </a:pPr>
            <a:r>
              <a:rPr lang="en-US" sz="3200" spc="-100" dirty="0">
                <a:ln w="3175">
                  <a:noFill/>
                </a:ln>
                <a:gradFill>
                  <a:gsLst>
                    <a:gs pos="1250">
                      <a:schemeClr val="tx1"/>
                    </a:gs>
                    <a:gs pos="100000">
                      <a:schemeClr val="tx1"/>
                    </a:gs>
                  </a:gsLst>
                  <a:lin ang="5400000" scaled="0"/>
                </a:gradFill>
                <a:cs typeface="Segoe UI" pitchFamily="34" charset="0"/>
              </a:rPr>
              <a:t>Client-side</a:t>
            </a:r>
          </a:p>
        </p:txBody>
      </p:sp>
      <p:sp>
        <p:nvSpPr>
          <p:cNvPr id="142" name="TextBox 141">
            <a:extLst>
              <a:ext uri="{FF2B5EF4-FFF2-40B4-BE49-F238E27FC236}">
                <a16:creationId xmlns:a16="http://schemas.microsoft.com/office/drawing/2014/main" id="{0D27C2E0-E635-4952-A763-09DF24A02498}"/>
              </a:ext>
            </a:extLst>
          </p:cNvPr>
          <p:cNvSpPr txBox="1"/>
          <p:nvPr/>
        </p:nvSpPr>
        <p:spPr>
          <a:xfrm>
            <a:off x="7405874" y="1291037"/>
            <a:ext cx="2266839" cy="738664"/>
          </a:xfrm>
          <a:prstGeom prst="rect">
            <a:avLst/>
          </a:prstGeom>
          <a:noFill/>
        </p:spPr>
        <p:txBody>
          <a:bodyPr wrap="none" lIns="182880" tIns="146304" rIns="182880" bIns="146304" rtlCol="0">
            <a:spAutoFit/>
          </a:bodyPr>
          <a:lstStyle/>
          <a:p>
            <a:pPr>
              <a:lnSpc>
                <a:spcPct val="90000"/>
              </a:lnSpc>
              <a:spcAft>
                <a:spcPts val="600"/>
              </a:spcAft>
            </a:pPr>
            <a:r>
              <a:rPr lang="en-US" sz="3200" spc="-100" dirty="0">
                <a:ln w="3175">
                  <a:noFill/>
                </a:ln>
                <a:gradFill>
                  <a:gsLst>
                    <a:gs pos="1250">
                      <a:schemeClr val="tx1"/>
                    </a:gs>
                    <a:gs pos="100000">
                      <a:schemeClr val="tx1"/>
                    </a:gs>
                  </a:gsLst>
                  <a:lin ang="5400000" scaled="0"/>
                </a:gradFill>
                <a:cs typeface="Segoe UI" pitchFamily="34" charset="0"/>
              </a:rPr>
              <a:t>Server-side</a:t>
            </a:r>
          </a:p>
        </p:txBody>
      </p:sp>
      <p:grpSp>
        <p:nvGrpSpPr>
          <p:cNvPr id="76" name="Group 75">
            <a:extLst>
              <a:ext uri="{FF2B5EF4-FFF2-40B4-BE49-F238E27FC236}">
                <a16:creationId xmlns:a16="http://schemas.microsoft.com/office/drawing/2014/main" id="{0B9CD836-6997-4F72-8905-1098A8E0CB22}"/>
              </a:ext>
            </a:extLst>
          </p:cNvPr>
          <p:cNvGrpSpPr/>
          <p:nvPr/>
        </p:nvGrpSpPr>
        <p:grpSpPr>
          <a:xfrm>
            <a:off x="6156160" y="4181646"/>
            <a:ext cx="2259720" cy="1453971"/>
            <a:chOff x="2044967" y="2752181"/>
            <a:chExt cx="2259720" cy="1453971"/>
          </a:xfrm>
        </p:grpSpPr>
        <p:grpSp>
          <p:nvGrpSpPr>
            <p:cNvPr id="77" name="Group 76">
              <a:extLst>
                <a:ext uri="{FF2B5EF4-FFF2-40B4-BE49-F238E27FC236}">
                  <a16:creationId xmlns:a16="http://schemas.microsoft.com/office/drawing/2014/main" id="{E3AB6488-3E31-45AD-A6C5-42A1900F88A0}"/>
                </a:ext>
              </a:extLst>
            </p:cNvPr>
            <p:cNvGrpSpPr/>
            <p:nvPr/>
          </p:nvGrpSpPr>
          <p:grpSpPr>
            <a:xfrm>
              <a:off x="2044967" y="2752181"/>
              <a:ext cx="2259720" cy="1453971"/>
              <a:chOff x="784337" y="2272787"/>
              <a:chExt cx="2259720" cy="1453971"/>
            </a:xfrm>
          </p:grpSpPr>
          <p:sp>
            <p:nvSpPr>
              <p:cNvPr id="81" name="Rectangle: Rounded Corners 80">
                <a:extLst>
                  <a:ext uri="{FF2B5EF4-FFF2-40B4-BE49-F238E27FC236}">
                    <a16:creationId xmlns:a16="http://schemas.microsoft.com/office/drawing/2014/main" id="{113629AD-D1DA-449B-90F6-A0800006048E}"/>
                  </a:ext>
                </a:extLst>
              </p:cNvPr>
              <p:cNvSpPr/>
              <p:nvPr/>
            </p:nvSpPr>
            <p:spPr>
              <a:xfrm>
                <a:off x="784337" y="2272787"/>
                <a:ext cx="2259720" cy="1453971"/>
              </a:xfrm>
              <a:prstGeom prst="roundRect">
                <a:avLst>
                  <a:gd name="adj" fmla="val 6024"/>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nvGrpSpPr>
              <p:cNvPr id="82" name="Group 81">
                <a:extLst>
                  <a:ext uri="{FF2B5EF4-FFF2-40B4-BE49-F238E27FC236}">
                    <a16:creationId xmlns:a16="http://schemas.microsoft.com/office/drawing/2014/main" id="{F804680F-4D0C-4D23-865E-BE564387B7E8}"/>
                  </a:ext>
                </a:extLst>
              </p:cNvPr>
              <p:cNvGrpSpPr/>
              <p:nvPr/>
            </p:nvGrpSpPr>
            <p:grpSpPr>
              <a:xfrm>
                <a:off x="1204474" y="2411592"/>
                <a:ext cx="1442545" cy="339191"/>
                <a:chOff x="977953" y="2433131"/>
                <a:chExt cx="6182954" cy="1453829"/>
              </a:xfrm>
              <a:solidFill>
                <a:sysClr val="windowText" lastClr="000000"/>
              </a:solidFill>
              <a:effectLst/>
            </p:grpSpPr>
            <p:sp>
              <p:nvSpPr>
                <p:cNvPr id="83" name="Freeform: Shape 82">
                  <a:extLst>
                    <a:ext uri="{FF2B5EF4-FFF2-40B4-BE49-F238E27FC236}">
                      <a16:creationId xmlns:a16="http://schemas.microsoft.com/office/drawing/2014/main" id="{A9BEB48C-B304-4BD2-9BDB-CEF0A84E0489}"/>
                    </a:ext>
                  </a:extLst>
                </p:cNvPr>
                <p:cNvSpPr/>
                <p:nvPr/>
              </p:nvSpPr>
              <p:spPr>
                <a:xfrm>
                  <a:off x="2256408" y="2433131"/>
                  <a:ext cx="290494" cy="1452467"/>
                </a:xfrm>
                <a:custGeom>
                  <a:avLst/>
                  <a:gdLst/>
                  <a:ahLst/>
                  <a:cxnLst/>
                  <a:rect l="l" t="t" r="r" b="b"/>
                  <a:pathLst>
                    <a:path w="290494" h="1452467">
                      <a:moveTo>
                        <a:pt x="0" y="0"/>
                      </a:moveTo>
                      <a:lnTo>
                        <a:pt x="290494" y="0"/>
                      </a:lnTo>
                      <a:lnTo>
                        <a:pt x="290494" y="1452467"/>
                      </a:lnTo>
                      <a:lnTo>
                        <a:pt x="0" y="1452467"/>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4" name="Freeform: Shape 83">
                  <a:extLst>
                    <a:ext uri="{FF2B5EF4-FFF2-40B4-BE49-F238E27FC236}">
                      <a16:creationId xmlns:a16="http://schemas.microsoft.com/office/drawing/2014/main" id="{07CE2548-04A9-4E6C-8E72-3A2372B267BE}"/>
                    </a:ext>
                  </a:extLst>
                </p:cNvPr>
                <p:cNvSpPr/>
                <p:nvPr/>
              </p:nvSpPr>
              <p:spPr>
                <a:xfrm>
                  <a:off x="977953" y="2435236"/>
                  <a:ext cx="1159869" cy="1450362"/>
                </a:xfrm>
                <a:custGeom>
                  <a:avLst/>
                  <a:gdLst/>
                  <a:ahLst/>
                  <a:cxnLst/>
                  <a:rect l="l" t="t" r="r" b="b"/>
                  <a:pathLst>
                    <a:path w="1159869" h="1450362">
                      <a:moveTo>
                        <a:pt x="0" y="0"/>
                      </a:moveTo>
                      <a:lnTo>
                        <a:pt x="290493" y="0"/>
                      </a:lnTo>
                      <a:lnTo>
                        <a:pt x="290493" y="366274"/>
                      </a:lnTo>
                      <a:cubicBezTo>
                        <a:pt x="355047" y="329787"/>
                        <a:pt x="421356" y="306281"/>
                        <a:pt x="489418" y="295756"/>
                      </a:cubicBezTo>
                      <a:cubicBezTo>
                        <a:pt x="557481" y="285231"/>
                        <a:pt x="623789" y="286283"/>
                        <a:pt x="688343" y="298914"/>
                      </a:cubicBezTo>
                      <a:cubicBezTo>
                        <a:pt x="752897" y="311544"/>
                        <a:pt x="813592" y="334348"/>
                        <a:pt x="870428" y="367327"/>
                      </a:cubicBezTo>
                      <a:cubicBezTo>
                        <a:pt x="927264" y="400306"/>
                        <a:pt x="977082" y="441704"/>
                        <a:pt x="1019885" y="491523"/>
                      </a:cubicBezTo>
                      <a:cubicBezTo>
                        <a:pt x="1062687" y="541342"/>
                        <a:pt x="1096718" y="598178"/>
                        <a:pt x="1121978" y="662030"/>
                      </a:cubicBezTo>
                      <a:cubicBezTo>
                        <a:pt x="1147239" y="725883"/>
                        <a:pt x="1159869" y="794998"/>
                        <a:pt x="1159869" y="869375"/>
                      </a:cubicBezTo>
                      <a:cubicBezTo>
                        <a:pt x="1159869" y="949366"/>
                        <a:pt x="1144783" y="1024796"/>
                        <a:pt x="1114611" y="1095666"/>
                      </a:cubicBezTo>
                      <a:cubicBezTo>
                        <a:pt x="1084439" y="1166535"/>
                        <a:pt x="1043040" y="1228282"/>
                        <a:pt x="990414" y="1280908"/>
                      </a:cubicBezTo>
                      <a:cubicBezTo>
                        <a:pt x="937789" y="1333533"/>
                        <a:pt x="876392" y="1374932"/>
                        <a:pt x="806225" y="1405104"/>
                      </a:cubicBezTo>
                      <a:cubicBezTo>
                        <a:pt x="736057" y="1435276"/>
                        <a:pt x="660978" y="1450362"/>
                        <a:pt x="580987" y="1450362"/>
                      </a:cubicBezTo>
                      <a:cubicBezTo>
                        <a:pt x="500996" y="1450362"/>
                        <a:pt x="425566" y="1435276"/>
                        <a:pt x="354697" y="1405104"/>
                      </a:cubicBezTo>
                      <a:cubicBezTo>
                        <a:pt x="283827" y="1374932"/>
                        <a:pt x="222080" y="1333533"/>
                        <a:pt x="169454" y="1280908"/>
                      </a:cubicBezTo>
                      <a:cubicBezTo>
                        <a:pt x="116829" y="1228282"/>
                        <a:pt x="75430" y="1166535"/>
                        <a:pt x="45258" y="1095666"/>
                      </a:cubicBezTo>
                      <a:cubicBezTo>
                        <a:pt x="15086" y="1024796"/>
                        <a:pt x="0" y="949366"/>
                        <a:pt x="0" y="869375"/>
                      </a:cubicBezTo>
                      <a:lnTo>
                        <a:pt x="0" y="0"/>
                      </a:lnTo>
                      <a:close/>
                      <a:moveTo>
                        <a:pt x="580987" y="578882"/>
                      </a:moveTo>
                      <a:cubicBezTo>
                        <a:pt x="540290" y="578882"/>
                        <a:pt x="502399" y="586600"/>
                        <a:pt x="467316" y="602037"/>
                      </a:cubicBezTo>
                      <a:cubicBezTo>
                        <a:pt x="432232" y="617474"/>
                        <a:pt x="401709" y="638173"/>
                        <a:pt x="375747" y="664135"/>
                      </a:cubicBezTo>
                      <a:cubicBezTo>
                        <a:pt x="349785" y="690097"/>
                        <a:pt x="329085" y="720971"/>
                        <a:pt x="313649" y="756756"/>
                      </a:cubicBezTo>
                      <a:cubicBezTo>
                        <a:pt x="298212" y="792542"/>
                        <a:pt x="290493" y="830081"/>
                        <a:pt x="290493" y="869375"/>
                      </a:cubicBezTo>
                      <a:cubicBezTo>
                        <a:pt x="290493" y="910073"/>
                        <a:pt x="298212" y="947963"/>
                        <a:pt x="313649" y="983047"/>
                      </a:cubicBezTo>
                      <a:cubicBezTo>
                        <a:pt x="329085" y="1018130"/>
                        <a:pt x="349785" y="1048653"/>
                        <a:pt x="375747" y="1074615"/>
                      </a:cubicBezTo>
                      <a:cubicBezTo>
                        <a:pt x="401709" y="1100577"/>
                        <a:pt x="432232" y="1121277"/>
                        <a:pt x="467316" y="1136713"/>
                      </a:cubicBezTo>
                      <a:cubicBezTo>
                        <a:pt x="502399" y="1152150"/>
                        <a:pt x="540290" y="1159869"/>
                        <a:pt x="580987" y="1159869"/>
                      </a:cubicBezTo>
                      <a:cubicBezTo>
                        <a:pt x="620281" y="1159869"/>
                        <a:pt x="657470" y="1152150"/>
                        <a:pt x="692553" y="1136713"/>
                      </a:cubicBezTo>
                      <a:cubicBezTo>
                        <a:pt x="727637" y="1121277"/>
                        <a:pt x="758511" y="1100577"/>
                        <a:pt x="785174" y="1074615"/>
                      </a:cubicBezTo>
                      <a:cubicBezTo>
                        <a:pt x="811838" y="1048653"/>
                        <a:pt x="832537" y="1018130"/>
                        <a:pt x="847273" y="983047"/>
                      </a:cubicBezTo>
                      <a:cubicBezTo>
                        <a:pt x="862008" y="947963"/>
                        <a:pt x="869375" y="910073"/>
                        <a:pt x="869375" y="869375"/>
                      </a:cubicBezTo>
                      <a:cubicBezTo>
                        <a:pt x="869375" y="830081"/>
                        <a:pt x="862008" y="792542"/>
                        <a:pt x="847273" y="756756"/>
                      </a:cubicBezTo>
                      <a:cubicBezTo>
                        <a:pt x="832537" y="720971"/>
                        <a:pt x="811838" y="690097"/>
                        <a:pt x="785174" y="664135"/>
                      </a:cubicBezTo>
                      <a:cubicBezTo>
                        <a:pt x="758511" y="638173"/>
                        <a:pt x="727637" y="617474"/>
                        <a:pt x="692553" y="602037"/>
                      </a:cubicBezTo>
                      <a:cubicBezTo>
                        <a:pt x="657470" y="586600"/>
                        <a:pt x="620281" y="578882"/>
                        <a:pt x="580987" y="578882"/>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5" name="Freeform: Shape 84">
                  <a:extLst>
                    <a:ext uri="{FF2B5EF4-FFF2-40B4-BE49-F238E27FC236}">
                      <a16:creationId xmlns:a16="http://schemas.microsoft.com/office/drawing/2014/main" id="{ADD490B0-D851-418E-95FA-9EF39F003FF0}"/>
                    </a:ext>
                  </a:extLst>
                </p:cNvPr>
                <p:cNvSpPr/>
                <p:nvPr/>
              </p:nvSpPr>
              <p:spPr>
                <a:xfrm>
                  <a:off x="6419938" y="2746780"/>
                  <a:ext cx="740969" cy="1138818"/>
                </a:xfrm>
                <a:custGeom>
                  <a:avLst/>
                  <a:gdLst>
                    <a:gd name="connsiteX0" fmla="*/ 452311 w 740969"/>
                    <a:gd name="connsiteY0" fmla="*/ 15642 h 1138818"/>
                    <a:gd name="connsiteX1" fmla="*/ 359571 w 740969"/>
                    <a:gd name="connsiteY1" fmla="*/ 44332 h 1138818"/>
                    <a:gd name="connsiteX2" fmla="*/ 426268 w 740969"/>
                    <a:gd name="connsiteY2" fmla="*/ 21049 h 1138818"/>
                    <a:gd name="connsiteX3" fmla="*/ 467481 w 740969"/>
                    <a:gd name="connsiteY3" fmla="*/ 12492 h 1138818"/>
                    <a:gd name="connsiteX4" fmla="*/ 452311 w 740969"/>
                    <a:gd name="connsiteY4" fmla="*/ 15642 h 1138818"/>
                    <a:gd name="connsiteX5" fmla="*/ 460211 w 740969"/>
                    <a:gd name="connsiteY5" fmla="*/ 13198 h 1138818"/>
                    <a:gd name="connsiteX6" fmla="*/ 580987 w 740969"/>
                    <a:gd name="connsiteY6" fmla="*/ 0 h 1138818"/>
                    <a:gd name="connsiteX7" fmla="*/ 740969 w 740969"/>
                    <a:gd name="connsiteY7" fmla="*/ 0 h 1138818"/>
                    <a:gd name="connsiteX8" fmla="*/ 740969 w 740969"/>
                    <a:gd name="connsiteY8" fmla="*/ 28121 h 1138818"/>
                    <a:gd name="connsiteX9" fmla="*/ 740969 w 740969"/>
                    <a:gd name="connsiteY9" fmla="*/ 290493 h 1138818"/>
                    <a:gd name="connsiteX10" fmla="*/ 580987 w 740969"/>
                    <a:gd name="connsiteY10" fmla="*/ 290493 h 1138818"/>
                    <a:gd name="connsiteX11" fmla="*/ 467315 w 740969"/>
                    <a:gd name="connsiteY11" fmla="*/ 313648 h 1138818"/>
                    <a:gd name="connsiteX12" fmla="*/ 464958 w 740969"/>
                    <a:gd name="connsiteY12" fmla="*/ 314947 h 1138818"/>
                    <a:gd name="connsiteX13" fmla="*/ 464954 w 740969"/>
                    <a:gd name="connsiteY13" fmla="*/ 314948 h 1138818"/>
                    <a:gd name="connsiteX14" fmla="*/ 459713 w 740969"/>
                    <a:gd name="connsiteY14" fmla="*/ 317835 h 1138818"/>
                    <a:gd name="connsiteX15" fmla="*/ 382297 w 740969"/>
                    <a:gd name="connsiteY15" fmla="*/ 370335 h 1138818"/>
                    <a:gd name="connsiteX16" fmla="*/ 375747 w 740969"/>
                    <a:gd name="connsiteY16" fmla="*/ 375746 h 1138818"/>
                    <a:gd name="connsiteX17" fmla="*/ 313648 w 740969"/>
                    <a:gd name="connsiteY17" fmla="*/ 468367 h 1138818"/>
                    <a:gd name="connsiteX18" fmla="*/ 290493 w 740969"/>
                    <a:gd name="connsiteY18" fmla="*/ 580986 h 1138818"/>
                    <a:gd name="connsiteX19" fmla="*/ 290493 w 740969"/>
                    <a:gd name="connsiteY19" fmla="*/ 624778 h 1138818"/>
                    <a:gd name="connsiteX20" fmla="*/ 286283 w 740969"/>
                    <a:gd name="connsiteY20" fmla="*/ 582871 h 1138818"/>
                    <a:gd name="connsiteX21" fmla="*/ 286283 w 740969"/>
                    <a:gd name="connsiteY21" fmla="*/ 582872 h 1138818"/>
                    <a:gd name="connsiteX22" fmla="*/ 290493 w 740969"/>
                    <a:gd name="connsiteY22" fmla="*/ 624779 h 1138818"/>
                    <a:gd name="connsiteX23" fmla="*/ 290493 w 740969"/>
                    <a:gd name="connsiteY23" fmla="*/ 1087903 h 1138818"/>
                    <a:gd name="connsiteX24" fmla="*/ 290493 w 740969"/>
                    <a:gd name="connsiteY24" fmla="*/ 1138818 h 1138818"/>
                    <a:gd name="connsiteX25" fmla="*/ 286283 w 740969"/>
                    <a:gd name="connsiteY25" fmla="*/ 1138818 h 1138818"/>
                    <a:gd name="connsiteX26" fmla="*/ 0 w 740969"/>
                    <a:gd name="connsiteY26" fmla="*/ 1138818 h 1138818"/>
                    <a:gd name="connsiteX27" fmla="*/ 0 w 740969"/>
                    <a:gd name="connsiteY27" fmla="*/ 580987 h 1138818"/>
                    <a:gd name="connsiteX28" fmla="*/ 0 w 740969"/>
                    <a:gd name="connsiteY28" fmla="*/ 539501 h 1138818"/>
                    <a:gd name="connsiteX29" fmla="*/ 7105 w 740969"/>
                    <a:gd name="connsiteY29" fmla="*/ 466306 h 1138818"/>
                    <a:gd name="connsiteX30" fmla="*/ 41048 w 740969"/>
                    <a:gd name="connsiteY30" fmla="*/ 356581 h 1138818"/>
                    <a:gd name="connsiteX31" fmla="*/ 165244 w 740969"/>
                    <a:gd name="connsiteY31" fmla="*/ 171339 h 1138818"/>
                    <a:gd name="connsiteX32" fmla="*/ 251024 w 740969"/>
                    <a:gd name="connsiteY32" fmla="*/ 100821 h 1138818"/>
                    <a:gd name="connsiteX33" fmla="*/ 329572 w 740969"/>
                    <a:gd name="connsiteY33" fmla="*/ 58430 h 1138818"/>
                    <a:gd name="connsiteX34" fmla="*/ 350487 w 740969"/>
                    <a:gd name="connsiteY34" fmla="*/ 47143 h 1138818"/>
                    <a:gd name="connsiteX35" fmla="*/ 359571 w 740969"/>
                    <a:gd name="connsiteY35" fmla="*/ 44333 h 1138818"/>
                    <a:gd name="connsiteX36" fmla="*/ 452311 w 740969"/>
                    <a:gd name="connsiteY36" fmla="*/ 15643 h 1138818"/>
                    <a:gd name="connsiteX37" fmla="*/ 467481 w 740969"/>
                    <a:gd name="connsiteY37" fmla="*/ 12493 h 1138818"/>
                    <a:gd name="connsiteX38" fmla="*/ 502311 w 740969"/>
                    <a:gd name="connsiteY38" fmla="*/ 5262 h 1138818"/>
                    <a:gd name="connsiteX39" fmla="*/ 580987 w 740969"/>
                    <a:gd name="connsiteY39" fmla="*/ 0 h 113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0969" h="1138818">
                      <a:moveTo>
                        <a:pt x="452311" y="15642"/>
                      </a:moveTo>
                      <a:lnTo>
                        <a:pt x="359571" y="44332"/>
                      </a:lnTo>
                      <a:lnTo>
                        <a:pt x="426268" y="21049"/>
                      </a:lnTo>
                      <a:close/>
                      <a:moveTo>
                        <a:pt x="467481" y="12492"/>
                      </a:moveTo>
                      <a:lnTo>
                        <a:pt x="452311" y="15642"/>
                      </a:lnTo>
                      <a:lnTo>
                        <a:pt x="460211" y="13198"/>
                      </a:lnTo>
                      <a:close/>
                      <a:moveTo>
                        <a:pt x="580987" y="0"/>
                      </a:moveTo>
                      <a:lnTo>
                        <a:pt x="740969" y="0"/>
                      </a:lnTo>
                      <a:lnTo>
                        <a:pt x="740969" y="28121"/>
                      </a:lnTo>
                      <a:lnTo>
                        <a:pt x="740969" y="290493"/>
                      </a:lnTo>
                      <a:lnTo>
                        <a:pt x="580987" y="290493"/>
                      </a:lnTo>
                      <a:cubicBezTo>
                        <a:pt x="540289" y="290493"/>
                        <a:pt x="502399" y="298212"/>
                        <a:pt x="467315" y="313648"/>
                      </a:cubicBezTo>
                      <a:lnTo>
                        <a:pt x="464958" y="314947"/>
                      </a:lnTo>
                      <a:lnTo>
                        <a:pt x="464954" y="314948"/>
                      </a:lnTo>
                      <a:lnTo>
                        <a:pt x="459713" y="317835"/>
                      </a:lnTo>
                      <a:lnTo>
                        <a:pt x="382297" y="370335"/>
                      </a:lnTo>
                      <a:lnTo>
                        <a:pt x="375747" y="375746"/>
                      </a:lnTo>
                      <a:cubicBezTo>
                        <a:pt x="349784" y="401708"/>
                        <a:pt x="329085" y="432581"/>
                        <a:pt x="313648" y="468367"/>
                      </a:cubicBezTo>
                      <a:cubicBezTo>
                        <a:pt x="298211" y="504152"/>
                        <a:pt x="290493" y="541692"/>
                        <a:pt x="290493" y="580986"/>
                      </a:cubicBezTo>
                      <a:lnTo>
                        <a:pt x="290493" y="624778"/>
                      </a:lnTo>
                      <a:lnTo>
                        <a:pt x="286283" y="582871"/>
                      </a:lnTo>
                      <a:lnTo>
                        <a:pt x="286283" y="582872"/>
                      </a:lnTo>
                      <a:lnTo>
                        <a:pt x="290493" y="624779"/>
                      </a:lnTo>
                      <a:lnTo>
                        <a:pt x="290493" y="1087903"/>
                      </a:lnTo>
                      <a:lnTo>
                        <a:pt x="290493" y="1138818"/>
                      </a:lnTo>
                      <a:lnTo>
                        <a:pt x="286283" y="1138818"/>
                      </a:lnTo>
                      <a:lnTo>
                        <a:pt x="0" y="1138818"/>
                      </a:lnTo>
                      <a:lnTo>
                        <a:pt x="0" y="580987"/>
                      </a:lnTo>
                      <a:lnTo>
                        <a:pt x="0" y="539501"/>
                      </a:lnTo>
                      <a:lnTo>
                        <a:pt x="7105" y="466306"/>
                      </a:lnTo>
                      <a:cubicBezTo>
                        <a:pt x="14648" y="428591"/>
                        <a:pt x="25962" y="392016"/>
                        <a:pt x="41048" y="356581"/>
                      </a:cubicBezTo>
                      <a:cubicBezTo>
                        <a:pt x="71220" y="285712"/>
                        <a:pt x="112619" y="223965"/>
                        <a:pt x="165244" y="171339"/>
                      </a:cubicBezTo>
                      <a:cubicBezTo>
                        <a:pt x="191557" y="145027"/>
                        <a:pt x="220150" y="121521"/>
                        <a:pt x="251024" y="100821"/>
                      </a:cubicBezTo>
                      <a:lnTo>
                        <a:pt x="329572" y="58430"/>
                      </a:lnTo>
                      <a:lnTo>
                        <a:pt x="350487" y="47143"/>
                      </a:lnTo>
                      <a:lnTo>
                        <a:pt x="359571" y="44333"/>
                      </a:lnTo>
                      <a:lnTo>
                        <a:pt x="452311" y="15643"/>
                      </a:lnTo>
                      <a:lnTo>
                        <a:pt x="467481" y="12493"/>
                      </a:lnTo>
                      <a:lnTo>
                        <a:pt x="502311" y="5262"/>
                      </a:lnTo>
                      <a:cubicBezTo>
                        <a:pt x="528098" y="1754"/>
                        <a:pt x="554323" y="0"/>
                        <a:pt x="580987"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6" name="Freeform: Shape 85">
                  <a:extLst>
                    <a:ext uri="{FF2B5EF4-FFF2-40B4-BE49-F238E27FC236}">
                      <a16:creationId xmlns:a16="http://schemas.microsoft.com/office/drawing/2014/main" id="{903AFFA5-7305-49ED-B07E-98294076AF22}"/>
                    </a:ext>
                  </a:extLst>
                </p:cNvPr>
                <p:cNvSpPr/>
                <p:nvPr/>
              </p:nvSpPr>
              <p:spPr>
                <a:xfrm>
                  <a:off x="3937123" y="2723624"/>
                  <a:ext cx="1138818" cy="1161974"/>
                </a:xfrm>
                <a:custGeom>
                  <a:avLst/>
                  <a:gdLst/>
                  <a:ahLst/>
                  <a:cxnLst/>
                  <a:rect l="l" t="t" r="r" b="b"/>
                  <a:pathLst>
                    <a:path w="1138818" h="1161974">
                      <a:moveTo>
                        <a:pt x="0" y="0"/>
                      </a:moveTo>
                      <a:lnTo>
                        <a:pt x="1138818" y="0"/>
                      </a:lnTo>
                      <a:lnTo>
                        <a:pt x="549411" y="871481"/>
                      </a:lnTo>
                      <a:lnTo>
                        <a:pt x="1138818" y="871481"/>
                      </a:lnTo>
                      <a:lnTo>
                        <a:pt x="1138818" y="1161974"/>
                      </a:lnTo>
                      <a:lnTo>
                        <a:pt x="0" y="1161974"/>
                      </a:lnTo>
                      <a:lnTo>
                        <a:pt x="591512" y="290494"/>
                      </a:lnTo>
                      <a:lnTo>
                        <a:pt x="0" y="290494"/>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7" name="Freeform: Shape 86">
                  <a:extLst>
                    <a:ext uri="{FF2B5EF4-FFF2-40B4-BE49-F238E27FC236}">
                      <a16:creationId xmlns:a16="http://schemas.microsoft.com/office/drawing/2014/main" id="{813A3405-5798-4098-AD36-FCDC89FFAD82}"/>
                    </a:ext>
                  </a:extLst>
                </p:cNvPr>
                <p:cNvSpPr/>
                <p:nvPr/>
              </p:nvSpPr>
              <p:spPr>
                <a:xfrm>
                  <a:off x="5166953" y="2723624"/>
                  <a:ext cx="1157763" cy="1161974"/>
                </a:xfrm>
                <a:custGeom>
                  <a:avLst/>
                  <a:gdLst/>
                  <a:ahLst/>
                  <a:cxnLst/>
                  <a:rect l="l" t="t" r="r" b="b"/>
                  <a:pathLst>
                    <a:path w="1157763" h="1161974">
                      <a:moveTo>
                        <a:pt x="578881" y="0"/>
                      </a:moveTo>
                      <a:cubicBezTo>
                        <a:pt x="654662" y="0"/>
                        <a:pt x="727286" y="14736"/>
                        <a:pt x="796751" y="44206"/>
                      </a:cubicBezTo>
                      <a:cubicBezTo>
                        <a:pt x="866217" y="73676"/>
                        <a:pt x="927965" y="114023"/>
                        <a:pt x="981993" y="165245"/>
                      </a:cubicBezTo>
                      <a:cubicBezTo>
                        <a:pt x="1036023" y="216467"/>
                        <a:pt x="1078825" y="277513"/>
                        <a:pt x="1110400" y="348382"/>
                      </a:cubicBezTo>
                      <a:cubicBezTo>
                        <a:pt x="1141975" y="419251"/>
                        <a:pt x="1157763" y="496786"/>
                        <a:pt x="1157763" y="580987"/>
                      </a:cubicBezTo>
                      <a:cubicBezTo>
                        <a:pt x="1157763" y="660978"/>
                        <a:pt x="1142677" y="736408"/>
                        <a:pt x="1112505" y="807278"/>
                      </a:cubicBezTo>
                      <a:cubicBezTo>
                        <a:pt x="1082333" y="878147"/>
                        <a:pt x="1040935" y="939894"/>
                        <a:pt x="988309" y="992520"/>
                      </a:cubicBezTo>
                      <a:cubicBezTo>
                        <a:pt x="935683" y="1045145"/>
                        <a:pt x="874287" y="1086544"/>
                        <a:pt x="804119" y="1116716"/>
                      </a:cubicBezTo>
                      <a:cubicBezTo>
                        <a:pt x="733952" y="1146888"/>
                        <a:pt x="658872" y="1161974"/>
                        <a:pt x="578881" y="1161974"/>
                      </a:cubicBezTo>
                      <a:cubicBezTo>
                        <a:pt x="503101" y="1161974"/>
                        <a:pt x="430477" y="1147239"/>
                        <a:pt x="361012" y="1117769"/>
                      </a:cubicBezTo>
                      <a:cubicBezTo>
                        <a:pt x="291546" y="1088298"/>
                        <a:pt x="229799" y="1047952"/>
                        <a:pt x="175769" y="996730"/>
                      </a:cubicBezTo>
                      <a:cubicBezTo>
                        <a:pt x="121740" y="945507"/>
                        <a:pt x="78938" y="884462"/>
                        <a:pt x="47363" y="813593"/>
                      </a:cubicBezTo>
                      <a:cubicBezTo>
                        <a:pt x="15788" y="742723"/>
                        <a:pt x="0" y="665188"/>
                        <a:pt x="0" y="580987"/>
                      </a:cubicBezTo>
                      <a:cubicBezTo>
                        <a:pt x="0" y="500996"/>
                        <a:pt x="15086" y="425917"/>
                        <a:pt x="45258" y="355750"/>
                      </a:cubicBezTo>
                      <a:cubicBezTo>
                        <a:pt x="75430" y="285582"/>
                        <a:pt x="116829" y="224186"/>
                        <a:pt x="169454" y="171560"/>
                      </a:cubicBezTo>
                      <a:cubicBezTo>
                        <a:pt x="222080" y="118934"/>
                        <a:pt x="283477" y="77185"/>
                        <a:pt x="353644" y="46311"/>
                      </a:cubicBezTo>
                      <a:cubicBezTo>
                        <a:pt x="423811" y="15437"/>
                        <a:pt x="498891" y="0"/>
                        <a:pt x="578881" y="0"/>
                      </a:cubicBezTo>
                      <a:close/>
                      <a:moveTo>
                        <a:pt x="578881" y="290494"/>
                      </a:moveTo>
                      <a:cubicBezTo>
                        <a:pt x="538184" y="290494"/>
                        <a:pt x="500294" y="298212"/>
                        <a:pt x="465210" y="313649"/>
                      </a:cubicBezTo>
                      <a:cubicBezTo>
                        <a:pt x="430126" y="329086"/>
                        <a:pt x="399604" y="349785"/>
                        <a:pt x="373642" y="375747"/>
                      </a:cubicBezTo>
                      <a:cubicBezTo>
                        <a:pt x="347680" y="401709"/>
                        <a:pt x="326980" y="432583"/>
                        <a:pt x="311544" y="468368"/>
                      </a:cubicBezTo>
                      <a:cubicBezTo>
                        <a:pt x="296107" y="504154"/>
                        <a:pt x="288388" y="541693"/>
                        <a:pt x="288388" y="580987"/>
                      </a:cubicBezTo>
                      <a:cubicBezTo>
                        <a:pt x="288388" y="621685"/>
                        <a:pt x="296107" y="659575"/>
                        <a:pt x="311544" y="694659"/>
                      </a:cubicBezTo>
                      <a:cubicBezTo>
                        <a:pt x="326980" y="729742"/>
                        <a:pt x="347680" y="760265"/>
                        <a:pt x="373642" y="786227"/>
                      </a:cubicBezTo>
                      <a:cubicBezTo>
                        <a:pt x="399604" y="812189"/>
                        <a:pt x="430126" y="832889"/>
                        <a:pt x="465210" y="848325"/>
                      </a:cubicBezTo>
                      <a:cubicBezTo>
                        <a:pt x="500294" y="863762"/>
                        <a:pt x="538184" y="871481"/>
                        <a:pt x="578881" y="871481"/>
                      </a:cubicBezTo>
                      <a:cubicBezTo>
                        <a:pt x="618175" y="871481"/>
                        <a:pt x="655364" y="863762"/>
                        <a:pt x="690448" y="848325"/>
                      </a:cubicBezTo>
                      <a:cubicBezTo>
                        <a:pt x="725532" y="832889"/>
                        <a:pt x="756405" y="812189"/>
                        <a:pt x="783069" y="786227"/>
                      </a:cubicBezTo>
                      <a:cubicBezTo>
                        <a:pt x="809732" y="760265"/>
                        <a:pt x="830432" y="729742"/>
                        <a:pt x="845167" y="694659"/>
                      </a:cubicBezTo>
                      <a:cubicBezTo>
                        <a:pt x="859902" y="659575"/>
                        <a:pt x="867270" y="621685"/>
                        <a:pt x="867270" y="580987"/>
                      </a:cubicBezTo>
                      <a:cubicBezTo>
                        <a:pt x="867270" y="541693"/>
                        <a:pt x="859902" y="504154"/>
                        <a:pt x="845167" y="468368"/>
                      </a:cubicBezTo>
                      <a:cubicBezTo>
                        <a:pt x="830432" y="432583"/>
                        <a:pt x="809732" y="401709"/>
                        <a:pt x="783069" y="375747"/>
                      </a:cubicBezTo>
                      <a:cubicBezTo>
                        <a:pt x="756405" y="349785"/>
                        <a:pt x="725532" y="329086"/>
                        <a:pt x="690448" y="313649"/>
                      </a:cubicBezTo>
                      <a:cubicBezTo>
                        <a:pt x="655364" y="298212"/>
                        <a:pt x="618175" y="290494"/>
                        <a:pt x="578881" y="290494"/>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88" name="Freeform: Shape 87">
                  <a:extLst>
                    <a:ext uri="{FF2B5EF4-FFF2-40B4-BE49-F238E27FC236}">
                      <a16:creationId xmlns:a16="http://schemas.microsoft.com/office/drawing/2014/main" id="{A9F2003D-2AB2-431D-AFBB-677FF7297E92}"/>
                    </a:ext>
                  </a:extLst>
                </p:cNvPr>
                <p:cNvSpPr/>
                <p:nvPr/>
              </p:nvSpPr>
              <p:spPr>
                <a:xfrm>
                  <a:off x="2662878" y="2724367"/>
                  <a:ext cx="1159868" cy="1162593"/>
                </a:xfrm>
                <a:custGeom>
                  <a:avLst/>
                  <a:gdLst/>
                  <a:ahLst/>
                  <a:cxnLst/>
                  <a:rect l="l" t="t" r="r" b="b"/>
                  <a:pathLst>
                    <a:path w="1159868" h="1162593">
                      <a:moveTo>
                        <a:pt x="570462" y="310"/>
                      </a:moveTo>
                      <a:cubicBezTo>
                        <a:pt x="672906" y="-3199"/>
                        <a:pt x="772544" y="23114"/>
                        <a:pt x="869375" y="79248"/>
                      </a:cubicBezTo>
                      <a:lnTo>
                        <a:pt x="869375" y="1362"/>
                      </a:lnTo>
                      <a:lnTo>
                        <a:pt x="1159868" y="1362"/>
                      </a:lnTo>
                      <a:lnTo>
                        <a:pt x="1159868" y="1161231"/>
                      </a:lnTo>
                      <a:lnTo>
                        <a:pt x="869375" y="1161231"/>
                      </a:lnTo>
                      <a:lnTo>
                        <a:pt x="869375" y="1083345"/>
                      </a:lnTo>
                      <a:cubicBezTo>
                        <a:pt x="772544" y="1139479"/>
                        <a:pt x="672906" y="1165792"/>
                        <a:pt x="570462" y="1162284"/>
                      </a:cubicBezTo>
                      <a:cubicBezTo>
                        <a:pt x="468017" y="1158775"/>
                        <a:pt x="374343" y="1132813"/>
                        <a:pt x="289441" y="1084398"/>
                      </a:cubicBezTo>
                      <a:cubicBezTo>
                        <a:pt x="204538" y="1035982"/>
                        <a:pt x="135072" y="968271"/>
                        <a:pt x="81043" y="881263"/>
                      </a:cubicBezTo>
                      <a:cubicBezTo>
                        <a:pt x="27014" y="794255"/>
                        <a:pt x="0" y="694617"/>
                        <a:pt x="0" y="582349"/>
                      </a:cubicBezTo>
                      <a:cubicBezTo>
                        <a:pt x="0" y="470081"/>
                        <a:pt x="27014" y="370443"/>
                        <a:pt x="81043" y="283436"/>
                      </a:cubicBezTo>
                      <a:cubicBezTo>
                        <a:pt x="135072" y="196428"/>
                        <a:pt x="204538" y="128366"/>
                        <a:pt x="289441" y="79248"/>
                      </a:cubicBezTo>
                      <a:cubicBezTo>
                        <a:pt x="374343" y="30131"/>
                        <a:pt x="468017" y="3818"/>
                        <a:pt x="570462" y="310"/>
                      </a:cubicBezTo>
                      <a:close/>
                      <a:moveTo>
                        <a:pt x="578882" y="291856"/>
                      </a:moveTo>
                      <a:cubicBezTo>
                        <a:pt x="538185" y="291856"/>
                        <a:pt x="500294" y="299224"/>
                        <a:pt x="465210" y="313959"/>
                      </a:cubicBezTo>
                      <a:cubicBezTo>
                        <a:pt x="430127" y="328694"/>
                        <a:pt x="399604" y="349393"/>
                        <a:pt x="373642" y="376057"/>
                      </a:cubicBezTo>
                      <a:cubicBezTo>
                        <a:pt x="347680" y="402721"/>
                        <a:pt x="326980" y="433594"/>
                        <a:pt x="311544" y="468678"/>
                      </a:cubicBezTo>
                      <a:cubicBezTo>
                        <a:pt x="296107" y="503762"/>
                        <a:pt x="288388" y="541652"/>
                        <a:pt x="288388" y="582349"/>
                      </a:cubicBezTo>
                      <a:cubicBezTo>
                        <a:pt x="288388" y="623046"/>
                        <a:pt x="296107" y="660586"/>
                        <a:pt x="311544" y="694968"/>
                      </a:cubicBezTo>
                      <a:cubicBezTo>
                        <a:pt x="326980" y="729350"/>
                        <a:pt x="347680" y="759873"/>
                        <a:pt x="373642" y="786537"/>
                      </a:cubicBezTo>
                      <a:cubicBezTo>
                        <a:pt x="399604" y="813200"/>
                        <a:pt x="430127" y="833900"/>
                        <a:pt x="465210" y="848635"/>
                      </a:cubicBezTo>
                      <a:cubicBezTo>
                        <a:pt x="500294" y="863370"/>
                        <a:pt x="538185" y="870738"/>
                        <a:pt x="578882" y="870738"/>
                      </a:cubicBezTo>
                      <a:cubicBezTo>
                        <a:pt x="618176" y="870738"/>
                        <a:pt x="655013" y="863721"/>
                        <a:pt x="689395" y="849687"/>
                      </a:cubicBezTo>
                      <a:cubicBezTo>
                        <a:pt x="723778" y="835654"/>
                        <a:pt x="754300" y="816007"/>
                        <a:pt x="780964" y="790747"/>
                      </a:cubicBezTo>
                      <a:cubicBezTo>
                        <a:pt x="807628" y="765486"/>
                        <a:pt x="828678" y="736016"/>
                        <a:pt x="844115" y="702336"/>
                      </a:cubicBezTo>
                      <a:cubicBezTo>
                        <a:pt x="859552" y="668655"/>
                        <a:pt x="867972" y="632168"/>
                        <a:pt x="869375" y="592874"/>
                      </a:cubicBezTo>
                      <a:lnTo>
                        <a:pt x="869375" y="590769"/>
                      </a:lnTo>
                      <a:lnTo>
                        <a:pt x="869375" y="582349"/>
                      </a:lnTo>
                      <a:lnTo>
                        <a:pt x="869375" y="571824"/>
                      </a:lnTo>
                      <a:lnTo>
                        <a:pt x="869375" y="569719"/>
                      </a:lnTo>
                      <a:cubicBezTo>
                        <a:pt x="867972" y="530425"/>
                        <a:pt x="859552" y="493938"/>
                        <a:pt x="844115" y="460258"/>
                      </a:cubicBezTo>
                      <a:cubicBezTo>
                        <a:pt x="828678" y="426578"/>
                        <a:pt x="807628" y="397107"/>
                        <a:pt x="780964" y="371847"/>
                      </a:cubicBezTo>
                      <a:cubicBezTo>
                        <a:pt x="754300" y="346586"/>
                        <a:pt x="723778" y="326940"/>
                        <a:pt x="689395" y="312906"/>
                      </a:cubicBezTo>
                      <a:cubicBezTo>
                        <a:pt x="655013" y="298873"/>
                        <a:pt x="618176" y="291856"/>
                        <a:pt x="578882" y="29185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78" name="Rectangle 77">
              <a:extLst>
                <a:ext uri="{FF2B5EF4-FFF2-40B4-BE49-F238E27FC236}">
                  <a16:creationId xmlns:a16="http://schemas.microsoft.com/office/drawing/2014/main" id="{D8670830-3F1E-4FF0-B507-F411DDAAF87E}"/>
                </a:ext>
              </a:extLst>
            </p:cNvPr>
            <p:cNvSpPr/>
            <p:nvPr/>
          </p:nvSpPr>
          <p:spPr>
            <a:xfrm>
              <a:off x="2150732" y="3363773"/>
              <a:ext cx="2048189" cy="41672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Razor Components</a:t>
              </a:r>
            </a:p>
          </p:txBody>
        </p:sp>
        <p:sp>
          <p:nvSpPr>
            <p:cNvPr id="79" name="Rectangle 78">
              <a:extLst>
                <a:ext uri="{FF2B5EF4-FFF2-40B4-BE49-F238E27FC236}">
                  <a16:creationId xmlns:a16="http://schemas.microsoft.com/office/drawing/2014/main" id="{A144AF85-86AE-468E-A28E-E5C26E2B3745}"/>
                </a:ext>
              </a:extLst>
            </p:cNvPr>
            <p:cNvSpPr/>
            <p:nvPr/>
          </p:nvSpPr>
          <p:spPr>
            <a:xfrm>
              <a:off x="2150732" y="3810237"/>
              <a:ext cx="2048189" cy="290870"/>
            </a:xfrm>
            <a:prstGeom prst="rect">
              <a:avLst/>
            </a:prstGeom>
            <a:solidFill>
              <a:srgbClr val="682A7B"/>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.NET</a:t>
              </a:r>
            </a:p>
          </p:txBody>
        </p:sp>
      </p:grpSp>
      <p:sp>
        <p:nvSpPr>
          <p:cNvPr id="4" name="TextBox 3">
            <a:extLst>
              <a:ext uri="{FF2B5EF4-FFF2-40B4-BE49-F238E27FC236}">
                <a16:creationId xmlns:a16="http://schemas.microsoft.com/office/drawing/2014/main" id="{8226A6FC-55E9-4096-A952-0BF6E8F86DFE}"/>
              </a:ext>
            </a:extLst>
          </p:cNvPr>
          <p:cNvSpPr txBox="1"/>
          <p:nvPr/>
        </p:nvSpPr>
        <p:spPr>
          <a:xfrm>
            <a:off x="7637363" y="5909618"/>
            <a:ext cx="2119939" cy="430887"/>
          </a:xfrm>
          <a:prstGeom prst="rect">
            <a:avLst/>
          </a:prstGeom>
          <a:noFill/>
        </p:spPr>
        <p:txBody>
          <a:bodyPr wrap="none" lIns="0" tIns="0" rIns="0" bIns="0" rtlCol="0">
            <a:spAutoFit/>
          </a:bodyPr>
          <a:lstStyle/>
          <a:p>
            <a:pPr algn="l"/>
            <a:r>
              <a:rPr lang="en-US" sz="2800" dirty="0">
                <a:gradFill>
                  <a:gsLst>
                    <a:gs pos="2917">
                      <a:schemeClr val="tx1"/>
                    </a:gs>
                    <a:gs pos="30000">
                      <a:schemeClr val="tx1"/>
                    </a:gs>
                  </a:gsLst>
                  <a:lin ang="5400000" scaled="0"/>
                </a:gradFill>
              </a:rPr>
              <a:t>.NET Core 3.0</a:t>
            </a:r>
          </a:p>
        </p:txBody>
      </p:sp>
      <p:sp>
        <p:nvSpPr>
          <p:cNvPr id="89" name="TextBox 88">
            <a:extLst>
              <a:ext uri="{FF2B5EF4-FFF2-40B4-BE49-F238E27FC236}">
                <a16:creationId xmlns:a16="http://schemas.microsoft.com/office/drawing/2014/main" id="{42941FEC-C7FE-4EA8-899B-DF2A56358F74}"/>
              </a:ext>
            </a:extLst>
          </p:cNvPr>
          <p:cNvSpPr txBox="1"/>
          <p:nvPr/>
        </p:nvSpPr>
        <p:spPr>
          <a:xfrm>
            <a:off x="2076891" y="5909618"/>
            <a:ext cx="1350626" cy="430887"/>
          </a:xfrm>
          <a:prstGeom prst="rect">
            <a:avLst/>
          </a:prstGeom>
          <a:noFill/>
        </p:spPr>
        <p:txBody>
          <a:bodyPr wrap="none" lIns="0" tIns="0" rIns="0" bIns="0" rtlCol="0">
            <a:spAutoFit/>
          </a:bodyPr>
          <a:lstStyle/>
          <a:p>
            <a:pPr algn="l"/>
            <a:r>
              <a:rPr lang="en-US" sz="2800" i="1" dirty="0">
                <a:gradFill>
                  <a:gsLst>
                    <a:gs pos="2917">
                      <a:schemeClr val="tx1"/>
                    </a:gs>
                    <a:gs pos="30000">
                      <a:schemeClr val="tx1"/>
                    </a:gs>
                  </a:gsLst>
                  <a:lin ang="5400000" scaled="0"/>
                </a:gradFill>
              </a:rPr>
              <a:t>.NET 5!!!</a:t>
            </a:r>
          </a:p>
        </p:txBody>
      </p:sp>
    </p:spTree>
    <p:extLst>
      <p:ext uri="{BB962C8B-B14F-4D97-AF65-F5344CB8AC3E}">
        <p14:creationId xmlns:p14="http://schemas.microsoft.com/office/powerpoint/2010/main" val="365416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500"/>
                                        <p:tgtEl>
                                          <p:spTgt spid="142"/>
                                        </p:tgtEl>
                                      </p:cBhvr>
                                    </p:animEffect>
                                  </p:childTnLst>
                                </p:cTn>
                              </p:par>
                              <p:par>
                                <p:cTn id="32" presetID="10" presetClass="entr" presetSubtype="0"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fade">
                                      <p:cBhvr>
                                        <p:cTn id="46" dur="500"/>
                                        <p:tgtEl>
                                          <p:spTgt spid="138"/>
                                        </p:tgtEl>
                                      </p:cBhvr>
                                    </p:animEffect>
                                  </p:childTnLst>
                                </p:cTn>
                              </p:par>
                              <p:par>
                                <p:cTn id="47" presetID="10"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35" grpId="0"/>
      <p:bldP spid="138" grpId="0"/>
      <p:bldP spid="141" grpId="0"/>
      <p:bldP spid="142" grpId="0"/>
      <p:bldP spid="4"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E22D-DCB1-4929-9429-67C03E0D5F9D}"/>
              </a:ext>
            </a:extLst>
          </p:cNvPr>
          <p:cNvSpPr>
            <a:spLocks noGrp="1"/>
          </p:cNvSpPr>
          <p:nvPr>
            <p:ph type="title"/>
          </p:nvPr>
        </p:nvSpPr>
        <p:spPr/>
        <p:txBody>
          <a:bodyPr/>
          <a:lstStyle/>
          <a:p>
            <a:r>
              <a:rPr lang="en-US" dirty="0"/>
              <a:t>.NET 5</a:t>
            </a:r>
          </a:p>
        </p:txBody>
      </p:sp>
      <p:pic>
        <p:nvPicPr>
          <p:cNvPr id="8" name="Picture 7" descr="A screenshot of a cell phone&#10;&#10;Description automatically generated">
            <a:extLst>
              <a:ext uri="{FF2B5EF4-FFF2-40B4-BE49-F238E27FC236}">
                <a16:creationId xmlns:a16="http://schemas.microsoft.com/office/drawing/2014/main" id="{E9C868C0-1A07-437C-B1E9-C17DF7A92634}"/>
              </a:ext>
            </a:extLst>
          </p:cNvPr>
          <p:cNvPicPr>
            <a:picLocks noChangeAspect="1"/>
          </p:cNvPicPr>
          <p:nvPr/>
        </p:nvPicPr>
        <p:blipFill>
          <a:blip r:embed="rId3"/>
          <a:stretch>
            <a:fillRect/>
          </a:stretch>
        </p:blipFill>
        <p:spPr>
          <a:xfrm>
            <a:off x="1715117" y="1356243"/>
            <a:ext cx="8761764" cy="4669442"/>
          </a:xfrm>
          <a:prstGeom prst="rect">
            <a:avLst/>
          </a:prstGeom>
        </p:spPr>
      </p:pic>
      <p:sp>
        <p:nvSpPr>
          <p:cNvPr id="9" name="Rectangle 8">
            <a:extLst>
              <a:ext uri="{FF2B5EF4-FFF2-40B4-BE49-F238E27FC236}">
                <a16:creationId xmlns:a16="http://schemas.microsoft.com/office/drawing/2014/main" id="{9C8AD13C-2606-4E79-A7A0-D3C189D14460}"/>
              </a:ext>
            </a:extLst>
          </p:cNvPr>
          <p:cNvSpPr/>
          <p:nvPr/>
        </p:nvSpPr>
        <p:spPr>
          <a:xfrm>
            <a:off x="1715117" y="6188757"/>
            <a:ext cx="6010363" cy="363946"/>
          </a:xfrm>
          <a:prstGeom prst="rect">
            <a:avLst/>
          </a:prstGeom>
        </p:spPr>
        <p:txBody>
          <a:bodyPr wrap="none">
            <a:spAutoFit/>
          </a:bodyPr>
          <a:lstStyle/>
          <a:p>
            <a:r>
              <a:rPr lang="en-US" dirty="0"/>
              <a:t>https://devblogs.microsoft.com/dotnet/introducing-net-5/</a:t>
            </a:r>
          </a:p>
        </p:txBody>
      </p:sp>
    </p:spTree>
    <p:extLst>
      <p:ext uri="{BB962C8B-B14F-4D97-AF65-F5344CB8AC3E}">
        <p14:creationId xmlns:p14="http://schemas.microsoft.com/office/powerpoint/2010/main" val="19655334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027B-8B2B-4E43-98E4-694E71D72187}"/>
              </a:ext>
            </a:extLst>
          </p:cNvPr>
          <p:cNvSpPr>
            <a:spLocks noGrp="1"/>
          </p:cNvSpPr>
          <p:nvPr>
            <p:ph type="title"/>
          </p:nvPr>
        </p:nvSpPr>
        <p:spPr/>
        <p:txBody>
          <a:bodyPr/>
          <a:lstStyle/>
          <a:p>
            <a:r>
              <a:rPr lang="en-US" dirty="0"/>
              <a:t>      Blazor</a:t>
            </a:r>
          </a:p>
        </p:txBody>
      </p:sp>
      <p:sp>
        <p:nvSpPr>
          <p:cNvPr id="3" name="Text Placeholder 2">
            <a:extLst>
              <a:ext uri="{FF2B5EF4-FFF2-40B4-BE49-F238E27FC236}">
                <a16:creationId xmlns:a16="http://schemas.microsoft.com/office/drawing/2014/main" id="{90B0E85C-F67D-4C60-96CF-FE478C62CD37}"/>
              </a:ext>
            </a:extLst>
          </p:cNvPr>
          <p:cNvSpPr>
            <a:spLocks noGrp="1"/>
          </p:cNvSpPr>
          <p:nvPr>
            <p:ph sz="quarter" idx="10"/>
          </p:nvPr>
        </p:nvSpPr>
        <p:spPr/>
        <p:txBody>
          <a:bodyPr/>
          <a:lstStyle/>
          <a:p>
            <a:r>
              <a:rPr lang="en-US" dirty="0"/>
              <a:t>Build client-side web UI with .NET instead of JavaScript</a:t>
            </a:r>
          </a:p>
          <a:p>
            <a:r>
              <a:rPr lang="en-US" dirty="0"/>
              <a:t>Write reusable web UI components with C# and Razor</a:t>
            </a:r>
          </a:p>
          <a:p>
            <a:r>
              <a:rPr lang="en-US" dirty="0"/>
              <a:t>Share .NET code with both the client and the server </a:t>
            </a:r>
          </a:p>
          <a:p>
            <a:r>
              <a:rPr lang="en-US" dirty="0"/>
              <a:t>Call into JavaScript libraries &amp; browser APIs as needed</a:t>
            </a:r>
          </a:p>
        </p:txBody>
      </p:sp>
      <p:pic>
        <p:nvPicPr>
          <p:cNvPr id="11" name="Graphic 10" descr="Internet">
            <a:extLst>
              <a:ext uri="{FF2B5EF4-FFF2-40B4-BE49-F238E27FC236}">
                <a16:creationId xmlns:a16="http://schemas.microsoft.com/office/drawing/2014/main" id="{EAE1DC0A-EE0F-4BD6-B259-7505FC7E31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8389" y="3501733"/>
            <a:ext cx="4263189" cy="4263189"/>
          </a:xfrm>
          <a:prstGeom prst="rect">
            <a:avLst/>
          </a:prstGeom>
        </p:spPr>
      </p:pic>
      <p:sp>
        <p:nvSpPr>
          <p:cNvPr id="12" name="TextBox 11">
            <a:extLst>
              <a:ext uri="{FF2B5EF4-FFF2-40B4-BE49-F238E27FC236}">
                <a16:creationId xmlns:a16="http://schemas.microsoft.com/office/drawing/2014/main" id="{1436D849-DA86-4DA0-83E3-090D0F58368A}"/>
              </a:ext>
            </a:extLst>
          </p:cNvPr>
          <p:cNvSpPr txBox="1"/>
          <p:nvPr/>
        </p:nvSpPr>
        <p:spPr>
          <a:xfrm>
            <a:off x="9129962" y="4891734"/>
            <a:ext cx="1540042" cy="1015663"/>
          </a:xfrm>
          <a:prstGeom prst="rect">
            <a:avLst/>
          </a:prstGeom>
          <a:noFill/>
        </p:spPr>
        <p:txBody>
          <a:bodyPr wrap="square" lIns="0" tIns="0" rIns="0" bIns="0" rtlCol="0">
            <a:spAutoFit/>
          </a:bodyPr>
          <a:lstStyle/>
          <a:p>
            <a:pPr algn="ctr"/>
            <a:r>
              <a:rPr lang="en-US" sz="6600" b="1" dirty="0">
                <a:solidFill>
                  <a:schemeClr val="accent3">
                    <a:lumMod val="20000"/>
                    <a:lumOff val="80000"/>
                  </a:schemeClr>
                </a:solidFill>
              </a:rPr>
              <a:t>C#</a:t>
            </a:r>
          </a:p>
        </p:txBody>
      </p:sp>
      <p:pic>
        <p:nvPicPr>
          <p:cNvPr id="14" name="Picture 13">
            <a:extLst>
              <a:ext uri="{FF2B5EF4-FFF2-40B4-BE49-F238E27FC236}">
                <a16:creationId xmlns:a16="http://schemas.microsoft.com/office/drawing/2014/main" id="{67F7DEF4-A546-475D-BF5B-54F3EF96767B}"/>
              </a:ext>
            </a:extLst>
          </p:cNvPr>
          <p:cNvPicPr>
            <a:picLocks noChangeAspect="1"/>
          </p:cNvPicPr>
          <p:nvPr/>
        </p:nvPicPr>
        <p:blipFill>
          <a:blip r:embed="rId4"/>
          <a:stretch>
            <a:fillRect/>
          </a:stretch>
        </p:blipFill>
        <p:spPr>
          <a:xfrm>
            <a:off x="586390" y="331901"/>
            <a:ext cx="682676" cy="682676"/>
          </a:xfrm>
          <a:prstGeom prst="rect">
            <a:avLst/>
          </a:prstGeom>
        </p:spPr>
      </p:pic>
      <p:sp>
        <p:nvSpPr>
          <p:cNvPr id="4" name="TextBox 3">
            <a:extLst>
              <a:ext uri="{FF2B5EF4-FFF2-40B4-BE49-F238E27FC236}">
                <a16:creationId xmlns:a16="http://schemas.microsoft.com/office/drawing/2014/main" id="{9473468D-BB46-4709-A3D3-FEAF3E74FE80}"/>
              </a:ext>
            </a:extLst>
          </p:cNvPr>
          <p:cNvSpPr txBox="1"/>
          <p:nvPr/>
        </p:nvSpPr>
        <p:spPr>
          <a:xfrm>
            <a:off x="742052" y="4323053"/>
            <a:ext cx="6525273" cy="1231106"/>
          </a:xfrm>
          <a:prstGeom prst="rect">
            <a:avLst/>
          </a:prstGeom>
          <a:noFill/>
        </p:spPr>
        <p:txBody>
          <a:bodyPr wrap="square" lIns="0" tIns="0" rIns="0" bIns="0" rtlCol="0">
            <a:spAutoFit/>
          </a:bodyPr>
          <a:lstStyle/>
          <a:p>
            <a:pPr algn="ctr"/>
            <a:r>
              <a:rPr lang="en-US" sz="4000" dirty="0">
                <a:solidFill>
                  <a:schemeClr val="accent3">
                    <a:lumMod val="40000"/>
                    <a:lumOff val="60000"/>
                  </a:schemeClr>
                </a:solidFill>
              </a:rPr>
              <a:t>Blazor for WebAssembly now in </a:t>
            </a:r>
            <a:r>
              <a:rPr lang="en-US" sz="4000" i="1" dirty="0">
                <a:solidFill>
                  <a:schemeClr val="accent3">
                    <a:lumMod val="40000"/>
                    <a:lumOff val="60000"/>
                  </a:schemeClr>
                </a:solidFill>
              </a:rPr>
              <a:t>official preview!</a:t>
            </a:r>
          </a:p>
        </p:txBody>
      </p:sp>
    </p:spTree>
    <p:extLst>
      <p:ext uri="{BB962C8B-B14F-4D97-AF65-F5344CB8AC3E}">
        <p14:creationId xmlns:p14="http://schemas.microsoft.com/office/powerpoint/2010/main" val="1074673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9-51056_Build 2019 Breakout_White Template">
  <a:themeElements>
    <a:clrScheme name="Build Breakout 2019 Light">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potx" id="{E1E7FB38-D82A-4D23-8458-E42C97D86401}" vid="{A4986B77-A723-4FE8-9B7C-4FFD8CAC7D45}"/>
    </a:ext>
  </a:extLst>
</a:theme>
</file>

<file path=ppt/theme/theme2.xml><?xml version="1.0" encoding="utf-8"?>
<a:theme xmlns:a="http://schemas.openxmlformats.org/drawingml/2006/main" name="9-51056_Build 2019 Breakout_Black Template">
  <a:themeElements>
    <a:clrScheme name="Build Breakout 2019 Dark">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potx" id="{E1E7FB38-D82A-4D23-8458-E42C97D86401}" vid="{A0FE26AD-D395-4DC5-BF13-1053AE312F29}"/>
    </a:ext>
  </a:extLst>
</a:theme>
</file>

<file path=ppt/theme/theme3.xml><?xml version="1.0" encoding="utf-8"?>
<a:theme xmlns:a="http://schemas.openxmlformats.org/drawingml/2006/main" name="1_9-51056_Build 2019 Breakout_White Template">
  <a:themeElements>
    <a:clrScheme name="Build Breakout 2019 Light">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potx" id="{91FCE2E3-5CE1-4FBE-A736-97B152C1CFAE}" vid="{74AAB07F-9178-4C7E-A9DE-2E8095B0BA9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e4aa919a-b200-49cb-beca-4c7e081032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8A2EBC6E34694C80F43E94FCA993B5" ma:contentTypeVersion="14" ma:contentTypeDescription="Create a new document." ma:contentTypeScope="" ma:versionID="1a7ced39ac191f9ec8deffde533b0c1c">
  <xsd:schema xmlns:xsd="http://www.w3.org/2001/XMLSchema" xmlns:xs="http://www.w3.org/2001/XMLSchema" xmlns:p="http://schemas.microsoft.com/office/2006/metadata/properties" xmlns:ns1="http://schemas.microsoft.com/sharepoint/v3" xmlns:ns2="e4aa919a-b200-49cb-beca-4c7e0810321e" xmlns:ns3="06670dda-0291-4061-b6e0-f6c0cb392c51" targetNamespace="http://schemas.microsoft.com/office/2006/metadata/properties" ma:root="true" ma:fieldsID="bedea8c8816a4e5934c808becd103583" ns1:_="" ns2:_="" ns3:_="">
    <xsd:import namespace="http://schemas.microsoft.com/sharepoint/v3"/>
    <xsd:import namespace="e4aa919a-b200-49cb-beca-4c7e0810321e"/>
    <xsd:import namespace="06670dda-0291-4061-b6e0-f6c0cb392c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aa919a-b200-49cb-beca-4c7e08103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fals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670dda-0291-4061-b6e0-f6c0cb392c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microsoft.com/sharepoint/v3"/>
    <ds:schemaRef ds:uri="e4aa919a-b200-49cb-beca-4c7e0810321e"/>
    <ds:schemaRef ds:uri="http://schemas.microsoft.com/office/2006/documentManagement/types"/>
    <ds:schemaRef ds:uri="http://purl.org/dc/terms/"/>
    <ds:schemaRef ds:uri="http://purl.org/dc/elements/1.1/"/>
    <ds:schemaRef ds:uri="06670dda-0291-4061-b6e0-f6c0cb392c51"/>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BB3C309-8520-4616-80FC-2CB10D5B8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aa919a-b200-49cb-beca-4c7e0810321e"/>
    <ds:schemaRef ds:uri="06670dda-0291-4061-b6e0-f6c0cb392c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1843</TotalTime>
  <Words>1732</Words>
  <Application>Microsoft Office PowerPoint</Application>
  <PresentationFormat>Widescreen</PresentationFormat>
  <Paragraphs>233</Paragraphs>
  <Slides>18</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Consolas</vt:lpstr>
      <vt:lpstr>Segoe UI</vt:lpstr>
      <vt:lpstr>Segoe UI Light</vt:lpstr>
      <vt:lpstr>Segoe UI Semibold</vt:lpstr>
      <vt:lpstr>Wingdings</vt:lpstr>
      <vt:lpstr>9-51056_Build 2019 Breakout_White Template</vt:lpstr>
      <vt:lpstr>9-51056_Build 2019 Breakout_Black Template</vt:lpstr>
      <vt:lpstr>1_9-51056_Build 2019 Breakout_White Template</vt:lpstr>
      <vt:lpstr>Blazor </vt:lpstr>
      <vt:lpstr>      Blazor</vt:lpstr>
      <vt:lpstr>Demo: Build client web UI with Blazor</vt:lpstr>
      <vt:lpstr>PowerPoint Presentation</vt:lpstr>
      <vt:lpstr>How client-side Blazor works</vt:lpstr>
      <vt:lpstr>Demo: Server Side Blazor</vt:lpstr>
      <vt:lpstr>One Framework – two hosting models</vt:lpstr>
      <vt:lpstr>.NET 5</vt:lpstr>
      <vt:lpstr>      Blazor</vt:lpstr>
      <vt:lpstr>Demo: Let’s learn some Blazor</vt:lpstr>
      <vt:lpstr>Pages &amp; Views with Components</vt:lpstr>
      <vt:lpstr>Demo: Pages &amp; Views with Components</vt:lpstr>
      <vt:lpstr>One Framework – two hosting models</vt:lpstr>
      <vt:lpstr>Schedule</vt:lpstr>
      <vt:lpstr>Build your own pizza store UI with Blazor</vt:lpstr>
      <vt:lpstr>What’s coming in Preview 6</vt:lpstr>
      <vt:lpstr>Try Blazor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Roth</dc:creator>
  <cp:lastModifiedBy>Ryan Nowak</cp:lastModifiedBy>
  <cp:revision>44</cp:revision>
  <dcterms:created xsi:type="dcterms:W3CDTF">2019-05-07T03:26:26Z</dcterms:created>
  <dcterms:modified xsi:type="dcterms:W3CDTF">2019-06-13T15:23:18Z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daroth@microsoft.com</vt:lpwstr>
  </property>
  <property fmtid="{D5CDD505-2E9C-101B-9397-08002B2CF9AE}" pid="5" name="MSIP_Label_f42aa342-8706-4288-bd11-ebb85995028c_SetDate">
    <vt:lpwstr>2019-05-07T13:48:05.5644595Z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cd106b3b-f0f2-4af0-a14f-57b1b0c41bbf</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