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9" r:id="rId17"/>
    <p:sldId id="280" r:id="rId18"/>
    <p:sldId id="271" r:id="rId19"/>
    <p:sldId id="275" r:id="rId20"/>
    <p:sldId id="273" r:id="rId21"/>
    <p:sldId id="272" r:id="rId22"/>
    <p:sldId id="283" r:id="rId23"/>
    <p:sldId id="282" r:id="rId24"/>
    <p:sldId id="281" r:id="rId25"/>
    <p:sldId id="276" r:id="rId26"/>
    <p:sldId id="4161" r:id="rId27"/>
    <p:sldId id="4157" r:id="rId28"/>
    <p:sldId id="4158" r:id="rId29"/>
    <p:sldId id="4159" r:id="rId30"/>
    <p:sldId id="4160" r:id="rId31"/>
    <p:sldId id="277" r:id="rId32"/>
    <p:sldId id="274" r:id="rId33"/>
    <p:sldId id="278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19"/>
    <p:restoredTop sz="94632"/>
  </p:normalViewPr>
  <p:slideViewPr>
    <p:cSldViewPr snapToGrid="0" snapToObjects="1">
      <p:cViewPr varScale="1">
        <p:scale>
          <a:sx n="145" d="100"/>
          <a:sy n="145" d="100"/>
        </p:scale>
        <p:origin x="21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10" Type="http://schemas.openxmlformats.org/officeDocument/2006/relationships/image" Target="../media/image33.svg"/><Relationship Id="rId4" Type="http://schemas.openxmlformats.org/officeDocument/2006/relationships/image" Target="../media/image27.svg"/><Relationship Id="rId9" Type="http://schemas.openxmlformats.org/officeDocument/2006/relationships/image" Target="../media/image32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svg"/><Relationship Id="rId1" Type="http://schemas.openxmlformats.org/officeDocument/2006/relationships/image" Target="../media/image38.png"/><Relationship Id="rId4" Type="http://schemas.openxmlformats.org/officeDocument/2006/relationships/image" Target="../media/image41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svg"/><Relationship Id="rId1" Type="http://schemas.openxmlformats.org/officeDocument/2006/relationships/image" Target="../media/image42.png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10" Type="http://schemas.openxmlformats.org/officeDocument/2006/relationships/image" Target="../media/image51.svg"/><Relationship Id="rId4" Type="http://schemas.openxmlformats.org/officeDocument/2006/relationships/image" Target="../media/image45.svg"/><Relationship Id="rId9" Type="http://schemas.openxmlformats.org/officeDocument/2006/relationships/image" Target="../media/image50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svg"/><Relationship Id="rId1" Type="http://schemas.openxmlformats.org/officeDocument/2006/relationships/image" Target="../media/image56.png"/><Relationship Id="rId6" Type="http://schemas.openxmlformats.org/officeDocument/2006/relationships/image" Target="../media/image61.svg"/><Relationship Id="rId5" Type="http://schemas.openxmlformats.org/officeDocument/2006/relationships/image" Target="../media/image60.png"/><Relationship Id="rId4" Type="http://schemas.openxmlformats.org/officeDocument/2006/relationships/image" Target="../media/image59.svg"/></Relationships>
</file>

<file path=ppt/diagrams/_rels/data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sv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image" Target="../media/image76.svg"/><Relationship Id="rId1" Type="http://schemas.openxmlformats.org/officeDocument/2006/relationships/image" Target="../media/image75.png"/><Relationship Id="rId6" Type="http://schemas.openxmlformats.org/officeDocument/2006/relationships/image" Target="../media/image80.svg"/><Relationship Id="rId5" Type="http://schemas.openxmlformats.org/officeDocument/2006/relationships/image" Target="../media/image79.png"/><Relationship Id="rId10" Type="http://schemas.openxmlformats.org/officeDocument/2006/relationships/image" Target="../media/image84.svg"/><Relationship Id="rId4" Type="http://schemas.openxmlformats.org/officeDocument/2006/relationships/image" Target="../media/image78.svg"/><Relationship Id="rId9" Type="http://schemas.openxmlformats.org/officeDocument/2006/relationships/image" Target="../media/image83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6.png"/><Relationship Id="rId2" Type="http://schemas.openxmlformats.org/officeDocument/2006/relationships/image" Target="../media/image25.svg"/><Relationship Id="rId1" Type="http://schemas.openxmlformats.org/officeDocument/2006/relationships/image" Target="../media/image34.png"/><Relationship Id="rId6" Type="http://schemas.openxmlformats.org/officeDocument/2006/relationships/image" Target="../media/image29.svg"/><Relationship Id="rId5" Type="http://schemas.openxmlformats.org/officeDocument/2006/relationships/image" Target="../media/image35.png"/><Relationship Id="rId10" Type="http://schemas.openxmlformats.org/officeDocument/2006/relationships/image" Target="../media/image33.svg"/><Relationship Id="rId4" Type="http://schemas.openxmlformats.org/officeDocument/2006/relationships/image" Target="../media/image27.svg"/><Relationship Id="rId9" Type="http://schemas.openxmlformats.org/officeDocument/2006/relationships/image" Target="../media/image37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svg"/><Relationship Id="rId1" Type="http://schemas.openxmlformats.org/officeDocument/2006/relationships/image" Target="../media/image38.png"/><Relationship Id="rId4" Type="http://schemas.openxmlformats.org/officeDocument/2006/relationships/image" Target="../media/image41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image" Target="../media/image53.png"/><Relationship Id="rId7" Type="http://schemas.openxmlformats.org/officeDocument/2006/relationships/image" Target="../media/image48.png"/><Relationship Id="rId2" Type="http://schemas.openxmlformats.org/officeDocument/2006/relationships/image" Target="../media/image43.svg"/><Relationship Id="rId1" Type="http://schemas.openxmlformats.org/officeDocument/2006/relationships/image" Target="../media/image52.png"/><Relationship Id="rId6" Type="http://schemas.openxmlformats.org/officeDocument/2006/relationships/image" Target="../media/image47.svg"/><Relationship Id="rId5" Type="http://schemas.openxmlformats.org/officeDocument/2006/relationships/image" Target="../media/image54.png"/><Relationship Id="rId10" Type="http://schemas.openxmlformats.org/officeDocument/2006/relationships/image" Target="../media/image51.svg"/><Relationship Id="rId4" Type="http://schemas.openxmlformats.org/officeDocument/2006/relationships/image" Target="../media/image45.svg"/><Relationship Id="rId9" Type="http://schemas.openxmlformats.org/officeDocument/2006/relationships/image" Target="../media/image50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57.svg"/><Relationship Id="rId1" Type="http://schemas.openxmlformats.org/officeDocument/2006/relationships/image" Target="../media/image62.png"/><Relationship Id="rId6" Type="http://schemas.openxmlformats.org/officeDocument/2006/relationships/image" Target="../media/image61.svg"/><Relationship Id="rId5" Type="http://schemas.openxmlformats.org/officeDocument/2006/relationships/image" Target="../media/image64.png"/><Relationship Id="rId4" Type="http://schemas.openxmlformats.org/officeDocument/2006/relationships/image" Target="../media/image59.svg"/></Relationships>
</file>

<file path=ppt/diagrams/_rels/drawing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svg"/><Relationship Id="rId3" Type="http://schemas.openxmlformats.org/officeDocument/2006/relationships/image" Target="../media/image86.png"/><Relationship Id="rId7" Type="http://schemas.openxmlformats.org/officeDocument/2006/relationships/image" Target="../media/image88.png"/><Relationship Id="rId2" Type="http://schemas.openxmlformats.org/officeDocument/2006/relationships/image" Target="../media/image76.svg"/><Relationship Id="rId1" Type="http://schemas.openxmlformats.org/officeDocument/2006/relationships/image" Target="../media/image85.png"/><Relationship Id="rId6" Type="http://schemas.openxmlformats.org/officeDocument/2006/relationships/image" Target="../media/image80.svg"/><Relationship Id="rId5" Type="http://schemas.openxmlformats.org/officeDocument/2006/relationships/image" Target="../media/image87.png"/><Relationship Id="rId10" Type="http://schemas.openxmlformats.org/officeDocument/2006/relationships/image" Target="../media/image84.svg"/><Relationship Id="rId4" Type="http://schemas.openxmlformats.org/officeDocument/2006/relationships/image" Target="../media/image78.svg"/><Relationship Id="rId9" Type="http://schemas.openxmlformats.org/officeDocument/2006/relationships/image" Target="../media/image8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2F5F29-E96E-47C7-A85A-831D241D3ADC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DFBCBAB1-96E7-4758-8196-0209A09780B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/>
            <a:t>What Football team is going to win the league?</a:t>
          </a:r>
          <a:endParaRPr lang="en-US" dirty="0"/>
        </a:p>
      </dgm:t>
    </dgm:pt>
    <dgm:pt modelId="{E805C530-06F8-4C48-9765-890F249875A0}" type="parTrans" cxnId="{FECCDD9C-A570-4777-A253-81711AA78D5B}">
      <dgm:prSet/>
      <dgm:spPr/>
      <dgm:t>
        <a:bodyPr/>
        <a:lstStyle/>
        <a:p>
          <a:endParaRPr lang="en-US"/>
        </a:p>
      </dgm:t>
    </dgm:pt>
    <dgm:pt modelId="{946D6847-F26E-460F-8242-140023DA85DD}" type="sibTrans" cxnId="{FECCDD9C-A570-4777-A253-81711AA78D5B}">
      <dgm:prSet/>
      <dgm:spPr/>
      <dgm:t>
        <a:bodyPr/>
        <a:lstStyle/>
        <a:p>
          <a:endParaRPr lang="en-US"/>
        </a:p>
      </dgm:t>
    </dgm:pt>
    <dgm:pt modelId="{33B75EEA-CC6D-47FD-869E-AC657C0E17D5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/>
            <a:t>Detecting credit card fraud</a:t>
          </a:r>
          <a:endParaRPr lang="en-US"/>
        </a:p>
      </dgm:t>
    </dgm:pt>
    <dgm:pt modelId="{D319BD36-D4D4-47B1-BEBE-E9681FC3DF63}" type="parTrans" cxnId="{111C8F3C-0AC0-428F-AB55-3F659EB6E023}">
      <dgm:prSet/>
      <dgm:spPr/>
      <dgm:t>
        <a:bodyPr/>
        <a:lstStyle/>
        <a:p>
          <a:endParaRPr lang="en-US"/>
        </a:p>
      </dgm:t>
    </dgm:pt>
    <dgm:pt modelId="{5992331F-3036-4B3C-99AF-2CCBFCE814E5}" type="sibTrans" cxnId="{111C8F3C-0AC0-428F-AB55-3F659EB6E023}">
      <dgm:prSet/>
      <dgm:spPr/>
      <dgm:t>
        <a:bodyPr/>
        <a:lstStyle/>
        <a:p>
          <a:endParaRPr lang="en-US"/>
        </a:p>
      </dgm:t>
    </dgm:pt>
    <dgm:pt modelId="{BD1BBD50-759B-452C-9F57-85D40E0C9EF1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/>
            <a:t>Determining whether a customer is likely to switch to a competitor</a:t>
          </a:r>
          <a:endParaRPr lang="en-US"/>
        </a:p>
      </dgm:t>
    </dgm:pt>
    <dgm:pt modelId="{2EC05490-B28E-4B53-8CD2-6D26215471B9}" type="parTrans" cxnId="{59EE8E33-8A70-4E14-8347-A70A6FFD4B69}">
      <dgm:prSet/>
      <dgm:spPr/>
      <dgm:t>
        <a:bodyPr/>
        <a:lstStyle/>
        <a:p>
          <a:endParaRPr lang="en-US"/>
        </a:p>
      </dgm:t>
    </dgm:pt>
    <dgm:pt modelId="{21D2452B-E3F6-447C-9EB3-D2D8FF1891C1}" type="sibTrans" cxnId="{59EE8E33-8A70-4E14-8347-A70A6FFD4B69}">
      <dgm:prSet/>
      <dgm:spPr/>
      <dgm:t>
        <a:bodyPr/>
        <a:lstStyle/>
        <a:p>
          <a:endParaRPr lang="en-US"/>
        </a:p>
      </dgm:t>
    </dgm:pt>
    <dgm:pt modelId="{2420A429-2E5E-4B1D-A3DD-531A270B599B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/>
            <a:t>Determine when to do preventive maintenance on a robot</a:t>
          </a:r>
          <a:endParaRPr lang="en-US"/>
        </a:p>
      </dgm:t>
    </dgm:pt>
    <dgm:pt modelId="{7C3CC723-A7BD-450B-86F9-1D21A6E4EEA3}" type="parTrans" cxnId="{BBE009E4-F6F2-4F78-8DB0-6945C9F8DC7C}">
      <dgm:prSet/>
      <dgm:spPr/>
      <dgm:t>
        <a:bodyPr/>
        <a:lstStyle/>
        <a:p>
          <a:endParaRPr lang="en-US"/>
        </a:p>
      </dgm:t>
    </dgm:pt>
    <dgm:pt modelId="{A182E830-05FB-4AEC-8765-CCFF73889333}" type="sibTrans" cxnId="{BBE009E4-F6F2-4F78-8DB0-6945C9F8DC7C}">
      <dgm:prSet/>
      <dgm:spPr/>
      <dgm:t>
        <a:bodyPr/>
        <a:lstStyle/>
        <a:p>
          <a:endParaRPr lang="en-US"/>
        </a:p>
      </dgm:t>
    </dgm:pt>
    <dgm:pt modelId="{A1235EB7-F0AF-4D31-AB7A-5311147A51B0}" type="pres">
      <dgm:prSet presAssocID="{AD2F5F29-E96E-47C7-A85A-831D241D3ADC}" presName="root" presStyleCnt="0">
        <dgm:presLayoutVars>
          <dgm:dir/>
          <dgm:resizeHandles val="exact"/>
        </dgm:presLayoutVars>
      </dgm:prSet>
      <dgm:spPr/>
    </dgm:pt>
    <dgm:pt modelId="{2F25552F-50B7-471A-B7EA-2EE59BEEE359}" type="pres">
      <dgm:prSet presAssocID="{DFBCBAB1-96E7-4758-8196-0209A09780B0}" presName="compNode" presStyleCnt="0"/>
      <dgm:spPr/>
    </dgm:pt>
    <dgm:pt modelId="{485B2694-2FC4-446B-8799-E3A0DBFE3AF2}" type="pres">
      <dgm:prSet presAssocID="{DFBCBAB1-96E7-4758-8196-0209A09780B0}" presName="iconBgRect" presStyleLbl="bgShp" presStyleIdx="0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B041B6AB-2BA4-4E25-B876-4A2CD74087C4}" type="pres">
      <dgm:prSet presAssocID="{DFBCBAB1-96E7-4758-8196-0209A09780B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occer"/>
        </a:ext>
      </dgm:extLst>
    </dgm:pt>
    <dgm:pt modelId="{F3BCB3BC-FACE-47F0-8A28-DCD727BFB081}" type="pres">
      <dgm:prSet presAssocID="{DFBCBAB1-96E7-4758-8196-0209A09780B0}" presName="spaceRect" presStyleCnt="0"/>
      <dgm:spPr/>
    </dgm:pt>
    <dgm:pt modelId="{89A5A8CA-1D60-443B-8635-268E9B9381AA}" type="pres">
      <dgm:prSet presAssocID="{DFBCBAB1-96E7-4758-8196-0209A09780B0}" presName="textRect" presStyleLbl="revTx" presStyleIdx="0" presStyleCnt="4">
        <dgm:presLayoutVars>
          <dgm:chMax val="1"/>
          <dgm:chPref val="1"/>
        </dgm:presLayoutVars>
      </dgm:prSet>
      <dgm:spPr/>
    </dgm:pt>
    <dgm:pt modelId="{251030A1-B149-485F-B17D-B2360F346541}" type="pres">
      <dgm:prSet presAssocID="{946D6847-F26E-460F-8242-140023DA85DD}" presName="sibTrans" presStyleCnt="0"/>
      <dgm:spPr/>
    </dgm:pt>
    <dgm:pt modelId="{FD9C13B2-ED96-435A-991E-5B6018965059}" type="pres">
      <dgm:prSet presAssocID="{33B75EEA-CC6D-47FD-869E-AC657C0E17D5}" presName="compNode" presStyleCnt="0"/>
      <dgm:spPr/>
    </dgm:pt>
    <dgm:pt modelId="{F9867690-F7B6-4D65-B25D-5E8FCE6CBB38}" type="pres">
      <dgm:prSet presAssocID="{33B75EEA-CC6D-47FD-869E-AC657C0E17D5}" presName="iconBgRect" presStyleLbl="bgShp" presStyleIdx="1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3C18FBB6-DEB4-4B8D-A43E-B4381CD62B60}" type="pres">
      <dgm:prSet presAssocID="{33B75EEA-CC6D-47FD-869E-AC657C0E17D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redit card"/>
        </a:ext>
      </dgm:extLst>
    </dgm:pt>
    <dgm:pt modelId="{3FEAC794-444B-4229-940F-C01689990D18}" type="pres">
      <dgm:prSet presAssocID="{33B75EEA-CC6D-47FD-869E-AC657C0E17D5}" presName="spaceRect" presStyleCnt="0"/>
      <dgm:spPr/>
    </dgm:pt>
    <dgm:pt modelId="{EC86B6B2-B791-4B0A-98CE-D9F0AEF4330D}" type="pres">
      <dgm:prSet presAssocID="{33B75EEA-CC6D-47FD-869E-AC657C0E17D5}" presName="textRect" presStyleLbl="revTx" presStyleIdx="1" presStyleCnt="4">
        <dgm:presLayoutVars>
          <dgm:chMax val="1"/>
          <dgm:chPref val="1"/>
        </dgm:presLayoutVars>
      </dgm:prSet>
      <dgm:spPr/>
    </dgm:pt>
    <dgm:pt modelId="{4C374E1D-DBA1-4EDF-9423-CE72BF0011B0}" type="pres">
      <dgm:prSet presAssocID="{5992331F-3036-4B3C-99AF-2CCBFCE814E5}" presName="sibTrans" presStyleCnt="0"/>
      <dgm:spPr/>
    </dgm:pt>
    <dgm:pt modelId="{57F452EC-9DEF-4AC8-8037-E77CABB239DF}" type="pres">
      <dgm:prSet presAssocID="{BD1BBD50-759B-452C-9F57-85D40E0C9EF1}" presName="compNode" presStyleCnt="0"/>
      <dgm:spPr/>
    </dgm:pt>
    <dgm:pt modelId="{7EFA1532-E0DD-416D-8C85-8469E38C7F46}" type="pres">
      <dgm:prSet presAssocID="{BD1BBD50-759B-452C-9F57-85D40E0C9EF1}" presName="iconBgRect" presStyleLbl="bgShp" presStyleIdx="2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C54C15CD-FAE8-4207-AC14-584E0031AFE3}" type="pres">
      <dgm:prSet presAssocID="{BD1BBD50-759B-452C-9F57-85D40E0C9EF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3769FBEB-89CC-4DE0-8B6D-937E96C86BE5}" type="pres">
      <dgm:prSet presAssocID="{BD1BBD50-759B-452C-9F57-85D40E0C9EF1}" presName="spaceRect" presStyleCnt="0"/>
      <dgm:spPr/>
    </dgm:pt>
    <dgm:pt modelId="{8D5E4219-3D43-4AD7-9A4F-C7641A630473}" type="pres">
      <dgm:prSet presAssocID="{BD1BBD50-759B-452C-9F57-85D40E0C9EF1}" presName="textRect" presStyleLbl="revTx" presStyleIdx="2" presStyleCnt="4">
        <dgm:presLayoutVars>
          <dgm:chMax val="1"/>
          <dgm:chPref val="1"/>
        </dgm:presLayoutVars>
      </dgm:prSet>
      <dgm:spPr/>
    </dgm:pt>
    <dgm:pt modelId="{E888835C-42B9-411B-A9BE-0AF1D571A88B}" type="pres">
      <dgm:prSet presAssocID="{21D2452B-E3F6-447C-9EB3-D2D8FF1891C1}" presName="sibTrans" presStyleCnt="0"/>
      <dgm:spPr/>
    </dgm:pt>
    <dgm:pt modelId="{2E983C86-334E-4969-B251-CBAA21AF715C}" type="pres">
      <dgm:prSet presAssocID="{2420A429-2E5E-4B1D-A3DD-531A270B599B}" presName="compNode" presStyleCnt="0"/>
      <dgm:spPr/>
    </dgm:pt>
    <dgm:pt modelId="{81C4D491-B7DB-4AEC-9AE7-7D0D89B9EBDB}" type="pres">
      <dgm:prSet presAssocID="{2420A429-2E5E-4B1D-A3DD-531A270B599B}" presName="iconBgRect" presStyleLbl="bgShp" presStyleIdx="3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A66FEB2E-2B77-4164-A978-D251AF222C32}" type="pres">
      <dgm:prSet presAssocID="{2420A429-2E5E-4B1D-A3DD-531A270B599B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ols"/>
        </a:ext>
      </dgm:extLst>
    </dgm:pt>
    <dgm:pt modelId="{B963636B-5205-4A9C-A7EF-A9B8966F64F6}" type="pres">
      <dgm:prSet presAssocID="{2420A429-2E5E-4B1D-A3DD-531A270B599B}" presName="spaceRect" presStyleCnt="0"/>
      <dgm:spPr/>
    </dgm:pt>
    <dgm:pt modelId="{33C006F6-765C-4897-8676-BFA90AE84A15}" type="pres">
      <dgm:prSet presAssocID="{2420A429-2E5E-4B1D-A3DD-531A270B599B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CC2F9130-F996-534E-9A7A-D0067A55CA98}" type="presOf" srcId="{2420A429-2E5E-4B1D-A3DD-531A270B599B}" destId="{33C006F6-765C-4897-8676-BFA90AE84A15}" srcOrd="0" destOrd="0" presId="urn:microsoft.com/office/officeart/2018/5/layout/IconLeafLabelList"/>
    <dgm:cxn modelId="{59EE8E33-8A70-4E14-8347-A70A6FFD4B69}" srcId="{AD2F5F29-E96E-47C7-A85A-831D241D3ADC}" destId="{BD1BBD50-759B-452C-9F57-85D40E0C9EF1}" srcOrd="2" destOrd="0" parTransId="{2EC05490-B28E-4B53-8CD2-6D26215471B9}" sibTransId="{21D2452B-E3F6-447C-9EB3-D2D8FF1891C1}"/>
    <dgm:cxn modelId="{111C8F3C-0AC0-428F-AB55-3F659EB6E023}" srcId="{AD2F5F29-E96E-47C7-A85A-831D241D3ADC}" destId="{33B75EEA-CC6D-47FD-869E-AC657C0E17D5}" srcOrd="1" destOrd="0" parTransId="{D319BD36-D4D4-47B1-BEBE-E9681FC3DF63}" sibTransId="{5992331F-3036-4B3C-99AF-2CCBFCE814E5}"/>
    <dgm:cxn modelId="{5F44237A-A41B-6147-B05F-267AE41D44DE}" type="presOf" srcId="{DFBCBAB1-96E7-4758-8196-0209A09780B0}" destId="{89A5A8CA-1D60-443B-8635-268E9B9381AA}" srcOrd="0" destOrd="0" presId="urn:microsoft.com/office/officeart/2018/5/layout/IconLeafLabelList"/>
    <dgm:cxn modelId="{5D1BC19B-4FD1-904D-9949-E42DF80803E0}" type="presOf" srcId="{AD2F5F29-E96E-47C7-A85A-831D241D3ADC}" destId="{A1235EB7-F0AF-4D31-AB7A-5311147A51B0}" srcOrd="0" destOrd="0" presId="urn:microsoft.com/office/officeart/2018/5/layout/IconLeafLabelList"/>
    <dgm:cxn modelId="{FECCDD9C-A570-4777-A253-81711AA78D5B}" srcId="{AD2F5F29-E96E-47C7-A85A-831D241D3ADC}" destId="{DFBCBAB1-96E7-4758-8196-0209A09780B0}" srcOrd="0" destOrd="0" parTransId="{E805C530-06F8-4C48-9765-890F249875A0}" sibTransId="{946D6847-F26E-460F-8242-140023DA85DD}"/>
    <dgm:cxn modelId="{C56880D6-3329-2F4C-A14E-090C7FB8D2DC}" type="presOf" srcId="{BD1BBD50-759B-452C-9F57-85D40E0C9EF1}" destId="{8D5E4219-3D43-4AD7-9A4F-C7641A630473}" srcOrd="0" destOrd="0" presId="urn:microsoft.com/office/officeart/2018/5/layout/IconLeafLabelList"/>
    <dgm:cxn modelId="{5A99C5D9-3BED-114F-AC22-15467E060E7C}" type="presOf" srcId="{33B75EEA-CC6D-47FD-869E-AC657C0E17D5}" destId="{EC86B6B2-B791-4B0A-98CE-D9F0AEF4330D}" srcOrd="0" destOrd="0" presId="urn:microsoft.com/office/officeart/2018/5/layout/IconLeafLabelList"/>
    <dgm:cxn modelId="{BBE009E4-F6F2-4F78-8DB0-6945C9F8DC7C}" srcId="{AD2F5F29-E96E-47C7-A85A-831D241D3ADC}" destId="{2420A429-2E5E-4B1D-A3DD-531A270B599B}" srcOrd="3" destOrd="0" parTransId="{7C3CC723-A7BD-450B-86F9-1D21A6E4EEA3}" sibTransId="{A182E830-05FB-4AEC-8765-CCFF73889333}"/>
    <dgm:cxn modelId="{277E137A-3777-154D-84EA-447A3667BDF2}" type="presParOf" srcId="{A1235EB7-F0AF-4D31-AB7A-5311147A51B0}" destId="{2F25552F-50B7-471A-B7EA-2EE59BEEE359}" srcOrd="0" destOrd="0" presId="urn:microsoft.com/office/officeart/2018/5/layout/IconLeafLabelList"/>
    <dgm:cxn modelId="{5F4F7D8C-41A3-9D48-BFC9-5ECA5222445E}" type="presParOf" srcId="{2F25552F-50B7-471A-B7EA-2EE59BEEE359}" destId="{485B2694-2FC4-446B-8799-E3A0DBFE3AF2}" srcOrd="0" destOrd="0" presId="urn:microsoft.com/office/officeart/2018/5/layout/IconLeafLabelList"/>
    <dgm:cxn modelId="{B1292A3B-ACE1-6B4D-8C56-5D310A4170F1}" type="presParOf" srcId="{2F25552F-50B7-471A-B7EA-2EE59BEEE359}" destId="{B041B6AB-2BA4-4E25-B876-4A2CD74087C4}" srcOrd="1" destOrd="0" presId="urn:microsoft.com/office/officeart/2018/5/layout/IconLeafLabelList"/>
    <dgm:cxn modelId="{67EC92DF-BE99-1449-B490-758EA2DDCF60}" type="presParOf" srcId="{2F25552F-50B7-471A-B7EA-2EE59BEEE359}" destId="{F3BCB3BC-FACE-47F0-8A28-DCD727BFB081}" srcOrd="2" destOrd="0" presId="urn:microsoft.com/office/officeart/2018/5/layout/IconLeafLabelList"/>
    <dgm:cxn modelId="{A9F7271C-361D-ED47-ADE5-7FEB263E62B1}" type="presParOf" srcId="{2F25552F-50B7-471A-B7EA-2EE59BEEE359}" destId="{89A5A8CA-1D60-443B-8635-268E9B9381AA}" srcOrd="3" destOrd="0" presId="urn:microsoft.com/office/officeart/2018/5/layout/IconLeafLabelList"/>
    <dgm:cxn modelId="{0E794AB6-B136-A34F-8F29-388ED4142D05}" type="presParOf" srcId="{A1235EB7-F0AF-4D31-AB7A-5311147A51B0}" destId="{251030A1-B149-485F-B17D-B2360F346541}" srcOrd="1" destOrd="0" presId="urn:microsoft.com/office/officeart/2018/5/layout/IconLeafLabelList"/>
    <dgm:cxn modelId="{6FCB423E-6C9A-1543-BD2D-B3A452ABA74C}" type="presParOf" srcId="{A1235EB7-F0AF-4D31-AB7A-5311147A51B0}" destId="{FD9C13B2-ED96-435A-991E-5B6018965059}" srcOrd="2" destOrd="0" presId="urn:microsoft.com/office/officeart/2018/5/layout/IconLeafLabelList"/>
    <dgm:cxn modelId="{5DC2F8ED-9A7D-E640-B506-F7311B5F2ED2}" type="presParOf" srcId="{FD9C13B2-ED96-435A-991E-5B6018965059}" destId="{F9867690-F7B6-4D65-B25D-5E8FCE6CBB38}" srcOrd="0" destOrd="0" presId="urn:microsoft.com/office/officeart/2018/5/layout/IconLeafLabelList"/>
    <dgm:cxn modelId="{FC3C442D-F66E-A948-BA09-BC555B913D44}" type="presParOf" srcId="{FD9C13B2-ED96-435A-991E-5B6018965059}" destId="{3C18FBB6-DEB4-4B8D-A43E-B4381CD62B60}" srcOrd="1" destOrd="0" presId="urn:microsoft.com/office/officeart/2018/5/layout/IconLeafLabelList"/>
    <dgm:cxn modelId="{4AE70D8B-4788-5744-949F-4C3668A972A7}" type="presParOf" srcId="{FD9C13B2-ED96-435A-991E-5B6018965059}" destId="{3FEAC794-444B-4229-940F-C01689990D18}" srcOrd="2" destOrd="0" presId="urn:microsoft.com/office/officeart/2018/5/layout/IconLeafLabelList"/>
    <dgm:cxn modelId="{57C6F633-3DAC-1A45-9F9F-0C30836BA91A}" type="presParOf" srcId="{FD9C13B2-ED96-435A-991E-5B6018965059}" destId="{EC86B6B2-B791-4B0A-98CE-D9F0AEF4330D}" srcOrd="3" destOrd="0" presId="urn:microsoft.com/office/officeart/2018/5/layout/IconLeafLabelList"/>
    <dgm:cxn modelId="{6A78DC7F-A9C2-5342-BC67-8F6ACC2711DF}" type="presParOf" srcId="{A1235EB7-F0AF-4D31-AB7A-5311147A51B0}" destId="{4C374E1D-DBA1-4EDF-9423-CE72BF0011B0}" srcOrd="3" destOrd="0" presId="urn:microsoft.com/office/officeart/2018/5/layout/IconLeafLabelList"/>
    <dgm:cxn modelId="{05BD032E-5B15-D54E-8657-64084AB40939}" type="presParOf" srcId="{A1235EB7-F0AF-4D31-AB7A-5311147A51B0}" destId="{57F452EC-9DEF-4AC8-8037-E77CABB239DF}" srcOrd="4" destOrd="0" presId="urn:microsoft.com/office/officeart/2018/5/layout/IconLeafLabelList"/>
    <dgm:cxn modelId="{D160BB52-2A94-754A-997B-77849A866CEA}" type="presParOf" srcId="{57F452EC-9DEF-4AC8-8037-E77CABB239DF}" destId="{7EFA1532-E0DD-416D-8C85-8469E38C7F46}" srcOrd="0" destOrd="0" presId="urn:microsoft.com/office/officeart/2018/5/layout/IconLeafLabelList"/>
    <dgm:cxn modelId="{3DC030D1-26E5-B94D-A695-9078A9938D2F}" type="presParOf" srcId="{57F452EC-9DEF-4AC8-8037-E77CABB239DF}" destId="{C54C15CD-FAE8-4207-AC14-584E0031AFE3}" srcOrd="1" destOrd="0" presId="urn:microsoft.com/office/officeart/2018/5/layout/IconLeafLabelList"/>
    <dgm:cxn modelId="{5CE279D6-9238-F940-A701-7E763EA4197F}" type="presParOf" srcId="{57F452EC-9DEF-4AC8-8037-E77CABB239DF}" destId="{3769FBEB-89CC-4DE0-8B6D-937E96C86BE5}" srcOrd="2" destOrd="0" presId="urn:microsoft.com/office/officeart/2018/5/layout/IconLeafLabelList"/>
    <dgm:cxn modelId="{1B4494F9-8032-2542-8A53-C2DFC304B151}" type="presParOf" srcId="{57F452EC-9DEF-4AC8-8037-E77CABB239DF}" destId="{8D5E4219-3D43-4AD7-9A4F-C7641A630473}" srcOrd="3" destOrd="0" presId="urn:microsoft.com/office/officeart/2018/5/layout/IconLeafLabelList"/>
    <dgm:cxn modelId="{273EBD1C-650B-D244-9600-3DB1481B4A53}" type="presParOf" srcId="{A1235EB7-F0AF-4D31-AB7A-5311147A51B0}" destId="{E888835C-42B9-411B-A9BE-0AF1D571A88B}" srcOrd="5" destOrd="0" presId="urn:microsoft.com/office/officeart/2018/5/layout/IconLeafLabelList"/>
    <dgm:cxn modelId="{50624834-3961-044D-8DAB-5CD4A38447D5}" type="presParOf" srcId="{A1235EB7-F0AF-4D31-AB7A-5311147A51B0}" destId="{2E983C86-334E-4969-B251-CBAA21AF715C}" srcOrd="6" destOrd="0" presId="urn:microsoft.com/office/officeart/2018/5/layout/IconLeafLabelList"/>
    <dgm:cxn modelId="{A30CFFE1-6A31-8741-81D7-7A3F7719567B}" type="presParOf" srcId="{2E983C86-334E-4969-B251-CBAA21AF715C}" destId="{81C4D491-B7DB-4AEC-9AE7-7D0D89B9EBDB}" srcOrd="0" destOrd="0" presId="urn:microsoft.com/office/officeart/2018/5/layout/IconLeafLabelList"/>
    <dgm:cxn modelId="{69450B87-88F0-1F4E-90C2-4882CF3F5569}" type="presParOf" srcId="{2E983C86-334E-4969-B251-CBAA21AF715C}" destId="{A66FEB2E-2B77-4164-A978-D251AF222C32}" srcOrd="1" destOrd="0" presId="urn:microsoft.com/office/officeart/2018/5/layout/IconLeafLabelList"/>
    <dgm:cxn modelId="{B8F813B6-22A1-5A48-82C0-C22AEA7B384C}" type="presParOf" srcId="{2E983C86-334E-4969-B251-CBAA21AF715C}" destId="{B963636B-5205-4A9C-A7EF-A9B8966F64F6}" srcOrd="2" destOrd="0" presId="urn:microsoft.com/office/officeart/2018/5/layout/IconLeafLabelList"/>
    <dgm:cxn modelId="{85676A77-2D44-2044-BB32-57392746E631}" type="presParOf" srcId="{2E983C86-334E-4969-B251-CBAA21AF715C}" destId="{33C006F6-765C-4897-8676-BFA90AE84A15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3ED6DE-77FA-487C-9083-30AC1B02455A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ACBA5841-34CB-41DA-94F8-5D8786499C5B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Takes lots of data, the more data, the better our predictions</a:t>
          </a:r>
          <a:endParaRPr lang="en-US"/>
        </a:p>
      </dgm:t>
    </dgm:pt>
    <dgm:pt modelId="{D3CE1DA4-9F2C-43EF-9E82-F0ACD24915EC}" type="parTrans" cxnId="{407FB774-1210-43B9-9710-721C45F8EF41}">
      <dgm:prSet/>
      <dgm:spPr/>
      <dgm:t>
        <a:bodyPr/>
        <a:lstStyle/>
        <a:p>
          <a:endParaRPr lang="en-US"/>
        </a:p>
      </dgm:t>
    </dgm:pt>
    <dgm:pt modelId="{B965A73C-375F-431C-A18A-2A3D2F87E546}" type="sibTrans" cxnId="{407FB774-1210-43B9-9710-721C45F8EF41}">
      <dgm:prSet/>
      <dgm:spPr/>
      <dgm:t>
        <a:bodyPr/>
        <a:lstStyle/>
        <a:p>
          <a:endParaRPr lang="en-US"/>
        </a:p>
      </dgm:t>
    </dgm:pt>
    <dgm:pt modelId="{3BB49B0A-1C47-406C-B316-838453481A3E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Takes lots of compute power</a:t>
          </a:r>
          <a:endParaRPr lang="en-US"/>
        </a:p>
      </dgm:t>
    </dgm:pt>
    <dgm:pt modelId="{A36F9A3E-324C-453F-B3B6-B43B57CF6A15}" type="parTrans" cxnId="{13FCC433-C01B-4EB7-99C7-085F69BA2339}">
      <dgm:prSet/>
      <dgm:spPr/>
      <dgm:t>
        <a:bodyPr/>
        <a:lstStyle/>
        <a:p>
          <a:endParaRPr lang="en-US"/>
        </a:p>
      </dgm:t>
    </dgm:pt>
    <dgm:pt modelId="{9D3633D6-A592-4061-A9B6-2CA3B7ED78C1}" type="sibTrans" cxnId="{13FCC433-C01B-4EB7-99C7-085F69BA2339}">
      <dgm:prSet/>
      <dgm:spPr/>
      <dgm:t>
        <a:bodyPr/>
        <a:lstStyle/>
        <a:p>
          <a:endParaRPr lang="en-US"/>
        </a:p>
      </dgm:t>
    </dgm:pt>
    <dgm:pt modelId="{401EE639-8D2B-44EB-9CA1-FD42C9C18FD6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We have effective machine learning algorithms</a:t>
          </a:r>
          <a:endParaRPr lang="en-US"/>
        </a:p>
      </dgm:t>
    </dgm:pt>
    <dgm:pt modelId="{87F6A819-2091-44EC-94AE-BF45B8FCDB59}" type="parTrans" cxnId="{7F1764CD-E0D4-42B3-ADC8-2856FFC71D29}">
      <dgm:prSet/>
      <dgm:spPr/>
      <dgm:t>
        <a:bodyPr/>
        <a:lstStyle/>
        <a:p>
          <a:endParaRPr lang="en-US"/>
        </a:p>
      </dgm:t>
    </dgm:pt>
    <dgm:pt modelId="{7A30C303-2FD3-4AC8-9AFF-EA1AEF407029}" type="sibTrans" cxnId="{7F1764CD-E0D4-42B3-ADC8-2856FFC71D29}">
      <dgm:prSet/>
      <dgm:spPr/>
      <dgm:t>
        <a:bodyPr/>
        <a:lstStyle/>
        <a:p>
          <a:endParaRPr lang="en-US"/>
        </a:p>
      </dgm:t>
    </dgm:pt>
    <dgm:pt modelId="{7B708B09-EF34-4AE7-8283-CB3E0B81C1A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Do you know what takes a lot of computing power?</a:t>
          </a:r>
        </a:p>
      </dgm:t>
    </dgm:pt>
    <dgm:pt modelId="{0C1C6DD6-B238-4DCB-8799-B82429AB90D1}" type="parTrans" cxnId="{5072A8C6-738C-4988-AF6C-564FBE449B84}">
      <dgm:prSet/>
      <dgm:spPr/>
      <dgm:t>
        <a:bodyPr/>
        <a:lstStyle/>
        <a:p>
          <a:endParaRPr lang="en-US"/>
        </a:p>
      </dgm:t>
    </dgm:pt>
    <dgm:pt modelId="{EEC8D972-535B-4A0F-9CBD-1963BD61F5BC}" type="sibTrans" cxnId="{5072A8C6-738C-4988-AF6C-564FBE449B84}">
      <dgm:prSet/>
      <dgm:spPr/>
      <dgm:t>
        <a:bodyPr/>
        <a:lstStyle/>
        <a:p>
          <a:endParaRPr lang="en-US"/>
        </a:p>
      </dgm:t>
    </dgm:pt>
    <dgm:pt modelId="{1CE69A42-9CC8-450F-AF62-B5EE6CB2C626}" type="pres">
      <dgm:prSet presAssocID="{B83ED6DE-77FA-487C-9083-30AC1B02455A}" presName="root" presStyleCnt="0">
        <dgm:presLayoutVars>
          <dgm:dir/>
          <dgm:resizeHandles val="exact"/>
        </dgm:presLayoutVars>
      </dgm:prSet>
      <dgm:spPr/>
    </dgm:pt>
    <dgm:pt modelId="{82CF7CD6-DFB4-4022-BE58-35D472F57B60}" type="pres">
      <dgm:prSet presAssocID="{ACBA5841-34CB-41DA-94F8-5D8786499C5B}" presName="compNode" presStyleCnt="0"/>
      <dgm:spPr/>
    </dgm:pt>
    <dgm:pt modelId="{C1AE7994-060C-4063-BAAA-81D26A821698}" type="pres">
      <dgm:prSet presAssocID="{ACBA5841-34CB-41DA-94F8-5D8786499C5B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atistics"/>
        </a:ext>
      </dgm:extLst>
    </dgm:pt>
    <dgm:pt modelId="{2F67FC5E-41D2-4D41-9688-8620D20928AF}" type="pres">
      <dgm:prSet presAssocID="{ACBA5841-34CB-41DA-94F8-5D8786499C5B}" presName="spaceRect" presStyleCnt="0"/>
      <dgm:spPr/>
    </dgm:pt>
    <dgm:pt modelId="{8F59B9BB-92D6-42B5-A568-0B9E894932C4}" type="pres">
      <dgm:prSet presAssocID="{ACBA5841-34CB-41DA-94F8-5D8786499C5B}" presName="textRect" presStyleLbl="revTx" presStyleIdx="0" presStyleCnt="4">
        <dgm:presLayoutVars>
          <dgm:chMax val="1"/>
          <dgm:chPref val="1"/>
        </dgm:presLayoutVars>
      </dgm:prSet>
      <dgm:spPr/>
    </dgm:pt>
    <dgm:pt modelId="{9D760A3C-192A-4F6E-A912-0F7B3487EDA2}" type="pres">
      <dgm:prSet presAssocID="{B965A73C-375F-431C-A18A-2A3D2F87E546}" presName="sibTrans" presStyleCnt="0"/>
      <dgm:spPr/>
    </dgm:pt>
    <dgm:pt modelId="{AC0BD05F-302E-453A-8E44-4692078458D9}" type="pres">
      <dgm:prSet presAssocID="{3BB49B0A-1C47-406C-B316-838453481A3E}" presName="compNode" presStyleCnt="0"/>
      <dgm:spPr/>
    </dgm:pt>
    <dgm:pt modelId="{ED458191-29E6-4ED7-B0A4-6847342767F7}" type="pres">
      <dgm:prSet presAssocID="{3BB49B0A-1C47-406C-B316-838453481A3E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lculator"/>
        </a:ext>
      </dgm:extLst>
    </dgm:pt>
    <dgm:pt modelId="{0C8203E2-D758-40E2-B355-74A6B45F4039}" type="pres">
      <dgm:prSet presAssocID="{3BB49B0A-1C47-406C-B316-838453481A3E}" presName="spaceRect" presStyleCnt="0"/>
      <dgm:spPr/>
    </dgm:pt>
    <dgm:pt modelId="{EB5EE006-BA1B-4D4D-BA7E-7DC294425D9C}" type="pres">
      <dgm:prSet presAssocID="{3BB49B0A-1C47-406C-B316-838453481A3E}" presName="textRect" presStyleLbl="revTx" presStyleIdx="1" presStyleCnt="4">
        <dgm:presLayoutVars>
          <dgm:chMax val="1"/>
          <dgm:chPref val="1"/>
        </dgm:presLayoutVars>
      </dgm:prSet>
      <dgm:spPr/>
    </dgm:pt>
    <dgm:pt modelId="{C0F7E336-EA8D-4947-8BC9-F874CF3E68D9}" type="pres">
      <dgm:prSet presAssocID="{9D3633D6-A592-4061-A9B6-2CA3B7ED78C1}" presName="sibTrans" presStyleCnt="0"/>
      <dgm:spPr/>
    </dgm:pt>
    <dgm:pt modelId="{5DE0684C-F5AC-4E89-8C83-57BF38CB6B84}" type="pres">
      <dgm:prSet presAssocID="{401EE639-8D2B-44EB-9CA1-FD42C9C18FD6}" presName="compNode" presStyleCnt="0"/>
      <dgm:spPr/>
    </dgm:pt>
    <dgm:pt modelId="{00703B37-0484-49BE-9036-D4F6252BA1D5}" type="pres">
      <dgm:prSet presAssocID="{401EE639-8D2B-44EB-9CA1-FD42C9C18FD6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7A5975A9-57FB-444A-9C3C-FF006E541B80}" type="pres">
      <dgm:prSet presAssocID="{401EE639-8D2B-44EB-9CA1-FD42C9C18FD6}" presName="spaceRect" presStyleCnt="0"/>
      <dgm:spPr/>
    </dgm:pt>
    <dgm:pt modelId="{ADE13A90-9BA9-45E0-A544-F555078338FB}" type="pres">
      <dgm:prSet presAssocID="{401EE639-8D2B-44EB-9CA1-FD42C9C18FD6}" presName="textRect" presStyleLbl="revTx" presStyleIdx="2" presStyleCnt="4">
        <dgm:presLayoutVars>
          <dgm:chMax val="1"/>
          <dgm:chPref val="1"/>
        </dgm:presLayoutVars>
      </dgm:prSet>
      <dgm:spPr/>
    </dgm:pt>
    <dgm:pt modelId="{A5D0BF15-C65B-4902-A270-166C5BF1F9D1}" type="pres">
      <dgm:prSet presAssocID="{7A30C303-2FD3-4AC8-9AFF-EA1AEF407029}" presName="sibTrans" presStyleCnt="0"/>
      <dgm:spPr/>
    </dgm:pt>
    <dgm:pt modelId="{8C1E917F-6ADC-4DC4-9759-BD8F2EB459BF}" type="pres">
      <dgm:prSet presAssocID="{7B708B09-EF34-4AE7-8283-CB3E0B81C1A5}" presName="compNode" presStyleCnt="0"/>
      <dgm:spPr/>
    </dgm:pt>
    <dgm:pt modelId="{382AC142-504E-47F0-AF39-DDB6CB243159}" type="pres">
      <dgm:prSet presAssocID="{7B708B09-EF34-4AE7-8283-CB3E0B81C1A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D563A4B4-3C93-45A4-83D8-E87CF0B4C08B}" type="pres">
      <dgm:prSet presAssocID="{7B708B09-EF34-4AE7-8283-CB3E0B81C1A5}" presName="spaceRect" presStyleCnt="0"/>
      <dgm:spPr/>
    </dgm:pt>
    <dgm:pt modelId="{6EF16ADF-240E-450A-BE22-F0AC9366BBD0}" type="pres">
      <dgm:prSet presAssocID="{7B708B09-EF34-4AE7-8283-CB3E0B81C1A5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96CEDA08-4201-BD40-9A80-CB409911B4D1}" type="presOf" srcId="{B83ED6DE-77FA-487C-9083-30AC1B02455A}" destId="{1CE69A42-9CC8-450F-AF62-B5EE6CB2C626}" srcOrd="0" destOrd="0" presId="urn:microsoft.com/office/officeart/2018/2/layout/IconLabelList"/>
    <dgm:cxn modelId="{13FCC433-C01B-4EB7-99C7-085F69BA2339}" srcId="{B83ED6DE-77FA-487C-9083-30AC1B02455A}" destId="{3BB49B0A-1C47-406C-B316-838453481A3E}" srcOrd="1" destOrd="0" parTransId="{A36F9A3E-324C-453F-B3B6-B43B57CF6A15}" sibTransId="{9D3633D6-A592-4061-A9B6-2CA3B7ED78C1}"/>
    <dgm:cxn modelId="{37766D68-C6D1-BE41-80E9-C9BEF0C951BE}" type="presOf" srcId="{ACBA5841-34CB-41DA-94F8-5D8786499C5B}" destId="{8F59B9BB-92D6-42B5-A568-0B9E894932C4}" srcOrd="0" destOrd="0" presId="urn:microsoft.com/office/officeart/2018/2/layout/IconLabelList"/>
    <dgm:cxn modelId="{FC554C6C-1BCA-C446-8147-9105DC5C3658}" type="presOf" srcId="{7B708B09-EF34-4AE7-8283-CB3E0B81C1A5}" destId="{6EF16ADF-240E-450A-BE22-F0AC9366BBD0}" srcOrd="0" destOrd="0" presId="urn:microsoft.com/office/officeart/2018/2/layout/IconLabelList"/>
    <dgm:cxn modelId="{407FB774-1210-43B9-9710-721C45F8EF41}" srcId="{B83ED6DE-77FA-487C-9083-30AC1B02455A}" destId="{ACBA5841-34CB-41DA-94F8-5D8786499C5B}" srcOrd="0" destOrd="0" parTransId="{D3CE1DA4-9F2C-43EF-9E82-F0ACD24915EC}" sibTransId="{B965A73C-375F-431C-A18A-2A3D2F87E546}"/>
    <dgm:cxn modelId="{9C55D89F-F447-7847-AA5E-BF0464B347CC}" type="presOf" srcId="{401EE639-8D2B-44EB-9CA1-FD42C9C18FD6}" destId="{ADE13A90-9BA9-45E0-A544-F555078338FB}" srcOrd="0" destOrd="0" presId="urn:microsoft.com/office/officeart/2018/2/layout/IconLabelList"/>
    <dgm:cxn modelId="{5072A8C6-738C-4988-AF6C-564FBE449B84}" srcId="{B83ED6DE-77FA-487C-9083-30AC1B02455A}" destId="{7B708B09-EF34-4AE7-8283-CB3E0B81C1A5}" srcOrd="3" destOrd="0" parTransId="{0C1C6DD6-B238-4DCB-8799-B82429AB90D1}" sibTransId="{EEC8D972-535B-4A0F-9CBD-1963BD61F5BC}"/>
    <dgm:cxn modelId="{58AF7ECA-2481-E649-9DEC-262E08CB7D6C}" type="presOf" srcId="{3BB49B0A-1C47-406C-B316-838453481A3E}" destId="{EB5EE006-BA1B-4D4D-BA7E-7DC294425D9C}" srcOrd="0" destOrd="0" presId="urn:microsoft.com/office/officeart/2018/2/layout/IconLabelList"/>
    <dgm:cxn modelId="{7F1764CD-E0D4-42B3-ADC8-2856FFC71D29}" srcId="{B83ED6DE-77FA-487C-9083-30AC1B02455A}" destId="{401EE639-8D2B-44EB-9CA1-FD42C9C18FD6}" srcOrd="2" destOrd="0" parTransId="{87F6A819-2091-44EC-94AE-BF45B8FCDB59}" sibTransId="{7A30C303-2FD3-4AC8-9AFF-EA1AEF407029}"/>
    <dgm:cxn modelId="{4111235D-FF22-894F-BDFB-8002FACA9708}" type="presParOf" srcId="{1CE69A42-9CC8-450F-AF62-B5EE6CB2C626}" destId="{82CF7CD6-DFB4-4022-BE58-35D472F57B60}" srcOrd="0" destOrd="0" presId="urn:microsoft.com/office/officeart/2018/2/layout/IconLabelList"/>
    <dgm:cxn modelId="{A6B8F35E-B24D-3748-AB48-A3DB98CB917C}" type="presParOf" srcId="{82CF7CD6-DFB4-4022-BE58-35D472F57B60}" destId="{C1AE7994-060C-4063-BAAA-81D26A821698}" srcOrd="0" destOrd="0" presId="urn:microsoft.com/office/officeart/2018/2/layout/IconLabelList"/>
    <dgm:cxn modelId="{33B23A59-097A-834B-ABD8-A7F74253F5E7}" type="presParOf" srcId="{82CF7CD6-DFB4-4022-BE58-35D472F57B60}" destId="{2F67FC5E-41D2-4D41-9688-8620D20928AF}" srcOrd="1" destOrd="0" presId="urn:microsoft.com/office/officeart/2018/2/layout/IconLabelList"/>
    <dgm:cxn modelId="{C7433B2A-FB00-2647-924E-EDE81559B35F}" type="presParOf" srcId="{82CF7CD6-DFB4-4022-BE58-35D472F57B60}" destId="{8F59B9BB-92D6-42B5-A568-0B9E894932C4}" srcOrd="2" destOrd="0" presId="urn:microsoft.com/office/officeart/2018/2/layout/IconLabelList"/>
    <dgm:cxn modelId="{C03FCB39-04EB-6042-9454-565255F85A6C}" type="presParOf" srcId="{1CE69A42-9CC8-450F-AF62-B5EE6CB2C626}" destId="{9D760A3C-192A-4F6E-A912-0F7B3487EDA2}" srcOrd="1" destOrd="0" presId="urn:microsoft.com/office/officeart/2018/2/layout/IconLabelList"/>
    <dgm:cxn modelId="{70DCA462-9B70-D744-969D-426AC2705534}" type="presParOf" srcId="{1CE69A42-9CC8-450F-AF62-B5EE6CB2C626}" destId="{AC0BD05F-302E-453A-8E44-4692078458D9}" srcOrd="2" destOrd="0" presId="urn:microsoft.com/office/officeart/2018/2/layout/IconLabelList"/>
    <dgm:cxn modelId="{8073945D-7D42-454A-97DB-83211854B49D}" type="presParOf" srcId="{AC0BD05F-302E-453A-8E44-4692078458D9}" destId="{ED458191-29E6-4ED7-B0A4-6847342767F7}" srcOrd="0" destOrd="0" presId="urn:microsoft.com/office/officeart/2018/2/layout/IconLabelList"/>
    <dgm:cxn modelId="{FF457FD5-7E13-E74A-91BB-8AB34047A121}" type="presParOf" srcId="{AC0BD05F-302E-453A-8E44-4692078458D9}" destId="{0C8203E2-D758-40E2-B355-74A6B45F4039}" srcOrd="1" destOrd="0" presId="urn:microsoft.com/office/officeart/2018/2/layout/IconLabelList"/>
    <dgm:cxn modelId="{A1C6D891-2D31-0444-BBF4-67EC0DF5F3DF}" type="presParOf" srcId="{AC0BD05F-302E-453A-8E44-4692078458D9}" destId="{EB5EE006-BA1B-4D4D-BA7E-7DC294425D9C}" srcOrd="2" destOrd="0" presId="urn:microsoft.com/office/officeart/2018/2/layout/IconLabelList"/>
    <dgm:cxn modelId="{9F6F0A21-5301-CF4F-A961-5BE84395EC7D}" type="presParOf" srcId="{1CE69A42-9CC8-450F-AF62-B5EE6CB2C626}" destId="{C0F7E336-EA8D-4947-8BC9-F874CF3E68D9}" srcOrd="3" destOrd="0" presId="urn:microsoft.com/office/officeart/2018/2/layout/IconLabelList"/>
    <dgm:cxn modelId="{D515509A-5177-3B43-99A5-8C6CD46A664A}" type="presParOf" srcId="{1CE69A42-9CC8-450F-AF62-B5EE6CB2C626}" destId="{5DE0684C-F5AC-4E89-8C83-57BF38CB6B84}" srcOrd="4" destOrd="0" presId="urn:microsoft.com/office/officeart/2018/2/layout/IconLabelList"/>
    <dgm:cxn modelId="{2DE23C3D-1D7E-C845-9051-5F372700CF02}" type="presParOf" srcId="{5DE0684C-F5AC-4E89-8C83-57BF38CB6B84}" destId="{00703B37-0484-49BE-9036-D4F6252BA1D5}" srcOrd="0" destOrd="0" presId="urn:microsoft.com/office/officeart/2018/2/layout/IconLabelList"/>
    <dgm:cxn modelId="{541D3A27-E1D0-7443-8C6A-63FB3231B499}" type="presParOf" srcId="{5DE0684C-F5AC-4E89-8C83-57BF38CB6B84}" destId="{7A5975A9-57FB-444A-9C3C-FF006E541B80}" srcOrd="1" destOrd="0" presId="urn:microsoft.com/office/officeart/2018/2/layout/IconLabelList"/>
    <dgm:cxn modelId="{879ED6B2-3B3B-A347-AD39-5B7F409A3DE0}" type="presParOf" srcId="{5DE0684C-F5AC-4E89-8C83-57BF38CB6B84}" destId="{ADE13A90-9BA9-45E0-A544-F555078338FB}" srcOrd="2" destOrd="0" presId="urn:microsoft.com/office/officeart/2018/2/layout/IconLabelList"/>
    <dgm:cxn modelId="{DF1DED91-0553-6846-97EF-BAB7E7068771}" type="presParOf" srcId="{1CE69A42-9CC8-450F-AF62-B5EE6CB2C626}" destId="{A5D0BF15-C65B-4902-A270-166C5BF1F9D1}" srcOrd="5" destOrd="0" presId="urn:microsoft.com/office/officeart/2018/2/layout/IconLabelList"/>
    <dgm:cxn modelId="{C85744E6-3157-404D-9C4F-0EEF19F69901}" type="presParOf" srcId="{1CE69A42-9CC8-450F-AF62-B5EE6CB2C626}" destId="{8C1E917F-6ADC-4DC4-9759-BD8F2EB459BF}" srcOrd="6" destOrd="0" presId="urn:microsoft.com/office/officeart/2018/2/layout/IconLabelList"/>
    <dgm:cxn modelId="{CA5EAB76-5DF8-F546-994C-D11B551AE162}" type="presParOf" srcId="{8C1E917F-6ADC-4DC4-9759-BD8F2EB459BF}" destId="{382AC142-504E-47F0-AF39-DDB6CB243159}" srcOrd="0" destOrd="0" presId="urn:microsoft.com/office/officeart/2018/2/layout/IconLabelList"/>
    <dgm:cxn modelId="{C16414EE-04C8-354C-9338-A640464B5474}" type="presParOf" srcId="{8C1E917F-6ADC-4DC4-9759-BD8F2EB459BF}" destId="{D563A4B4-3C93-45A4-83D8-E87CF0B4C08B}" srcOrd="1" destOrd="0" presId="urn:microsoft.com/office/officeart/2018/2/layout/IconLabelList"/>
    <dgm:cxn modelId="{B2219C3C-FDB5-CF46-A118-51408F16CC9F}" type="presParOf" srcId="{8C1E917F-6ADC-4DC4-9759-BD8F2EB459BF}" destId="{6EF16ADF-240E-450A-BE22-F0AC9366BBD0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8CAEDE-808C-417B-BD59-C044FC3C7BEF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81DAAEAA-F0C9-4BF3-A7CF-49CA49F51EB6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/>
            <a:t>Business leaders</a:t>
          </a:r>
          <a:r>
            <a:rPr lang="en-GB"/>
            <a:t>, wants solutions to problems</a:t>
          </a:r>
          <a:endParaRPr lang="en-US"/>
        </a:p>
      </dgm:t>
    </dgm:pt>
    <dgm:pt modelId="{C46C13C0-62F1-4529-974B-2C9058973F2B}" type="parTrans" cxnId="{97D8CDF6-67E6-425C-97D9-D0D0BB726004}">
      <dgm:prSet/>
      <dgm:spPr/>
      <dgm:t>
        <a:bodyPr/>
        <a:lstStyle/>
        <a:p>
          <a:endParaRPr lang="en-US"/>
        </a:p>
      </dgm:t>
    </dgm:pt>
    <dgm:pt modelId="{B696BD33-8600-4830-84E2-791FBD248F2C}" type="sibTrans" cxnId="{97D8CDF6-67E6-425C-97D9-D0D0BB726004}">
      <dgm:prSet/>
      <dgm:spPr/>
      <dgm:t>
        <a:bodyPr/>
        <a:lstStyle/>
        <a:p>
          <a:endParaRPr lang="en-US"/>
        </a:p>
      </dgm:t>
    </dgm:pt>
    <dgm:pt modelId="{31778299-F417-4C34-8111-2B471A860856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/>
            <a:t>Software developers</a:t>
          </a:r>
          <a:r>
            <a:rPr lang="en-GB"/>
            <a:t>, wants to create better applications</a:t>
          </a:r>
          <a:endParaRPr lang="en-US"/>
        </a:p>
      </dgm:t>
    </dgm:pt>
    <dgm:pt modelId="{89CD0460-BB71-4EEF-987D-E20CA5B159C7}" type="parTrans" cxnId="{E497E84F-272B-4F40-9E06-CF0829577CCE}">
      <dgm:prSet/>
      <dgm:spPr/>
      <dgm:t>
        <a:bodyPr/>
        <a:lstStyle/>
        <a:p>
          <a:endParaRPr lang="en-US"/>
        </a:p>
      </dgm:t>
    </dgm:pt>
    <dgm:pt modelId="{C8F91E0B-ECB9-4E3A-8C4F-2F4B33E5E6A7}" type="sibTrans" cxnId="{E497E84F-272B-4F40-9E06-CF0829577CCE}">
      <dgm:prSet/>
      <dgm:spPr/>
      <dgm:t>
        <a:bodyPr/>
        <a:lstStyle/>
        <a:p>
          <a:endParaRPr lang="en-US"/>
        </a:p>
      </dgm:t>
    </dgm:pt>
    <dgm:pt modelId="{FFB80C06-7018-48A6-A17E-3EE76FCCC3F6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/>
            <a:t>Data Scientists</a:t>
          </a:r>
          <a:r>
            <a:rPr lang="en-GB"/>
            <a:t>, wants powerful, easy-to-use tools</a:t>
          </a:r>
          <a:endParaRPr lang="en-US"/>
        </a:p>
      </dgm:t>
    </dgm:pt>
    <dgm:pt modelId="{D68457F7-C43E-47C6-B3E6-A6EF3B402672}" type="parTrans" cxnId="{92523150-6FA5-471F-93CD-77177E69B1FC}">
      <dgm:prSet/>
      <dgm:spPr/>
      <dgm:t>
        <a:bodyPr/>
        <a:lstStyle/>
        <a:p>
          <a:endParaRPr lang="en-US"/>
        </a:p>
      </dgm:t>
    </dgm:pt>
    <dgm:pt modelId="{6BB991B3-E91F-4FAA-93BC-6B2DC348D60C}" type="sibTrans" cxnId="{92523150-6FA5-471F-93CD-77177E69B1FC}">
      <dgm:prSet/>
      <dgm:spPr/>
      <dgm:t>
        <a:bodyPr/>
        <a:lstStyle/>
        <a:p>
          <a:endParaRPr lang="en-US"/>
        </a:p>
      </dgm:t>
    </dgm:pt>
    <dgm:pt modelId="{2BE2F0D3-EB4E-4F3B-9486-7BAC78249A03}" type="pres">
      <dgm:prSet presAssocID="{E78CAEDE-808C-417B-BD59-C044FC3C7BEF}" presName="root" presStyleCnt="0">
        <dgm:presLayoutVars>
          <dgm:dir/>
          <dgm:resizeHandles val="exact"/>
        </dgm:presLayoutVars>
      </dgm:prSet>
      <dgm:spPr/>
    </dgm:pt>
    <dgm:pt modelId="{881711EE-3B54-4CA7-97A5-B118ABE5BB57}" type="pres">
      <dgm:prSet presAssocID="{81DAAEAA-F0C9-4BF3-A7CF-49CA49F51EB6}" presName="compNode" presStyleCnt="0"/>
      <dgm:spPr/>
    </dgm:pt>
    <dgm:pt modelId="{4B163F17-7181-4BD7-90E5-DAF096D7768B}" type="pres">
      <dgm:prSet presAssocID="{81DAAEAA-F0C9-4BF3-A7CF-49CA49F51EB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1FEFC9DB-A740-48EF-96DF-0B50936AD353}" type="pres">
      <dgm:prSet presAssocID="{81DAAEAA-F0C9-4BF3-A7CF-49CA49F51EB6}" presName="spaceRect" presStyleCnt="0"/>
      <dgm:spPr/>
    </dgm:pt>
    <dgm:pt modelId="{31C6B33F-F803-4F43-9C04-36534CF38D41}" type="pres">
      <dgm:prSet presAssocID="{81DAAEAA-F0C9-4BF3-A7CF-49CA49F51EB6}" presName="textRect" presStyleLbl="revTx" presStyleIdx="0" presStyleCnt="3">
        <dgm:presLayoutVars>
          <dgm:chMax val="1"/>
          <dgm:chPref val="1"/>
        </dgm:presLayoutVars>
      </dgm:prSet>
      <dgm:spPr/>
    </dgm:pt>
    <dgm:pt modelId="{048522BF-D8CE-4A11-B152-6DFCC76AD08F}" type="pres">
      <dgm:prSet presAssocID="{B696BD33-8600-4830-84E2-791FBD248F2C}" presName="sibTrans" presStyleCnt="0"/>
      <dgm:spPr/>
    </dgm:pt>
    <dgm:pt modelId="{BCB25A3D-BCCB-4D10-9415-35BA4FA3C881}" type="pres">
      <dgm:prSet presAssocID="{31778299-F417-4C34-8111-2B471A860856}" presName="compNode" presStyleCnt="0"/>
      <dgm:spPr/>
    </dgm:pt>
    <dgm:pt modelId="{43D110E6-AD94-4BF4-A1F6-0145C2810D43}" type="pres">
      <dgm:prSet presAssocID="{31778299-F417-4C34-8111-2B471A86085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F5468915-2AF6-4BCD-8525-AB64893B38E9}" type="pres">
      <dgm:prSet presAssocID="{31778299-F417-4C34-8111-2B471A860856}" presName="spaceRect" presStyleCnt="0"/>
      <dgm:spPr/>
    </dgm:pt>
    <dgm:pt modelId="{91A1E05C-364C-40E2-9801-9D7C98A06BAA}" type="pres">
      <dgm:prSet presAssocID="{31778299-F417-4C34-8111-2B471A860856}" presName="textRect" presStyleLbl="revTx" presStyleIdx="1" presStyleCnt="3">
        <dgm:presLayoutVars>
          <dgm:chMax val="1"/>
          <dgm:chPref val="1"/>
        </dgm:presLayoutVars>
      </dgm:prSet>
      <dgm:spPr/>
    </dgm:pt>
    <dgm:pt modelId="{CF09234F-FFC2-4500-89AC-412D1B52F3FA}" type="pres">
      <dgm:prSet presAssocID="{C8F91E0B-ECB9-4E3A-8C4F-2F4B33E5E6A7}" presName="sibTrans" presStyleCnt="0"/>
      <dgm:spPr/>
    </dgm:pt>
    <dgm:pt modelId="{F9BA2E80-1A28-457E-82A6-C64B28CA9CD4}" type="pres">
      <dgm:prSet presAssocID="{FFB80C06-7018-48A6-A17E-3EE76FCCC3F6}" presName="compNode" presStyleCnt="0"/>
      <dgm:spPr/>
    </dgm:pt>
    <dgm:pt modelId="{D7ADDA27-3A20-4E5D-BE46-C57995D3B9BF}" type="pres">
      <dgm:prSet presAssocID="{FFB80C06-7018-48A6-A17E-3EE76FCCC3F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ols"/>
        </a:ext>
      </dgm:extLst>
    </dgm:pt>
    <dgm:pt modelId="{5077A175-6D08-4A7C-8903-AB2345838215}" type="pres">
      <dgm:prSet presAssocID="{FFB80C06-7018-48A6-A17E-3EE76FCCC3F6}" presName="spaceRect" presStyleCnt="0"/>
      <dgm:spPr/>
    </dgm:pt>
    <dgm:pt modelId="{835EA37A-E3C6-46EA-9FFB-1E01CFB6C9AF}" type="pres">
      <dgm:prSet presAssocID="{FFB80C06-7018-48A6-A17E-3EE76FCCC3F6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E497E84F-272B-4F40-9E06-CF0829577CCE}" srcId="{E78CAEDE-808C-417B-BD59-C044FC3C7BEF}" destId="{31778299-F417-4C34-8111-2B471A860856}" srcOrd="1" destOrd="0" parTransId="{89CD0460-BB71-4EEF-987D-E20CA5B159C7}" sibTransId="{C8F91E0B-ECB9-4E3A-8C4F-2F4B33E5E6A7}"/>
    <dgm:cxn modelId="{92523150-6FA5-471F-93CD-77177E69B1FC}" srcId="{E78CAEDE-808C-417B-BD59-C044FC3C7BEF}" destId="{FFB80C06-7018-48A6-A17E-3EE76FCCC3F6}" srcOrd="2" destOrd="0" parTransId="{D68457F7-C43E-47C6-B3E6-A6EF3B402672}" sibTransId="{6BB991B3-E91F-4FAA-93BC-6B2DC348D60C}"/>
    <dgm:cxn modelId="{DD66606F-3090-F241-B028-215B47DEBF7E}" type="presOf" srcId="{FFB80C06-7018-48A6-A17E-3EE76FCCC3F6}" destId="{835EA37A-E3C6-46EA-9FFB-1E01CFB6C9AF}" srcOrd="0" destOrd="0" presId="urn:microsoft.com/office/officeart/2018/2/layout/IconLabelList"/>
    <dgm:cxn modelId="{C970989A-D34F-6C4A-97B6-3F856710FB39}" type="presOf" srcId="{81DAAEAA-F0C9-4BF3-A7CF-49CA49F51EB6}" destId="{31C6B33F-F803-4F43-9C04-36534CF38D41}" srcOrd="0" destOrd="0" presId="urn:microsoft.com/office/officeart/2018/2/layout/IconLabelList"/>
    <dgm:cxn modelId="{BB5BADBE-97F0-A146-BEDA-125A2EF1C8C2}" type="presOf" srcId="{31778299-F417-4C34-8111-2B471A860856}" destId="{91A1E05C-364C-40E2-9801-9D7C98A06BAA}" srcOrd="0" destOrd="0" presId="urn:microsoft.com/office/officeart/2018/2/layout/IconLabelList"/>
    <dgm:cxn modelId="{97D8CDF6-67E6-425C-97D9-D0D0BB726004}" srcId="{E78CAEDE-808C-417B-BD59-C044FC3C7BEF}" destId="{81DAAEAA-F0C9-4BF3-A7CF-49CA49F51EB6}" srcOrd="0" destOrd="0" parTransId="{C46C13C0-62F1-4529-974B-2C9058973F2B}" sibTransId="{B696BD33-8600-4830-84E2-791FBD248F2C}"/>
    <dgm:cxn modelId="{D4969AFF-2DF1-324F-8948-9C3DC54EFF7F}" type="presOf" srcId="{E78CAEDE-808C-417B-BD59-C044FC3C7BEF}" destId="{2BE2F0D3-EB4E-4F3B-9486-7BAC78249A03}" srcOrd="0" destOrd="0" presId="urn:microsoft.com/office/officeart/2018/2/layout/IconLabelList"/>
    <dgm:cxn modelId="{A7FAA2C5-CB5E-DF45-9B03-6DC7533C349C}" type="presParOf" srcId="{2BE2F0D3-EB4E-4F3B-9486-7BAC78249A03}" destId="{881711EE-3B54-4CA7-97A5-B118ABE5BB57}" srcOrd="0" destOrd="0" presId="urn:microsoft.com/office/officeart/2018/2/layout/IconLabelList"/>
    <dgm:cxn modelId="{D495A670-307B-934E-A6BC-6C48206F7D36}" type="presParOf" srcId="{881711EE-3B54-4CA7-97A5-B118ABE5BB57}" destId="{4B163F17-7181-4BD7-90E5-DAF096D7768B}" srcOrd="0" destOrd="0" presId="urn:microsoft.com/office/officeart/2018/2/layout/IconLabelList"/>
    <dgm:cxn modelId="{2E646F60-CEB9-514E-A460-E137C544C166}" type="presParOf" srcId="{881711EE-3B54-4CA7-97A5-B118ABE5BB57}" destId="{1FEFC9DB-A740-48EF-96DF-0B50936AD353}" srcOrd="1" destOrd="0" presId="urn:microsoft.com/office/officeart/2018/2/layout/IconLabelList"/>
    <dgm:cxn modelId="{5DA2FCD4-0FB2-9C48-9E2E-1702F3096F89}" type="presParOf" srcId="{881711EE-3B54-4CA7-97A5-B118ABE5BB57}" destId="{31C6B33F-F803-4F43-9C04-36534CF38D41}" srcOrd="2" destOrd="0" presId="urn:microsoft.com/office/officeart/2018/2/layout/IconLabelList"/>
    <dgm:cxn modelId="{A7ABBD09-0FCD-C14A-AD0A-C549CA2F6E27}" type="presParOf" srcId="{2BE2F0D3-EB4E-4F3B-9486-7BAC78249A03}" destId="{048522BF-D8CE-4A11-B152-6DFCC76AD08F}" srcOrd="1" destOrd="0" presId="urn:microsoft.com/office/officeart/2018/2/layout/IconLabelList"/>
    <dgm:cxn modelId="{E183E0A6-A054-3746-8F01-01D0A1834ADA}" type="presParOf" srcId="{2BE2F0D3-EB4E-4F3B-9486-7BAC78249A03}" destId="{BCB25A3D-BCCB-4D10-9415-35BA4FA3C881}" srcOrd="2" destOrd="0" presId="urn:microsoft.com/office/officeart/2018/2/layout/IconLabelList"/>
    <dgm:cxn modelId="{39D3660E-E9EF-2049-B994-B9ADD9EAAB02}" type="presParOf" srcId="{BCB25A3D-BCCB-4D10-9415-35BA4FA3C881}" destId="{43D110E6-AD94-4BF4-A1F6-0145C2810D43}" srcOrd="0" destOrd="0" presId="urn:microsoft.com/office/officeart/2018/2/layout/IconLabelList"/>
    <dgm:cxn modelId="{6032DC90-26D9-D240-A973-04DB7F4120BB}" type="presParOf" srcId="{BCB25A3D-BCCB-4D10-9415-35BA4FA3C881}" destId="{F5468915-2AF6-4BCD-8525-AB64893B38E9}" srcOrd="1" destOrd="0" presId="urn:microsoft.com/office/officeart/2018/2/layout/IconLabelList"/>
    <dgm:cxn modelId="{533DA0F4-866D-2143-9074-A7B9A2B46FBB}" type="presParOf" srcId="{BCB25A3D-BCCB-4D10-9415-35BA4FA3C881}" destId="{91A1E05C-364C-40E2-9801-9D7C98A06BAA}" srcOrd="2" destOrd="0" presId="urn:microsoft.com/office/officeart/2018/2/layout/IconLabelList"/>
    <dgm:cxn modelId="{202411B0-850F-984F-B3E7-8B5FD09A220F}" type="presParOf" srcId="{2BE2F0D3-EB4E-4F3B-9486-7BAC78249A03}" destId="{CF09234F-FFC2-4500-89AC-412D1B52F3FA}" srcOrd="3" destOrd="0" presId="urn:microsoft.com/office/officeart/2018/2/layout/IconLabelList"/>
    <dgm:cxn modelId="{7015880E-E504-E648-9434-0AA05C26E958}" type="presParOf" srcId="{2BE2F0D3-EB4E-4F3B-9486-7BAC78249A03}" destId="{F9BA2E80-1A28-457E-82A6-C64B28CA9CD4}" srcOrd="4" destOrd="0" presId="urn:microsoft.com/office/officeart/2018/2/layout/IconLabelList"/>
    <dgm:cxn modelId="{DE2186BC-EEEB-A34A-A43A-8669B3D2FA02}" type="presParOf" srcId="{F9BA2E80-1A28-457E-82A6-C64B28CA9CD4}" destId="{D7ADDA27-3A20-4E5D-BE46-C57995D3B9BF}" srcOrd="0" destOrd="0" presId="urn:microsoft.com/office/officeart/2018/2/layout/IconLabelList"/>
    <dgm:cxn modelId="{C0BBD45E-0757-6F44-A840-0659E89374EB}" type="presParOf" srcId="{F9BA2E80-1A28-457E-82A6-C64B28CA9CD4}" destId="{5077A175-6D08-4A7C-8903-AB2345838215}" srcOrd="1" destOrd="0" presId="urn:microsoft.com/office/officeart/2018/2/layout/IconLabelList"/>
    <dgm:cxn modelId="{3D28D668-3F55-854E-A8C9-541A0C270DB0}" type="presParOf" srcId="{F9BA2E80-1A28-457E-82A6-C64B28CA9CD4}" destId="{835EA37A-E3C6-46EA-9FFB-1E01CFB6C9AF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423372A-B7F1-4303-A493-4988D93CE70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73B82946-33A2-4F9B-BC30-F24D52829E88}">
      <dgm:prSet/>
      <dgm:spPr/>
      <dgm:t>
        <a:bodyPr/>
        <a:lstStyle/>
        <a:p>
          <a:r>
            <a:rPr lang="en-US"/>
            <a:t>Language detection</a:t>
          </a:r>
        </a:p>
      </dgm:t>
    </dgm:pt>
    <dgm:pt modelId="{779A6014-8E24-4FCE-9402-5FF32E3E2FB2}" type="parTrans" cxnId="{90C9C26E-8DF9-40AD-86C7-85EE0F0D5EF8}">
      <dgm:prSet/>
      <dgm:spPr/>
      <dgm:t>
        <a:bodyPr/>
        <a:lstStyle/>
        <a:p>
          <a:endParaRPr lang="en-US"/>
        </a:p>
      </dgm:t>
    </dgm:pt>
    <dgm:pt modelId="{4BECA6DA-10C3-45B8-8689-B0575D8CB30D}" type="sibTrans" cxnId="{90C9C26E-8DF9-40AD-86C7-85EE0F0D5EF8}">
      <dgm:prSet/>
      <dgm:spPr/>
      <dgm:t>
        <a:bodyPr/>
        <a:lstStyle/>
        <a:p>
          <a:endParaRPr lang="en-US"/>
        </a:p>
      </dgm:t>
    </dgm:pt>
    <dgm:pt modelId="{1ABE7809-CD90-445D-9386-00600E5FE65B}">
      <dgm:prSet/>
      <dgm:spPr/>
      <dgm:t>
        <a:bodyPr/>
        <a:lstStyle/>
        <a:p>
          <a:r>
            <a:rPr lang="en-US"/>
            <a:t>Sentiment analysis (bad or good) </a:t>
          </a:r>
        </a:p>
      </dgm:t>
    </dgm:pt>
    <dgm:pt modelId="{19DB345B-94EB-4857-9469-722DD71828DD}" type="parTrans" cxnId="{9BE5995D-A095-4AD5-AD53-1222C0AC285B}">
      <dgm:prSet/>
      <dgm:spPr/>
      <dgm:t>
        <a:bodyPr/>
        <a:lstStyle/>
        <a:p>
          <a:endParaRPr lang="en-US"/>
        </a:p>
      </dgm:t>
    </dgm:pt>
    <dgm:pt modelId="{9BDB73FE-67BC-445E-8954-5D94DE02F024}" type="sibTrans" cxnId="{9BE5995D-A095-4AD5-AD53-1222C0AC285B}">
      <dgm:prSet/>
      <dgm:spPr/>
      <dgm:t>
        <a:bodyPr/>
        <a:lstStyle/>
        <a:p>
          <a:endParaRPr lang="en-US"/>
        </a:p>
      </dgm:t>
    </dgm:pt>
    <dgm:pt modelId="{3CD84655-310A-475E-9E80-1DB875EF65D0}">
      <dgm:prSet/>
      <dgm:spPr/>
      <dgm:t>
        <a:bodyPr/>
        <a:lstStyle/>
        <a:p>
          <a:r>
            <a:rPr lang="en-US"/>
            <a:t>Key phrase detection</a:t>
          </a:r>
        </a:p>
      </dgm:t>
    </dgm:pt>
    <dgm:pt modelId="{8C655695-EAB4-4FCF-88F9-4A8C39BC488A}" type="parTrans" cxnId="{BF460DCA-F7C6-4FE0-89DF-D916FE4C8544}">
      <dgm:prSet/>
      <dgm:spPr/>
      <dgm:t>
        <a:bodyPr/>
        <a:lstStyle/>
        <a:p>
          <a:endParaRPr lang="en-US"/>
        </a:p>
      </dgm:t>
    </dgm:pt>
    <dgm:pt modelId="{FB59BD0D-A8E3-44EE-8D09-2130A0067652}" type="sibTrans" cxnId="{BF460DCA-F7C6-4FE0-89DF-D916FE4C8544}">
      <dgm:prSet/>
      <dgm:spPr/>
      <dgm:t>
        <a:bodyPr/>
        <a:lstStyle/>
        <a:p>
          <a:endParaRPr lang="en-US"/>
        </a:p>
      </dgm:t>
    </dgm:pt>
    <dgm:pt modelId="{E532717C-D738-4C1D-861C-31AB631A76E4}">
      <dgm:prSet/>
      <dgm:spPr/>
      <dgm:t>
        <a:bodyPr/>
        <a:lstStyle/>
        <a:p>
          <a:r>
            <a:rPr lang="en-US"/>
            <a:t>Translation</a:t>
          </a:r>
        </a:p>
      </dgm:t>
    </dgm:pt>
    <dgm:pt modelId="{434A3FC7-C96E-4CA5-93B5-790741B2FB16}" type="parTrans" cxnId="{1860243B-2B15-45F4-A9CA-7C41CEF58F01}">
      <dgm:prSet/>
      <dgm:spPr/>
      <dgm:t>
        <a:bodyPr/>
        <a:lstStyle/>
        <a:p>
          <a:endParaRPr lang="en-US"/>
        </a:p>
      </dgm:t>
    </dgm:pt>
    <dgm:pt modelId="{505A795C-3AA8-45B5-9275-36866A869A6A}" type="sibTrans" cxnId="{1860243B-2B15-45F4-A9CA-7C41CEF58F01}">
      <dgm:prSet/>
      <dgm:spPr/>
      <dgm:t>
        <a:bodyPr/>
        <a:lstStyle/>
        <a:p>
          <a:endParaRPr lang="en-US"/>
        </a:p>
      </dgm:t>
    </dgm:pt>
    <dgm:pt modelId="{CED4D11B-538D-45F8-BECA-A0140F4B5A7B}">
      <dgm:prSet/>
      <dgm:spPr/>
      <dgm:t>
        <a:bodyPr/>
        <a:lstStyle/>
        <a:p>
          <a:r>
            <a:rPr lang="en-US"/>
            <a:t>and more…</a:t>
          </a:r>
        </a:p>
      </dgm:t>
    </dgm:pt>
    <dgm:pt modelId="{1532A11E-4F08-4F85-8607-15D12A133889}" type="parTrans" cxnId="{BBDD520D-3035-4CF7-941A-74DA09E548AE}">
      <dgm:prSet/>
      <dgm:spPr/>
      <dgm:t>
        <a:bodyPr/>
        <a:lstStyle/>
        <a:p>
          <a:endParaRPr lang="en-US"/>
        </a:p>
      </dgm:t>
    </dgm:pt>
    <dgm:pt modelId="{77501C65-C57B-4A83-BCC0-585306C2A6C8}" type="sibTrans" cxnId="{BBDD520D-3035-4CF7-941A-74DA09E548AE}">
      <dgm:prSet/>
      <dgm:spPr/>
      <dgm:t>
        <a:bodyPr/>
        <a:lstStyle/>
        <a:p>
          <a:endParaRPr lang="en-US"/>
        </a:p>
      </dgm:t>
    </dgm:pt>
    <dgm:pt modelId="{B640DD76-3B11-4ADF-A79C-4337F37BE944}" type="pres">
      <dgm:prSet presAssocID="{A423372A-B7F1-4303-A493-4988D93CE70A}" presName="root" presStyleCnt="0">
        <dgm:presLayoutVars>
          <dgm:dir/>
          <dgm:resizeHandles val="exact"/>
        </dgm:presLayoutVars>
      </dgm:prSet>
      <dgm:spPr/>
    </dgm:pt>
    <dgm:pt modelId="{57F388CB-9DDD-4AA2-B284-0E84AD1A72DE}" type="pres">
      <dgm:prSet presAssocID="{73B82946-33A2-4F9B-BC30-F24D52829E88}" presName="compNode" presStyleCnt="0"/>
      <dgm:spPr/>
    </dgm:pt>
    <dgm:pt modelId="{B688EF22-8B5D-4748-9156-1C54D753C348}" type="pres">
      <dgm:prSet presAssocID="{73B82946-33A2-4F9B-BC30-F24D52829E88}" presName="bgRect" presStyleLbl="bgShp" presStyleIdx="0" presStyleCnt="5"/>
      <dgm:spPr/>
    </dgm:pt>
    <dgm:pt modelId="{0D115000-4441-4BE9-91B1-A5529FDF68F2}" type="pres">
      <dgm:prSet presAssocID="{73B82946-33A2-4F9B-BC30-F24D52829E88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225C7D63-FF5E-414D-990C-119E45C97EBE}" type="pres">
      <dgm:prSet presAssocID="{73B82946-33A2-4F9B-BC30-F24D52829E88}" presName="spaceRect" presStyleCnt="0"/>
      <dgm:spPr/>
    </dgm:pt>
    <dgm:pt modelId="{5F5A10C3-7612-46DD-A167-A62911895814}" type="pres">
      <dgm:prSet presAssocID="{73B82946-33A2-4F9B-BC30-F24D52829E88}" presName="parTx" presStyleLbl="revTx" presStyleIdx="0" presStyleCnt="5">
        <dgm:presLayoutVars>
          <dgm:chMax val="0"/>
          <dgm:chPref val="0"/>
        </dgm:presLayoutVars>
      </dgm:prSet>
      <dgm:spPr/>
    </dgm:pt>
    <dgm:pt modelId="{941A91AA-2841-40B8-896B-82704600464C}" type="pres">
      <dgm:prSet presAssocID="{4BECA6DA-10C3-45B8-8689-B0575D8CB30D}" presName="sibTrans" presStyleCnt="0"/>
      <dgm:spPr/>
    </dgm:pt>
    <dgm:pt modelId="{75E4778E-2285-41C6-86FC-AD06E92A0A64}" type="pres">
      <dgm:prSet presAssocID="{1ABE7809-CD90-445D-9386-00600E5FE65B}" presName="compNode" presStyleCnt="0"/>
      <dgm:spPr/>
    </dgm:pt>
    <dgm:pt modelId="{0B6404F3-9E30-4A72-897A-8F472A9CDB08}" type="pres">
      <dgm:prSet presAssocID="{1ABE7809-CD90-445D-9386-00600E5FE65B}" presName="bgRect" presStyleLbl="bgShp" presStyleIdx="1" presStyleCnt="5"/>
      <dgm:spPr/>
    </dgm:pt>
    <dgm:pt modelId="{0DDEA057-5B18-4A89-BC97-C8F42C1B10B0}" type="pres">
      <dgm:prSet presAssocID="{1ABE7809-CD90-445D-9386-00600E5FE65B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ad Face with No Fill"/>
        </a:ext>
      </dgm:extLst>
    </dgm:pt>
    <dgm:pt modelId="{EED1AA12-ADF2-4264-B508-6ABEC4167A0D}" type="pres">
      <dgm:prSet presAssocID="{1ABE7809-CD90-445D-9386-00600E5FE65B}" presName="spaceRect" presStyleCnt="0"/>
      <dgm:spPr/>
    </dgm:pt>
    <dgm:pt modelId="{19B1007C-6F94-4756-BE1B-FD5DBD4FA59C}" type="pres">
      <dgm:prSet presAssocID="{1ABE7809-CD90-445D-9386-00600E5FE65B}" presName="parTx" presStyleLbl="revTx" presStyleIdx="1" presStyleCnt="5">
        <dgm:presLayoutVars>
          <dgm:chMax val="0"/>
          <dgm:chPref val="0"/>
        </dgm:presLayoutVars>
      </dgm:prSet>
      <dgm:spPr/>
    </dgm:pt>
    <dgm:pt modelId="{1F846209-7201-46F7-9D4D-ECACB29F5F45}" type="pres">
      <dgm:prSet presAssocID="{9BDB73FE-67BC-445E-8954-5D94DE02F024}" presName="sibTrans" presStyleCnt="0"/>
      <dgm:spPr/>
    </dgm:pt>
    <dgm:pt modelId="{80F22284-3050-48F6-9E84-F9EA6EC7350C}" type="pres">
      <dgm:prSet presAssocID="{3CD84655-310A-475E-9E80-1DB875EF65D0}" presName="compNode" presStyleCnt="0"/>
      <dgm:spPr/>
    </dgm:pt>
    <dgm:pt modelId="{40E7ABE5-AB7B-4CD5-B271-43DE1992DA03}" type="pres">
      <dgm:prSet presAssocID="{3CD84655-310A-475E-9E80-1DB875EF65D0}" presName="bgRect" presStyleLbl="bgShp" presStyleIdx="2" presStyleCnt="5"/>
      <dgm:spPr/>
    </dgm:pt>
    <dgm:pt modelId="{73D7DAB9-736C-47A6-AF46-5A913530AEDC}" type="pres">
      <dgm:prSet presAssocID="{3CD84655-310A-475E-9E80-1DB875EF65D0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ey"/>
        </a:ext>
      </dgm:extLst>
    </dgm:pt>
    <dgm:pt modelId="{72CF2519-76ED-42C6-943F-B7E763F57DDC}" type="pres">
      <dgm:prSet presAssocID="{3CD84655-310A-475E-9E80-1DB875EF65D0}" presName="spaceRect" presStyleCnt="0"/>
      <dgm:spPr/>
    </dgm:pt>
    <dgm:pt modelId="{1F517871-B123-4FB1-BE21-6E53A9776A54}" type="pres">
      <dgm:prSet presAssocID="{3CD84655-310A-475E-9E80-1DB875EF65D0}" presName="parTx" presStyleLbl="revTx" presStyleIdx="2" presStyleCnt="5">
        <dgm:presLayoutVars>
          <dgm:chMax val="0"/>
          <dgm:chPref val="0"/>
        </dgm:presLayoutVars>
      </dgm:prSet>
      <dgm:spPr/>
    </dgm:pt>
    <dgm:pt modelId="{F1FC84C6-FF2C-4DA4-A6F4-D9956810A843}" type="pres">
      <dgm:prSet presAssocID="{FB59BD0D-A8E3-44EE-8D09-2130A0067652}" presName="sibTrans" presStyleCnt="0"/>
      <dgm:spPr/>
    </dgm:pt>
    <dgm:pt modelId="{78BB9817-80AB-4119-8BCF-C5CF8159DF91}" type="pres">
      <dgm:prSet presAssocID="{E532717C-D738-4C1D-861C-31AB631A76E4}" presName="compNode" presStyleCnt="0"/>
      <dgm:spPr/>
    </dgm:pt>
    <dgm:pt modelId="{E12CE128-F634-4BEE-A15B-A4E6A4F4E308}" type="pres">
      <dgm:prSet presAssocID="{E532717C-D738-4C1D-861C-31AB631A76E4}" presName="bgRect" presStyleLbl="bgShp" presStyleIdx="3" presStyleCnt="5"/>
      <dgm:spPr/>
    </dgm:pt>
    <dgm:pt modelId="{CFCD6B76-0AF9-4B88-AE61-D3328D5AA46A}" type="pres">
      <dgm:prSet presAssocID="{E532717C-D738-4C1D-861C-31AB631A76E4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btitles"/>
        </a:ext>
      </dgm:extLst>
    </dgm:pt>
    <dgm:pt modelId="{AAADBED1-D598-4924-AC6E-C530D32B28BA}" type="pres">
      <dgm:prSet presAssocID="{E532717C-D738-4C1D-861C-31AB631A76E4}" presName="spaceRect" presStyleCnt="0"/>
      <dgm:spPr/>
    </dgm:pt>
    <dgm:pt modelId="{F4F061FE-079B-420C-9812-1AF9850E9354}" type="pres">
      <dgm:prSet presAssocID="{E532717C-D738-4C1D-861C-31AB631A76E4}" presName="parTx" presStyleLbl="revTx" presStyleIdx="3" presStyleCnt="5">
        <dgm:presLayoutVars>
          <dgm:chMax val="0"/>
          <dgm:chPref val="0"/>
        </dgm:presLayoutVars>
      </dgm:prSet>
      <dgm:spPr/>
    </dgm:pt>
    <dgm:pt modelId="{3BA2C64A-A02C-4D51-B249-DC3C6393C403}" type="pres">
      <dgm:prSet presAssocID="{505A795C-3AA8-45B5-9275-36866A869A6A}" presName="sibTrans" presStyleCnt="0"/>
      <dgm:spPr/>
    </dgm:pt>
    <dgm:pt modelId="{D4F210B0-D780-4261-8391-FE123466B7D4}" type="pres">
      <dgm:prSet presAssocID="{CED4D11B-538D-45F8-BECA-A0140F4B5A7B}" presName="compNode" presStyleCnt="0"/>
      <dgm:spPr/>
    </dgm:pt>
    <dgm:pt modelId="{36BD4D0F-1851-449C-845F-8F37477D3B86}" type="pres">
      <dgm:prSet presAssocID="{CED4D11B-538D-45F8-BECA-A0140F4B5A7B}" presName="bgRect" presStyleLbl="bgShp" presStyleIdx="4" presStyleCnt="5"/>
      <dgm:spPr/>
    </dgm:pt>
    <dgm:pt modelId="{1061C08F-5411-47C3-A11F-B8719FA571DB}" type="pres">
      <dgm:prSet presAssocID="{CED4D11B-538D-45F8-BECA-A0140F4B5A7B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75EDEF38-883B-4F50-88D4-A07C25F39765}" type="pres">
      <dgm:prSet presAssocID="{CED4D11B-538D-45F8-BECA-A0140F4B5A7B}" presName="spaceRect" presStyleCnt="0"/>
      <dgm:spPr/>
    </dgm:pt>
    <dgm:pt modelId="{99FBACAB-9EFE-4229-B433-A61F1759D60A}" type="pres">
      <dgm:prSet presAssocID="{CED4D11B-538D-45F8-BECA-A0140F4B5A7B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E7B09B0A-3875-482F-9195-C68C14C5F7B9}" type="presOf" srcId="{A423372A-B7F1-4303-A493-4988D93CE70A}" destId="{B640DD76-3B11-4ADF-A79C-4337F37BE944}" srcOrd="0" destOrd="0" presId="urn:microsoft.com/office/officeart/2018/2/layout/IconVerticalSolidList"/>
    <dgm:cxn modelId="{BBDD520D-3035-4CF7-941A-74DA09E548AE}" srcId="{A423372A-B7F1-4303-A493-4988D93CE70A}" destId="{CED4D11B-538D-45F8-BECA-A0140F4B5A7B}" srcOrd="4" destOrd="0" parTransId="{1532A11E-4F08-4F85-8607-15D12A133889}" sibTransId="{77501C65-C57B-4A83-BCC0-585306C2A6C8}"/>
    <dgm:cxn modelId="{1860243B-2B15-45F4-A9CA-7C41CEF58F01}" srcId="{A423372A-B7F1-4303-A493-4988D93CE70A}" destId="{E532717C-D738-4C1D-861C-31AB631A76E4}" srcOrd="3" destOrd="0" parTransId="{434A3FC7-C96E-4CA5-93B5-790741B2FB16}" sibTransId="{505A795C-3AA8-45B5-9275-36866A869A6A}"/>
    <dgm:cxn modelId="{9BE5995D-A095-4AD5-AD53-1222C0AC285B}" srcId="{A423372A-B7F1-4303-A493-4988D93CE70A}" destId="{1ABE7809-CD90-445D-9386-00600E5FE65B}" srcOrd="1" destOrd="0" parTransId="{19DB345B-94EB-4857-9469-722DD71828DD}" sibTransId="{9BDB73FE-67BC-445E-8954-5D94DE02F024}"/>
    <dgm:cxn modelId="{90C9C26E-8DF9-40AD-86C7-85EE0F0D5EF8}" srcId="{A423372A-B7F1-4303-A493-4988D93CE70A}" destId="{73B82946-33A2-4F9B-BC30-F24D52829E88}" srcOrd="0" destOrd="0" parTransId="{779A6014-8E24-4FCE-9402-5FF32E3E2FB2}" sibTransId="{4BECA6DA-10C3-45B8-8689-B0575D8CB30D}"/>
    <dgm:cxn modelId="{C7465D79-57FD-41A7-A847-7948FFE5F0BC}" type="presOf" srcId="{73B82946-33A2-4F9B-BC30-F24D52829E88}" destId="{5F5A10C3-7612-46DD-A167-A62911895814}" srcOrd="0" destOrd="0" presId="urn:microsoft.com/office/officeart/2018/2/layout/IconVerticalSolidList"/>
    <dgm:cxn modelId="{4BF3B17E-861E-4C69-A8AD-B138EAC6086E}" type="presOf" srcId="{3CD84655-310A-475E-9E80-1DB875EF65D0}" destId="{1F517871-B123-4FB1-BE21-6E53A9776A54}" srcOrd="0" destOrd="0" presId="urn:microsoft.com/office/officeart/2018/2/layout/IconVerticalSolidList"/>
    <dgm:cxn modelId="{BF16CAA8-9CF9-4E2E-BB02-83DF847E88BB}" type="presOf" srcId="{CED4D11B-538D-45F8-BECA-A0140F4B5A7B}" destId="{99FBACAB-9EFE-4229-B433-A61F1759D60A}" srcOrd="0" destOrd="0" presId="urn:microsoft.com/office/officeart/2018/2/layout/IconVerticalSolidList"/>
    <dgm:cxn modelId="{B5696DB8-B4C5-4C7E-B437-48EAB0991801}" type="presOf" srcId="{1ABE7809-CD90-445D-9386-00600E5FE65B}" destId="{19B1007C-6F94-4756-BE1B-FD5DBD4FA59C}" srcOrd="0" destOrd="0" presId="urn:microsoft.com/office/officeart/2018/2/layout/IconVerticalSolidList"/>
    <dgm:cxn modelId="{A4BF26C9-2633-4262-80F3-49CF6BC6DE15}" type="presOf" srcId="{E532717C-D738-4C1D-861C-31AB631A76E4}" destId="{F4F061FE-079B-420C-9812-1AF9850E9354}" srcOrd="0" destOrd="0" presId="urn:microsoft.com/office/officeart/2018/2/layout/IconVerticalSolidList"/>
    <dgm:cxn modelId="{BF460DCA-F7C6-4FE0-89DF-D916FE4C8544}" srcId="{A423372A-B7F1-4303-A493-4988D93CE70A}" destId="{3CD84655-310A-475E-9E80-1DB875EF65D0}" srcOrd="2" destOrd="0" parTransId="{8C655695-EAB4-4FCF-88F9-4A8C39BC488A}" sibTransId="{FB59BD0D-A8E3-44EE-8D09-2130A0067652}"/>
    <dgm:cxn modelId="{44E74AFD-CC1C-4209-9033-A2DE375CC1D2}" type="presParOf" srcId="{B640DD76-3B11-4ADF-A79C-4337F37BE944}" destId="{57F388CB-9DDD-4AA2-B284-0E84AD1A72DE}" srcOrd="0" destOrd="0" presId="urn:microsoft.com/office/officeart/2018/2/layout/IconVerticalSolidList"/>
    <dgm:cxn modelId="{F816DBA1-D5D8-46CA-B666-FBA6A52E3585}" type="presParOf" srcId="{57F388CB-9DDD-4AA2-B284-0E84AD1A72DE}" destId="{B688EF22-8B5D-4748-9156-1C54D753C348}" srcOrd="0" destOrd="0" presId="urn:microsoft.com/office/officeart/2018/2/layout/IconVerticalSolidList"/>
    <dgm:cxn modelId="{8EFC02B0-2150-46CC-B442-3B46D3B635BB}" type="presParOf" srcId="{57F388CB-9DDD-4AA2-B284-0E84AD1A72DE}" destId="{0D115000-4441-4BE9-91B1-A5529FDF68F2}" srcOrd="1" destOrd="0" presId="urn:microsoft.com/office/officeart/2018/2/layout/IconVerticalSolidList"/>
    <dgm:cxn modelId="{38E5952F-AB28-4501-B2CE-958DF2F21802}" type="presParOf" srcId="{57F388CB-9DDD-4AA2-B284-0E84AD1A72DE}" destId="{225C7D63-FF5E-414D-990C-119E45C97EBE}" srcOrd="2" destOrd="0" presId="urn:microsoft.com/office/officeart/2018/2/layout/IconVerticalSolidList"/>
    <dgm:cxn modelId="{5C59A80F-7A1E-4342-A599-7F58E9EB0851}" type="presParOf" srcId="{57F388CB-9DDD-4AA2-B284-0E84AD1A72DE}" destId="{5F5A10C3-7612-46DD-A167-A62911895814}" srcOrd="3" destOrd="0" presId="urn:microsoft.com/office/officeart/2018/2/layout/IconVerticalSolidList"/>
    <dgm:cxn modelId="{AEC593CE-1621-4E23-A4EF-EEB76D3EF0D1}" type="presParOf" srcId="{B640DD76-3B11-4ADF-A79C-4337F37BE944}" destId="{941A91AA-2841-40B8-896B-82704600464C}" srcOrd="1" destOrd="0" presId="urn:microsoft.com/office/officeart/2018/2/layout/IconVerticalSolidList"/>
    <dgm:cxn modelId="{5681D843-774D-4C8B-A9B3-E919ED2729BE}" type="presParOf" srcId="{B640DD76-3B11-4ADF-A79C-4337F37BE944}" destId="{75E4778E-2285-41C6-86FC-AD06E92A0A64}" srcOrd="2" destOrd="0" presId="urn:microsoft.com/office/officeart/2018/2/layout/IconVerticalSolidList"/>
    <dgm:cxn modelId="{5F3AE012-85D5-4CFD-A6FA-0CA2E044C500}" type="presParOf" srcId="{75E4778E-2285-41C6-86FC-AD06E92A0A64}" destId="{0B6404F3-9E30-4A72-897A-8F472A9CDB08}" srcOrd="0" destOrd="0" presId="urn:microsoft.com/office/officeart/2018/2/layout/IconVerticalSolidList"/>
    <dgm:cxn modelId="{853D08F7-F10A-450A-A852-2835793ED8A5}" type="presParOf" srcId="{75E4778E-2285-41C6-86FC-AD06E92A0A64}" destId="{0DDEA057-5B18-4A89-BC97-C8F42C1B10B0}" srcOrd="1" destOrd="0" presId="urn:microsoft.com/office/officeart/2018/2/layout/IconVerticalSolidList"/>
    <dgm:cxn modelId="{0A6E6F6D-F776-4736-959E-53C9304E6A73}" type="presParOf" srcId="{75E4778E-2285-41C6-86FC-AD06E92A0A64}" destId="{EED1AA12-ADF2-4264-B508-6ABEC4167A0D}" srcOrd="2" destOrd="0" presId="urn:microsoft.com/office/officeart/2018/2/layout/IconVerticalSolidList"/>
    <dgm:cxn modelId="{EE7A247A-3292-47BC-9DDA-41A5ACCF4D6B}" type="presParOf" srcId="{75E4778E-2285-41C6-86FC-AD06E92A0A64}" destId="{19B1007C-6F94-4756-BE1B-FD5DBD4FA59C}" srcOrd="3" destOrd="0" presId="urn:microsoft.com/office/officeart/2018/2/layout/IconVerticalSolidList"/>
    <dgm:cxn modelId="{C2D1F612-EC9A-460C-94DC-602181191D71}" type="presParOf" srcId="{B640DD76-3B11-4ADF-A79C-4337F37BE944}" destId="{1F846209-7201-46F7-9D4D-ECACB29F5F45}" srcOrd="3" destOrd="0" presId="urn:microsoft.com/office/officeart/2018/2/layout/IconVerticalSolidList"/>
    <dgm:cxn modelId="{9AD8F1CF-A423-427C-BED3-51C598D4673B}" type="presParOf" srcId="{B640DD76-3B11-4ADF-A79C-4337F37BE944}" destId="{80F22284-3050-48F6-9E84-F9EA6EC7350C}" srcOrd="4" destOrd="0" presId="urn:microsoft.com/office/officeart/2018/2/layout/IconVerticalSolidList"/>
    <dgm:cxn modelId="{D35385C2-C767-4074-A91B-6799E4FAF818}" type="presParOf" srcId="{80F22284-3050-48F6-9E84-F9EA6EC7350C}" destId="{40E7ABE5-AB7B-4CD5-B271-43DE1992DA03}" srcOrd="0" destOrd="0" presId="urn:microsoft.com/office/officeart/2018/2/layout/IconVerticalSolidList"/>
    <dgm:cxn modelId="{E73EA60A-44B6-4976-8881-8EA4D6F071FA}" type="presParOf" srcId="{80F22284-3050-48F6-9E84-F9EA6EC7350C}" destId="{73D7DAB9-736C-47A6-AF46-5A913530AEDC}" srcOrd="1" destOrd="0" presId="urn:microsoft.com/office/officeart/2018/2/layout/IconVerticalSolidList"/>
    <dgm:cxn modelId="{2EA1BD91-AA73-41FA-8B9A-5231D278EAB9}" type="presParOf" srcId="{80F22284-3050-48F6-9E84-F9EA6EC7350C}" destId="{72CF2519-76ED-42C6-943F-B7E763F57DDC}" srcOrd="2" destOrd="0" presId="urn:microsoft.com/office/officeart/2018/2/layout/IconVerticalSolidList"/>
    <dgm:cxn modelId="{5B17172C-21F0-4912-8165-18289C6DA79B}" type="presParOf" srcId="{80F22284-3050-48F6-9E84-F9EA6EC7350C}" destId="{1F517871-B123-4FB1-BE21-6E53A9776A54}" srcOrd="3" destOrd="0" presId="urn:microsoft.com/office/officeart/2018/2/layout/IconVerticalSolidList"/>
    <dgm:cxn modelId="{11CC9F04-F59E-4DCE-8A1A-0919EEFB22C5}" type="presParOf" srcId="{B640DD76-3B11-4ADF-A79C-4337F37BE944}" destId="{F1FC84C6-FF2C-4DA4-A6F4-D9956810A843}" srcOrd="5" destOrd="0" presId="urn:microsoft.com/office/officeart/2018/2/layout/IconVerticalSolidList"/>
    <dgm:cxn modelId="{9C26A1CF-085F-4470-97F2-4976E1800BE3}" type="presParOf" srcId="{B640DD76-3B11-4ADF-A79C-4337F37BE944}" destId="{78BB9817-80AB-4119-8BCF-C5CF8159DF91}" srcOrd="6" destOrd="0" presId="urn:microsoft.com/office/officeart/2018/2/layout/IconVerticalSolidList"/>
    <dgm:cxn modelId="{B7074645-B759-4342-BDD1-7459F5073DD2}" type="presParOf" srcId="{78BB9817-80AB-4119-8BCF-C5CF8159DF91}" destId="{E12CE128-F634-4BEE-A15B-A4E6A4F4E308}" srcOrd="0" destOrd="0" presId="urn:microsoft.com/office/officeart/2018/2/layout/IconVerticalSolidList"/>
    <dgm:cxn modelId="{AA300889-6520-4BAC-BFD9-72F1E1B50476}" type="presParOf" srcId="{78BB9817-80AB-4119-8BCF-C5CF8159DF91}" destId="{CFCD6B76-0AF9-4B88-AE61-D3328D5AA46A}" srcOrd="1" destOrd="0" presId="urn:microsoft.com/office/officeart/2018/2/layout/IconVerticalSolidList"/>
    <dgm:cxn modelId="{5231857E-CE37-4BFC-9FF1-56D50FF58758}" type="presParOf" srcId="{78BB9817-80AB-4119-8BCF-C5CF8159DF91}" destId="{AAADBED1-D598-4924-AC6E-C530D32B28BA}" srcOrd="2" destOrd="0" presId="urn:microsoft.com/office/officeart/2018/2/layout/IconVerticalSolidList"/>
    <dgm:cxn modelId="{6BAD8F86-ECF7-4C1E-8272-DB2374DA608A}" type="presParOf" srcId="{78BB9817-80AB-4119-8BCF-C5CF8159DF91}" destId="{F4F061FE-079B-420C-9812-1AF9850E9354}" srcOrd="3" destOrd="0" presId="urn:microsoft.com/office/officeart/2018/2/layout/IconVerticalSolidList"/>
    <dgm:cxn modelId="{5BD25057-3637-4C36-B0E0-D9447AE9FBA6}" type="presParOf" srcId="{B640DD76-3B11-4ADF-A79C-4337F37BE944}" destId="{3BA2C64A-A02C-4D51-B249-DC3C6393C403}" srcOrd="7" destOrd="0" presId="urn:microsoft.com/office/officeart/2018/2/layout/IconVerticalSolidList"/>
    <dgm:cxn modelId="{EC54C58E-03D7-42D5-9DE4-E0E824A1A294}" type="presParOf" srcId="{B640DD76-3B11-4ADF-A79C-4337F37BE944}" destId="{D4F210B0-D780-4261-8391-FE123466B7D4}" srcOrd="8" destOrd="0" presId="urn:microsoft.com/office/officeart/2018/2/layout/IconVerticalSolidList"/>
    <dgm:cxn modelId="{C4C5D53C-8197-4E91-A231-7FCDC1DF13B3}" type="presParOf" srcId="{D4F210B0-D780-4261-8391-FE123466B7D4}" destId="{36BD4D0F-1851-449C-845F-8F37477D3B86}" srcOrd="0" destOrd="0" presId="urn:microsoft.com/office/officeart/2018/2/layout/IconVerticalSolidList"/>
    <dgm:cxn modelId="{36C215F1-78EB-464D-B536-1E4AD6CE2140}" type="presParOf" srcId="{D4F210B0-D780-4261-8391-FE123466B7D4}" destId="{1061C08F-5411-47C3-A11F-B8719FA571DB}" srcOrd="1" destOrd="0" presId="urn:microsoft.com/office/officeart/2018/2/layout/IconVerticalSolidList"/>
    <dgm:cxn modelId="{AA62B194-8D6C-4AA3-99F1-F55254BC26BC}" type="presParOf" srcId="{D4F210B0-D780-4261-8391-FE123466B7D4}" destId="{75EDEF38-883B-4F50-88D4-A07C25F39765}" srcOrd="2" destOrd="0" presId="urn:microsoft.com/office/officeart/2018/2/layout/IconVerticalSolidList"/>
    <dgm:cxn modelId="{AF441FFB-27F3-46CA-90D0-3E2BE5674B85}" type="presParOf" srcId="{D4F210B0-D780-4261-8391-FE123466B7D4}" destId="{99FBACAB-9EFE-4229-B433-A61F1759D60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B974AB0-4C47-4A20-A4B7-3598FDA5061C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325735E7-B504-4B04-A237-133601D05F89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/>
            <a:t>GOOD:  I really </a:t>
          </a:r>
          <a:r>
            <a:rPr lang="en-GB" b="1"/>
            <a:t>enjoy</a:t>
          </a:r>
          <a:r>
            <a:rPr lang="en-GB"/>
            <a:t> the new XBox One S. It has a clean look, it has 4K/HDR resolution and it is affordable.</a:t>
          </a:r>
          <a:endParaRPr lang="en-US"/>
        </a:p>
      </dgm:t>
    </dgm:pt>
    <dgm:pt modelId="{24229CCA-3B01-45CD-8ECC-2AA65CFDB4D2}" type="parTrans" cxnId="{0A2538E4-6A7B-479C-A6D0-10407B901843}">
      <dgm:prSet/>
      <dgm:spPr/>
      <dgm:t>
        <a:bodyPr/>
        <a:lstStyle/>
        <a:p>
          <a:endParaRPr lang="en-US"/>
        </a:p>
      </dgm:t>
    </dgm:pt>
    <dgm:pt modelId="{52424804-0684-4D04-8E6D-D00216F8DC38}" type="sibTrans" cxnId="{0A2538E4-6A7B-479C-A6D0-10407B901843}">
      <dgm:prSet/>
      <dgm:spPr/>
      <dgm:t>
        <a:bodyPr/>
        <a:lstStyle/>
        <a:p>
          <a:endParaRPr lang="en-US"/>
        </a:p>
      </dgm:t>
    </dgm:pt>
    <dgm:pt modelId="{3B22D24F-ABE9-4D8D-8D75-A51A3CC37EAB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/>
            <a:t>BAD: Este ha sido un dia </a:t>
          </a:r>
          <a:r>
            <a:rPr lang="en-GB" b="1"/>
            <a:t>terrible</a:t>
          </a:r>
          <a:r>
            <a:rPr lang="en-GB"/>
            <a:t>, llegué tarde al trabajo debido a un accidente automobilistico.</a:t>
          </a:r>
          <a:endParaRPr lang="en-US"/>
        </a:p>
      </dgm:t>
    </dgm:pt>
    <dgm:pt modelId="{1AED8D31-BEF4-48AE-BB71-B5CF0CD0C4B2}" type="parTrans" cxnId="{D3660763-622E-42F9-ABBB-853FFBCDAA3B}">
      <dgm:prSet/>
      <dgm:spPr/>
      <dgm:t>
        <a:bodyPr/>
        <a:lstStyle/>
        <a:p>
          <a:endParaRPr lang="en-US"/>
        </a:p>
      </dgm:t>
    </dgm:pt>
    <dgm:pt modelId="{9C97C882-0551-4A06-A984-4CC1E939F282}" type="sibTrans" cxnId="{D3660763-622E-42F9-ABBB-853FFBCDAA3B}">
      <dgm:prSet/>
      <dgm:spPr/>
      <dgm:t>
        <a:bodyPr/>
        <a:lstStyle/>
        <a:p>
          <a:endParaRPr lang="en-US"/>
        </a:p>
      </dgm:t>
    </dgm:pt>
    <dgm:pt modelId="{E5100324-CBF9-4056-88B0-068CAAF88301}" type="pres">
      <dgm:prSet presAssocID="{EB974AB0-4C47-4A20-A4B7-3598FDA5061C}" presName="root" presStyleCnt="0">
        <dgm:presLayoutVars>
          <dgm:dir/>
          <dgm:resizeHandles val="exact"/>
        </dgm:presLayoutVars>
      </dgm:prSet>
      <dgm:spPr/>
    </dgm:pt>
    <dgm:pt modelId="{0A50B07B-79C6-48FF-84C7-A00B112B9145}" type="pres">
      <dgm:prSet presAssocID="{325735E7-B504-4B04-A237-133601D05F89}" presName="compNode" presStyleCnt="0"/>
      <dgm:spPr/>
    </dgm:pt>
    <dgm:pt modelId="{75B5FAD9-A912-4368-B685-62904F51A003}" type="pres">
      <dgm:prSet presAssocID="{325735E7-B504-4B04-A237-133601D05F89}" presName="iconBgRect" presStyleLbl="bgShp" presStyleIdx="0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23A45553-E3B6-40E8-8E73-2236738CF9B1}" type="pres">
      <dgm:prSet presAssocID="{325735E7-B504-4B04-A237-133601D05F89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7B47E309-04E7-4B3D-A9EE-5DA3D3A3069D}" type="pres">
      <dgm:prSet presAssocID="{325735E7-B504-4B04-A237-133601D05F89}" presName="spaceRect" presStyleCnt="0"/>
      <dgm:spPr/>
    </dgm:pt>
    <dgm:pt modelId="{30196027-06DE-46EB-BF39-6FCEBB7C86E8}" type="pres">
      <dgm:prSet presAssocID="{325735E7-B504-4B04-A237-133601D05F89}" presName="textRect" presStyleLbl="revTx" presStyleIdx="0" presStyleCnt="2">
        <dgm:presLayoutVars>
          <dgm:chMax val="1"/>
          <dgm:chPref val="1"/>
        </dgm:presLayoutVars>
      </dgm:prSet>
      <dgm:spPr/>
    </dgm:pt>
    <dgm:pt modelId="{74110992-AAE4-4473-BC5F-7D8FFF1284B4}" type="pres">
      <dgm:prSet presAssocID="{52424804-0684-4D04-8E6D-D00216F8DC38}" presName="sibTrans" presStyleCnt="0"/>
      <dgm:spPr/>
    </dgm:pt>
    <dgm:pt modelId="{6A495B00-AF19-4911-A2A4-4CC4D4ADA353}" type="pres">
      <dgm:prSet presAssocID="{3B22D24F-ABE9-4D8D-8D75-A51A3CC37EAB}" presName="compNode" presStyleCnt="0"/>
      <dgm:spPr/>
    </dgm:pt>
    <dgm:pt modelId="{FBF4FB67-A317-4B2F-9FCC-8CD0AC80CA37}" type="pres">
      <dgm:prSet presAssocID="{3B22D24F-ABE9-4D8D-8D75-A51A3CC37EAB}" presName="iconBgRect" presStyleLbl="bgShp" presStyleIdx="1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EF141B53-AA66-489D-A9C2-E5357163085A}" type="pres">
      <dgm:prSet presAssocID="{3B22D24F-ABE9-4D8D-8D75-A51A3CC37EAB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37566F3A-10CF-4C8C-8A16-787D889B7411}" type="pres">
      <dgm:prSet presAssocID="{3B22D24F-ABE9-4D8D-8D75-A51A3CC37EAB}" presName="spaceRect" presStyleCnt="0"/>
      <dgm:spPr/>
    </dgm:pt>
    <dgm:pt modelId="{10E35121-8F04-462F-8783-4069DB9640ED}" type="pres">
      <dgm:prSet presAssocID="{3B22D24F-ABE9-4D8D-8D75-A51A3CC37EAB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D3660763-622E-42F9-ABBB-853FFBCDAA3B}" srcId="{EB974AB0-4C47-4A20-A4B7-3598FDA5061C}" destId="{3B22D24F-ABE9-4D8D-8D75-A51A3CC37EAB}" srcOrd="1" destOrd="0" parTransId="{1AED8D31-BEF4-48AE-BB71-B5CF0CD0C4B2}" sibTransId="{9C97C882-0551-4A06-A984-4CC1E939F282}"/>
    <dgm:cxn modelId="{E7E7A668-5E3F-534F-B24B-2948F58558F6}" type="presOf" srcId="{3B22D24F-ABE9-4D8D-8D75-A51A3CC37EAB}" destId="{10E35121-8F04-462F-8783-4069DB9640ED}" srcOrd="0" destOrd="0" presId="urn:microsoft.com/office/officeart/2018/5/layout/IconLeafLabelList"/>
    <dgm:cxn modelId="{0DE916D1-546C-DB47-ADF7-72D5E116B6C1}" type="presOf" srcId="{325735E7-B504-4B04-A237-133601D05F89}" destId="{30196027-06DE-46EB-BF39-6FCEBB7C86E8}" srcOrd="0" destOrd="0" presId="urn:microsoft.com/office/officeart/2018/5/layout/IconLeafLabelList"/>
    <dgm:cxn modelId="{0A2538E4-6A7B-479C-A6D0-10407B901843}" srcId="{EB974AB0-4C47-4A20-A4B7-3598FDA5061C}" destId="{325735E7-B504-4B04-A237-133601D05F89}" srcOrd="0" destOrd="0" parTransId="{24229CCA-3B01-45CD-8ECC-2AA65CFDB4D2}" sibTransId="{52424804-0684-4D04-8E6D-D00216F8DC38}"/>
    <dgm:cxn modelId="{B8F32CF6-789B-F644-B0DE-E2D6CAF70BAA}" type="presOf" srcId="{EB974AB0-4C47-4A20-A4B7-3598FDA5061C}" destId="{E5100324-CBF9-4056-88B0-068CAAF88301}" srcOrd="0" destOrd="0" presId="urn:microsoft.com/office/officeart/2018/5/layout/IconLeafLabelList"/>
    <dgm:cxn modelId="{6CBB2C40-0B22-D34D-826A-5BECA2A4FF53}" type="presParOf" srcId="{E5100324-CBF9-4056-88B0-068CAAF88301}" destId="{0A50B07B-79C6-48FF-84C7-A00B112B9145}" srcOrd="0" destOrd="0" presId="urn:microsoft.com/office/officeart/2018/5/layout/IconLeafLabelList"/>
    <dgm:cxn modelId="{C16389F0-5238-994E-9CF6-E7E4DCFE3FE5}" type="presParOf" srcId="{0A50B07B-79C6-48FF-84C7-A00B112B9145}" destId="{75B5FAD9-A912-4368-B685-62904F51A003}" srcOrd="0" destOrd="0" presId="urn:microsoft.com/office/officeart/2018/5/layout/IconLeafLabelList"/>
    <dgm:cxn modelId="{CCB30CA4-367D-8A4D-A77B-A0FB9F9942C8}" type="presParOf" srcId="{0A50B07B-79C6-48FF-84C7-A00B112B9145}" destId="{23A45553-E3B6-40E8-8E73-2236738CF9B1}" srcOrd="1" destOrd="0" presId="urn:microsoft.com/office/officeart/2018/5/layout/IconLeafLabelList"/>
    <dgm:cxn modelId="{1B8D82EE-4347-2643-B663-743E1B7E05D8}" type="presParOf" srcId="{0A50B07B-79C6-48FF-84C7-A00B112B9145}" destId="{7B47E309-04E7-4B3D-A9EE-5DA3D3A3069D}" srcOrd="2" destOrd="0" presId="urn:microsoft.com/office/officeart/2018/5/layout/IconLeafLabelList"/>
    <dgm:cxn modelId="{C9E296C4-1C34-8B4B-B051-9B8BE3800715}" type="presParOf" srcId="{0A50B07B-79C6-48FF-84C7-A00B112B9145}" destId="{30196027-06DE-46EB-BF39-6FCEBB7C86E8}" srcOrd="3" destOrd="0" presId="urn:microsoft.com/office/officeart/2018/5/layout/IconLeafLabelList"/>
    <dgm:cxn modelId="{191A9511-E774-0943-A593-608FC914231B}" type="presParOf" srcId="{E5100324-CBF9-4056-88B0-068CAAF88301}" destId="{74110992-AAE4-4473-BC5F-7D8FFF1284B4}" srcOrd="1" destOrd="0" presId="urn:microsoft.com/office/officeart/2018/5/layout/IconLeafLabelList"/>
    <dgm:cxn modelId="{9E36925D-8619-1D41-872F-6D2894DD5E9A}" type="presParOf" srcId="{E5100324-CBF9-4056-88B0-068CAAF88301}" destId="{6A495B00-AF19-4911-A2A4-4CC4D4ADA353}" srcOrd="2" destOrd="0" presId="urn:microsoft.com/office/officeart/2018/5/layout/IconLeafLabelList"/>
    <dgm:cxn modelId="{6DC13B8B-D503-FC43-8B59-25EF8E9D4135}" type="presParOf" srcId="{6A495B00-AF19-4911-A2A4-4CC4D4ADA353}" destId="{FBF4FB67-A317-4B2F-9FCC-8CD0AC80CA37}" srcOrd="0" destOrd="0" presId="urn:microsoft.com/office/officeart/2018/5/layout/IconLeafLabelList"/>
    <dgm:cxn modelId="{E00798A3-81C5-194A-872F-D4F3C165B3F5}" type="presParOf" srcId="{6A495B00-AF19-4911-A2A4-4CC4D4ADA353}" destId="{EF141B53-AA66-489D-A9C2-E5357163085A}" srcOrd="1" destOrd="0" presId="urn:microsoft.com/office/officeart/2018/5/layout/IconLeafLabelList"/>
    <dgm:cxn modelId="{581DC696-7D9A-9143-B654-C27CE17C80CF}" type="presParOf" srcId="{6A495B00-AF19-4911-A2A4-4CC4D4ADA353}" destId="{37566F3A-10CF-4C8C-8A16-787D889B7411}" srcOrd="2" destOrd="0" presId="urn:microsoft.com/office/officeart/2018/5/layout/IconLeafLabelList"/>
    <dgm:cxn modelId="{2DEB9613-BDDD-5A4D-827E-CDA06A4CEB0F}" type="presParOf" srcId="{6A495B00-AF19-4911-A2A4-4CC4D4ADA353}" destId="{10E35121-8F04-462F-8783-4069DB9640ED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7183AFB-68D3-4FFC-AC40-AC1A43DDFE9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5E7C6723-D4E4-4287-A9D4-9B12A2C887E4}">
      <dgm:prSet/>
      <dgm:spPr/>
      <dgm:t>
        <a:bodyPr/>
        <a:lstStyle/>
        <a:p>
          <a:r>
            <a:rPr lang="en-US"/>
            <a:t>Thumbnails</a:t>
          </a:r>
        </a:p>
      </dgm:t>
    </dgm:pt>
    <dgm:pt modelId="{5294FCA9-A458-4A4A-86A9-A99C67898CCA}" type="parTrans" cxnId="{AF4F5586-E970-4D75-9A10-6C76C35CAB78}">
      <dgm:prSet/>
      <dgm:spPr/>
      <dgm:t>
        <a:bodyPr/>
        <a:lstStyle/>
        <a:p>
          <a:endParaRPr lang="en-US"/>
        </a:p>
      </dgm:t>
    </dgm:pt>
    <dgm:pt modelId="{E8C0C15A-BF83-4623-A1A0-0F49A6CEC0A4}" type="sibTrans" cxnId="{AF4F5586-E970-4D75-9A10-6C76C35CAB78}">
      <dgm:prSet/>
      <dgm:spPr/>
      <dgm:t>
        <a:bodyPr/>
        <a:lstStyle/>
        <a:p>
          <a:endParaRPr lang="en-US"/>
        </a:p>
      </dgm:t>
    </dgm:pt>
    <dgm:pt modelId="{9AAC8882-B6F7-44D2-9D2D-645C4BCB795B}">
      <dgm:prSet/>
      <dgm:spPr/>
      <dgm:t>
        <a:bodyPr/>
        <a:lstStyle/>
        <a:p>
          <a:r>
            <a:rPr lang="en-US"/>
            <a:t>OCR with handwriting</a:t>
          </a:r>
        </a:p>
      </dgm:t>
    </dgm:pt>
    <dgm:pt modelId="{88AE0837-CB35-4DB5-BAFE-394F1254F9F6}" type="parTrans" cxnId="{4E0E5CD2-9673-4419-AD68-FD4161CCCA21}">
      <dgm:prSet/>
      <dgm:spPr/>
      <dgm:t>
        <a:bodyPr/>
        <a:lstStyle/>
        <a:p>
          <a:endParaRPr lang="en-US"/>
        </a:p>
      </dgm:t>
    </dgm:pt>
    <dgm:pt modelId="{5BDD0464-89AA-4CA7-BC7C-9E9420FAF932}" type="sibTrans" cxnId="{4E0E5CD2-9673-4419-AD68-FD4161CCCA21}">
      <dgm:prSet/>
      <dgm:spPr/>
      <dgm:t>
        <a:bodyPr/>
        <a:lstStyle/>
        <a:p>
          <a:endParaRPr lang="en-US"/>
        </a:p>
      </dgm:t>
    </dgm:pt>
    <dgm:pt modelId="{1E5D7105-2EF4-4DD2-BB9B-E0F27340CB40}">
      <dgm:prSet/>
      <dgm:spPr/>
      <dgm:t>
        <a:bodyPr/>
        <a:lstStyle/>
        <a:p>
          <a:r>
            <a:rPr lang="en-US"/>
            <a:t>Customized image recognition</a:t>
          </a:r>
        </a:p>
      </dgm:t>
    </dgm:pt>
    <dgm:pt modelId="{2690DF76-36FC-44A1-B86C-D4F29DB5AA02}" type="parTrans" cxnId="{D5378DD0-8E65-430C-861E-B8BDC6E9BAB7}">
      <dgm:prSet/>
      <dgm:spPr/>
      <dgm:t>
        <a:bodyPr/>
        <a:lstStyle/>
        <a:p>
          <a:endParaRPr lang="en-US"/>
        </a:p>
      </dgm:t>
    </dgm:pt>
    <dgm:pt modelId="{9D5B5B77-213A-40C0-9009-95FDA93ACFC4}" type="sibTrans" cxnId="{D5378DD0-8E65-430C-861E-B8BDC6E9BAB7}">
      <dgm:prSet/>
      <dgm:spPr/>
      <dgm:t>
        <a:bodyPr/>
        <a:lstStyle/>
        <a:p>
          <a:endParaRPr lang="en-US"/>
        </a:p>
      </dgm:t>
    </dgm:pt>
    <dgm:pt modelId="{C6E6AD28-2DCE-4076-B6FC-B78A8962547D}">
      <dgm:prSet/>
      <dgm:spPr/>
      <dgm:t>
        <a:bodyPr/>
        <a:lstStyle/>
        <a:p>
          <a:r>
            <a:rPr lang="en-US"/>
            <a:t>Face detection</a:t>
          </a:r>
        </a:p>
      </dgm:t>
    </dgm:pt>
    <dgm:pt modelId="{749FBC33-0933-4CC8-9ACF-DC831FF5085C}" type="parTrans" cxnId="{03DF683B-A3AA-4742-808B-50107F35019B}">
      <dgm:prSet/>
      <dgm:spPr/>
      <dgm:t>
        <a:bodyPr/>
        <a:lstStyle/>
        <a:p>
          <a:endParaRPr lang="en-US"/>
        </a:p>
      </dgm:t>
    </dgm:pt>
    <dgm:pt modelId="{D7DEA702-23AD-4B70-A6E7-8B623FDCC738}" type="sibTrans" cxnId="{03DF683B-A3AA-4742-808B-50107F35019B}">
      <dgm:prSet/>
      <dgm:spPr/>
      <dgm:t>
        <a:bodyPr/>
        <a:lstStyle/>
        <a:p>
          <a:endParaRPr lang="en-US"/>
        </a:p>
      </dgm:t>
    </dgm:pt>
    <dgm:pt modelId="{4C9F0B22-8CCB-46EE-8D26-B3592056608E}">
      <dgm:prSet/>
      <dgm:spPr/>
      <dgm:t>
        <a:bodyPr/>
        <a:lstStyle/>
        <a:p>
          <a:r>
            <a:rPr lang="en-US"/>
            <a:t>Emotion recognition</a:t>
          </a:r>
        </a:p>
      </dgm:t>
    </dgm:pt>
    <dgm:pt modelId="{65694085-799C-4CA5-A2A4-7CC0E441FB9C}" type="parTrans" cxnId="{8A8CBA31-0FB8-4C29-839B-63D3AD548716}">
      <dgm:prSet/>
      <dgm:spPr/>
      <dgm:t>
        <a:bodyPr/>
        <a:lstStyle/>
        <a:p>
          <a:endParaRPr lang="en-US"/>
        </a:p>
      </dgm:t>
    </dgm:pt>
    <dgm:pt modelId="{58C4F130-F247-433E-8629-85165531C729}" type="sibTrans" cxnId="{8A8CBA31-0FB8-4C29-839B-63D3AD548716}">
      <dgm:prSet/>
      <dgm:spPr/>
      <dgm:t>
        <a:bodyPr/>
        <a:lstStyle/>
        <a:p>
          <a:endParaRPr lang="en-US"/>
        </a:p>
      </dgm:t>
    </dgm:pt>
    <dgm:pt modelId="{8D1F71F3-1B00-4892-990E-E4A6BE164C76}" type="pres">
      <dgm:prSet presAssocID="{57183AFB-68D3-4FFC-AC40-AC1A43DDFE96}" presName="root" presStyleCnt="0">
        <dgm:presLayoutVars>
          <dgm:dir/>
          <dgm:resizeHandles val="exact"/>
        </dgm:presLayoutVars>
      </dgm:prSet>
      <dgm:spPr/>
    </dgm:pt>
    <dgm:pt modelId="{6BCE52A5-DDFA-4A4D-819F-C495C82F18C5}" type="pres">
      <dgm:prSet presAssocID="{5E7C6723-D4E4-4287-A9D4-9B12A2C887E4}" presName="compNode" presStyleCnt="0"/>
      <dgm:spPr/>
    </dgm:pt>
    <dgm:pt modelId="{30E507C9-9FB0-4BB7-9D19-B574C0F0E433}" type="pres">
      <dgm:prSet presAssocID="{5E7C6723-D4E4-4287-A9D4-9B12A2C887E4}" presName="bgRect" presStyleLbl="bgShp" presStyleIdx="0" presStyleCnt="5"/>
      <dgm:spPr/>
    </dgm:pt>
    <dgm:pt modelId="{263C4AD9-C309-41BA-BEEE-85336B816203}" type="pres">
      <dgm:prSet presAssocID="{5E7C6723-D4E4-4287-A9D4-9B12A2C887E4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ze"/>
        </a:ext>
      </dgm:extLst>
    </dgm:pt>
    <dgm:pt modelId="{620A83E4-2F5B-45BE-B4E1-BD779C3947A6}" type="pres">
      <dgm:prSet presAssocID="{5E7C6723-D4E4-4287-A9D4-9B12A2C887E4}" presName="spaceRect" presStyleCnt="0"/>
      <dgm:spPr/>
    </dgm:pt>
    <dgm:pt modelId="{C4E49A12-3D0E-4AA5-ACC0-55F5F071D902}" type="pres">
      <dgm:prSet presAssocID="{5E7C6723-D4E4-4287-A9D4-9B12A2C887E4}" presName="parTx" presStyleLbl="revTx" presStyleIdx="0" presStyleCnt="5">
        <dgm:presLayoutVars>
          <dgm:chMax val="0"/>
          <dgm:chPref val="0"/>
        </dgm:presLayoutVars>
      </dgm:prSet>
      <dgm:spPr/>
    </dgm:pt>
    <dgm:pt modelId="{7F510A3B-81D9-4916-9AA9-F4BBBC4C3C73}" type="pres">
      <dgm:prSet presAssocID="{E8C0C15A-BF83-4623-A1A0-0F49A6CEC0A4}" presName="sibTrans" presStyleCnt="0"/>
      <dgm:spPr/>
    </dgm:pt>
    <dgm:pt modelId="{99C54E62-194E-43E6-B478-1288DDB739E4}" type="pres">
      <dgm:prSet presAssocID="{9AAC8882-B6F7-44D2-9D2D-645C4BCB795B}" presName="compNode" presStyleCnt="0"/>
      <dgm:spPr/>
    </dgm:pt>
    <dgm:pt modelId="{EC709403-346F-431A-A44F-DF344D6F31FB}" type="pres">
      <dgm:prSet presAssocID="{9AAC8882-B6F7-44D2-9D2D-645C4BCB795B}" presName="bgRect" presStyleLbl="bgShp" presStyleIdx="1" presStyleCnt="5"/>
      <dgm:spPr/>
    </dgm:pt>
    <dgm:pt modelId="{32020957-33FD-4C4E-877E-D17F8CBA354B}" type="pres">
      <dgm:prSet presAssocID="{9AAC8882-B6F7-44D2-9D2D-645C4BCB795B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80F6D553-D67F-4EC3-B1DD-DE835E96ACB9}" type="pres">
      <dgm:prSet presAssocID="{9AAC8882-B6F7-44D2-9D2D-645C4BCB795B}" presName="spaceRect" presStyleCnt="0"/>
      <dgm:spPr/>
    </dgm:pt>
    <dgm:pt modelId="{B3CFECDC-ECE0-41D1-9C8D-F8AAB75ADE56}" type="pres">
      <dgm:prSet presAssocID="{9AAC8882-B6F7-44D2-9D2D-645C4BCB795B}" presName="parTx" presStyleLbl="revTx" presStyleIdx="1" presStyleCnt="5">
        <dgm:presLayoutVars>
          <dgm:chMax val="0"/>
          <dgm:chPref val="0"/>
        </dgm:presLayoutVars>
      </dgm:prSet>
      <dgm:spPr/>
    </dgm:pt>
    <dgm:pt modelId="{65E03EF3-C177-40DB-8625-2436A7717537}" type="pres">
      <dgm:prSet presAssocID="{5BDD0464-89AA-4CA7-BC7C-9E9420FAF932}" presName="sibTrans" presStyleCnt="0"/>
      <dgm:spPr/>
    </dgm:pt>
    <dgm:pt modelId="{04E4EC64-92C3-4E1A-A369-F43452815430}" type="pres">
      <dgm:prSet presAssocID="{1E5D7105-2EF4-4DD2-BB9B-E0F27340CB40}" presName="compNode" presStyleCnt="0"/>
      <dgm:spPr/>
    </dgm:pt>
    <dgm:pt modelId="{79532FC0-552A-46FC-ADAC-C61F6FADBE63}" type="pres">
      <dgm:prSet presAssocID="{1E5D7105-2EF4-4DD2-BB9B-E0F27340CB40}" presName="bgRect" presStyleLbl="bgShp" presStyleIdx="2" presStyleCnt="5"/>
      <dgm:spPr/>
    </dgm:pt>
    <dgm:pt modelId="{9EA90043-C57B-4520-AA84-59B2F57CA26E}" type="pres">
      <dgm:prSet presAssocID="{1E5D7105-2EF4-4DD2-BB9B-E0F27340CB40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mera"/>
        </a:ext>
      </dgm:extLst>
    </dgm:pt>
    <dgm:pt modelId="{620507E4-D14F-4560-8305-0DC49F7D3CA7}" type="pres">
      <dgm:prSet presAssocID="{1E5D7105-2EF4-4DD2-BB9B-E0F27340CB40}" presName="spaceRect" presStyleCnt="0"/>
      <dgm:spPr/>
    </dgm:pt>
    <dgm:pt modelId="{240CC6D6-CCC8-4D30-8E9A-5667BB4D642D}" type="pres">
      <dgm:prSet presAssocID="{1E5D7105-2EF4-4DD2-BB9B-E0F27340CB40}" presName="parTx" presStyleLbl="revTx" presStyleIdx="2" presStyleCnt="5">
        <dgm:presLayoutVars>
          <dgm:chMax val="0"/>
          <dgm:chPref val="0"/>
        </dgm:presLayoutVars>
      </dgm:prSet>
      <dgm:spPr/>
    </dgm:pt>
    <dgm:pt modelId="{343B69B5-7521-49A0-BD02-B4CFC039E3D5}" type="pres">
      <dgm:prSet presAssocID="{9D5B5B77-213A-40C0-9009-95FDA93ACFC4}" presName="sibTrans" presStyleCnt="0"/>
      <dgm:spPr/>
    </dgm:pt>
    <dgm:pt modelId="{38434F1C-EABE-46AD-887A-1B6076F413C2}" type="pres">
      <dgm:prSet presAssocID="{C6E6AD28-2DCE-4076-B6FC-B78A8962547D}" presName="compNode" presStyleCnt="0"/>
      <dgm:spPr/>
    </dgm:pt>
    <dgm:pt modelId="{0106A253-6060-475F-A640-715B145ADE7B}" type="pres">
      <dgm:prSet presAssocID="{C6E6AD28-2DCE-4076-B6FC-B78A8962547D}" presName="bgRect" presStyleLbl="bgShp" presStyleIdx="3" presStyleCnt="5"/>
      <dgm:spPr/>
    </dgm:pt>
    <dgm:pt modelId="{9D973D06-D536-493D-9CDE-70059C3039CD}" type="pres">
      <dgm:prSet presAssocID="{C6E6AD28-2DCE-4076-B6FC-B78A8962547D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iling Face with No Fill"/>
        </a:ext>
      </dgm:extLst>
    </dgm:pt>
    <dgm:pt modelId="{B8DFE930-D375-4618-960C-41115E78B12E}" type="pres">
      <dgm:prSet presAssocID="{C6E6AD28-2DCE-4076-B6FC-B78A8962547D}" presName="spaceRect" presStyleCnt="0"/>
      <dgm:spPr/>
    </dgm:pt>
    <dgm:pt modelId="{D3591E99-FEAD-4DB0-8220-5F6DAC81D3E3}" type="pres">
      <dgm:prSet presAssocID="{C6E6AD28-2DCE-4076-B6FC-B78A8962547D}" presName="parTx" presStyleLbl="revTx" presStyleIdx="3" presStyleCnt="5">
        <dgm:presLayoutVars>
          <dgm:chMax val="0"/>
          <dgm:chPref val="0"/>
        </dgm:presLayoutVars>
      </dgm:prSet>
      <dgm:spPr/>
    </dgm:pt>
    <dgm:pt modelId="{5CE84D0C-6938-4B27-8DE5-1B987C2B8AEF}" type="pres">
      <dgm:prSet presAssocID="{D7DEA702-23AD-4B70-A6E7-8B623FDCC738}" presName="sibTrans" presStyleCnt="0"/>
      <dgm:spPr/>
    </dgm:pt>
    <dgm:pt modelId="{856C14E6-ADB2-4669-A711-B5D7DAC897B8}" type="pres">
      <dgm:prSet presAssocID="{4C9F0B22-8CCB-46EE-8D26-B3592056608E}" presName="compNode" presStyleCnt="0"/>
      <dgm:spPr/>
    </dgm:pt>
    <dgm:pt modelId="{21EB0621-1068-453F-BA74-8EC86F16F4ED}" type="pres">
      <dgm:prSet presAssocID="{4C9F0B22-8CCB-46EE-8D26-B3592056608E}" presName="bgRect" presStyleLbl="bgShp" presStyleIdx="4" presStyleCnt="5"/>
      <dgm:spPr/>
    </dgm:pt>
    <dgm:pt modelId="{9913FD79-4BEC-44E7-8939-C766831626E5}" type="pres">
      <dgm:prSet presAssocID="{4C9F0B22-8CCB-46EE-8D26-B3592056608E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inning Face with No Fill"/>
        </a:ext>
      </dgm:extLst>
    </dgm:pt>
    <dgm:pt modelId="{23A79A8F-8B1F-41D4-ABC2-27BB71D06566}" type="pres">
      <dgm:prSet presAssocID="{4C9F0B22-8CCB-46EE-8D26-B3592056608E}" presName="spaceRect" presStyleCnt="0"/>
      <dgm:spPr/>
    </dgm:pt>
    <dgm:pt modelId="{9EB2F4D2-7421-48B6-94F6-74A5C3A32304}" type="pres">
      <dgm:prSet presAssocID="{4C9F0B22-8CCB-46EE-8D26-B3592056608E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8A8CBA31-0FB8-4C29-839B-63D3AD548716}" srcId="{57183AFB-68D3-4FFC-AC40-AC1A43DDFE96}" destId="{4C9F0B22-8CCB-46EE-8D26-B3592056608E}" srcOrd="4" destOrd="0" parTransId="{65694085-799C-4CA5-A2A4-7CC0E441FB9C}" sibTransId="{58C4F130-F247-433E-8629-85165531C729}"/>
    <dgm:cxn modelId="{8189F738-6202-47BE-A98D-71EB6A5D4414}" type="presOf" srcId="{C6E6AD28-2DCE-4076-B6FC-B78A8962547D}" destId="{D3591E99-FEAD-4DB0-8220-5F6DAC81D3E3}" srcOrd="0" destOrd="0" presId="urn:microsoft.com/office/officeart/2018/2/layout/IconVerticalSolidList"/>
    <dgm:cxn modelId="{03DF683B-A3AA-4742-808B-50107F35019B}" srcId="{57183AFB-68D3-4FFC-AC40-AC1A43DDFE96}" destId="{C6E6AD28-2DCE-4076-B6FC-B78A8962547D}" srcOrd="3" destOrd="0" parTransId="{749FBC33-0933-4CC8-9ACF-DC831FF5085C}" sibTransId="{D7DEA702-23AD-4B70-A6E7-8B623FDCC738}"/>
    <dgm:cxn modelId="{86BEFA54-E647-4B09-8544-D2D243D7C2B1}" type="presOf" srcId="{57183AFB-68D3-4FFC-AC40-AC1A43DDFE96}" destId="{8D1F71F3-1B00-4892-990E-E4A6BE164C76}" srcOrd="0" destOrd="0" presId="urn:microsoft.com/office/officeart/2018/2/layout/IconVerticalSolidList"/>
    <dgm:cxn modelId="{3759C574-2091-4E27-A2EC-2E2A0068F419}" type="presOf" srcId="{4C9F0B22-8CCB-46EE-8D26-B3592056608E}" destId="{9EB2F4D2-7421-48B6-94F6-74A5C3A32304}" srcOrd="0" destOrd="0" presId="urn:microsoft.com/office/officeart/2018/2/layout/IconVerticalSolidList"/>
    <dgm:cxn modelId="{AF4F5586-E970-4D75-9A10-6C76C35CAB78}" srcId="{57183AFB-68D3-4FFC-AC40-AC1A43DDFE96}" destId="{5E7C6723-D4E4-4287-A9D4-9B12A2C887E4}" srcOrd="0" destOrd="0" parTransId="{5294FCA9-A458-4A4A-86A9-A99C67898CCA}" sibTransId="{E8C0C15A-BF83-4623-A1A0-0F49A6CEC0A4}"/>
    <dgm:cxn modelId="{2E8CDF8E-0978-4406-BED5-D99DE6BBC186}" type="presOf" srcId="{9AAC8882-B6F7-44D2-9D2D-645C4BCB795B}" destId="{B3CFECDC-ECE0-41D1-9C8D-F8AAB75ADE56}" srcOrd="0" destOrd="0" presId="urn:microsoft.com/office/officeart/2018/2/layout/IconVerticalSolidList"/>
    <dgm:cxn modelId="{A628D8C6-F1BA-47AD-A3B9-CAEABD09D153}" type="presOf" srcId="{5E7C6723-D4E4-4287-A9D4-9B12A2C887E4}" destId="{C4E49A12-3D0E-4AA5-ACC0-55F5F071D902}" srcOrd="0" destOrd="0" presId="urn:microsoft.com/office/officeart/2018/2/layout/IconVerticalSolidList"/>
    <dgm:cxn modelId="{E8519ECA-595D-46E2-B480-914B22957784}" type="presOf" srcId="{1E5D7105-2EF4-4DD2-BB9B-E0F27340CB40}" destId="{240CC6D6-CCC8-4D30-8E9A-5667BB4D642D}" srcOrd="0" destOrd="0" presId="urn:microsoft.com/office/officeart/2018/2/layout/IconVerticalSolidList"/>
    <dgm:cxn modelId="{D5378DD0-8E65-430C-861E-B8BDC6E9BAB7}" srcId="{57183AFB-68D3-4FFC-AC40-AC1A43DDFE96}" destId="{1E5D7105-2EF4-4DD2-BB9B-E0F27340CB40}" srcOrd="2" destOrd="0" parTransId="{2690DF76-36FC-44A1-B86C-D4F29DB5AA02}" sibTransId="{9D5B5B77-213A-40C0-9009-95FDA93ACFC4}"/>
    <dgm:cxn modelId="{4E0E5CD2-9673-4419-AD68-FD4161CCCA21}" srcId="{57183AFB-68D3-4FFC-AC40-AC1A43DDFE96}" destId="{9AAC8882-B6F7-44D2-9D2D-645C4BCB795B}" srcOrd="1" destOrd="0" parTransId="{88AE0837-CB35-4DB5-BAFE-394F1254F9F6}" sibTransId="{5BDD0464-89AA-4CA7-BC7C-9E9420FAF932}"/>
    <dgm:cxn modelId="{8B84B67B-AB02-414E-A613-7D015E831A2B}" type="presParOf" srcId="{8D1F71F3-1B00-4892-990E-E4A6BE164C76}" destId="{6BCE52A5-DDFA-4A4D-819F-C495C82F18C5}" srcOrd="0" destOrd="0" presId="urn:microsoft.com/office/officeart/2018/2/layout/IconVerticalSolidList"/>
    <dgm:cxn modelId="{44D1E9C0-C3F9-4E3D-B2CC-F289CFCA87AC}" type="presParOf" srcId="{6BCE52A5-DDFA-4A4D-819F-C495C82F18C5}" destId="{30E507C9-9FB0-4BB7-9D19-B574C0F0E433}" srcOrd="0" destOrd="0" presId="urn:microsoft.com/office/officeart/2018/2/layout/IconVerticalSolidList"/>
    <dgm:cxn modelId="{7D3AE290-8278-4859-826A-5BD3A89E1B1E}" type="presParOf" srcId="{6BCE52A5-DDFA-4A4D-819F-C495C82F18C5}" destId="{263C4AD9-C309-41BA-BEEE-85336B816203}" srcOrd="1" destOrd="0" presId="urn:microsoft.com/office/officeart/2018/2/layout/IconVerticalSolidList"/>
    <dgm:cxn modelId="{980FC808-3482-475F-864C-013F45A074C2}" type="presParOf" srcId="{6BCE52A5-DDFA-4A4D-819F-C495C82F18C5}" destId="{620A83E4-2F5B-45BE-B4E1-BD779C3947A6}" srcOrd="2" destOrd="0" presId="urn:microsoft.com/office/officeart/2018/2/layout/IconVerticalSolidList"/>
    <dgm:cxn modelId="{2641EE05-23EA-480C-89F7-DB820511F8E1}" type="presParOf" srcId="{6BCE52A5-DDFA-4A4D-819F-C495C82F18C5}" destId="{C4E49A12-3D0E-4AA5-ACC0-55F5F071D902}" srcOrd="3" destOrd="0" presId="urn:microsoft.com/office/officeart/2018/2/layout/IconVerticalSolidList"/>
    <dgm:cxn modelId="{13AC6B7B-764F-4017-B786-ECC4483A00F3}" type="presParOf" srcId="{8D1F71F3-1B00-4892-990E-E4A6BE164C76}" destId="{7F510A3B-81D9-4916-9AA9-F4BBBC4C3C73}" srcOrd="1" destOrd="0" presId="urn:microsoft.com/office/officeart/2018/2/layout/IconVerticalSolidList"/>
    <dgm:cxn modelId="{71D6F479-B8A2-4D0F-A968-AE785BF799E2}" type="presParOf" srcId="{8D1F71F3-1B00-4892-990E-E4A6BE164C76}" destId="{99C54E62-194E-43E6-B478-1288DDB739E4}" srcOrd="2" destOrd="0" presId="urn:microsoft.com/office/officeart/2018/2/layout/IconVerticalSolidList"/>
    <dgm:cxn modelId="{8D78A9C1-5152-486B-A94C-14A845529667}" type="presParOf" srcId="{99C54E62-194E-43E6-B478-1288DDB739E4}" destId="{EC709403-346F-431A-A44F-DF344D6F31FB}" srcOrd="0" destOrd="0" presId="urn:microsoft.com/office/officeart/2018/2/layout/IconVerticalSolidList"/>
    <dgm:cxn modelId="{ABCAD6A2-2EFE-4B0C-AC5A-5CD7DD3D5FDD}" type="presParOf" srcId="{99C54E62-194E-43E6-B478-1288DDB739E4}" destId="{32020957-33FD-4C4E-877E-D17F8CBA354B}" srcOrd="1" destOrd="0" presId="urn:microsoft.com/office/officeart/2018/2/layout/IconVerticalSolidList"/>
    <dgm:cxn modelId="{6E0B0277-22A3-4C28-8DED-5BA87653D26B}" type="presParOf" srcId="{99C54E62-194E-43E6-B478-1288DDB739E4}" destId="{80F6D553-D67F-4EC3-B1DD-DE835E96ACB9}" srcOrd="2" destOrd="0" presId="urn:microsoft.com/office/officeart/2018/2/layout/IconVerticalSolidList"/>
    <dgm:cxn modelId="{3C84ACE6-16C2-422C-BF09-C23A778CD1E4}" type="presParOf" srcId="{99C54E62-194E-43E6-B478-1288DDB739E4}" destId="{B3CFECDC-ECE0-41D1-9C8D-F8AAB75ADE56}" srcOrd="3" destOrd="0" presId="urn:microsoft.com/office/officeart/2018/2/layout/IconVerticalSolidList"/>
    <dgm:cxn modelId="{09691A14-68C5-422E-AE84-EA267DB79948}" type="presParOf" srcId="{8D1F71F3-1B00-4892-990E-E4A6BE164C76}" destId="{65E03EF3-C177-40DB-8625-2436A7717537}" srcOrd="3" destOrd="0" presId="urn:microsoft.com/office/officeart/2018/2/layout/IconVerticalSolidList"/>
    <dgm:cxn modelId="{CB3CFC3D-3756-494D-B143-76039F3001B8}" type="presParOf" srcId="{8D1F71F3-1B00-4892-990E-E4A6BE164C76}" destId="{04E4EC64-92C3-4E1A-A369-F43452815430}" srcOrd="4" destOrd="0" presId="urn:microsoft.com/office/officeart/2018/2/layout/IconVerticalSolidList"/>
    <dgm:cxn modelId="{9201BB73-8969-4E9E-A197-44B254A0560C}" type="presParOf" srcId="{04E4EC64-92C3-4E1A-A369-F43452815430}" destId="{79532FC0-552A-46FC-ADAC-C61F6FADBE63}" srcOrd="0" destOrd="0" presId="urn:microsoft.com/office/officeart/2018/2/layout/IconVerticalSolidList"/>
    <dgm:cxn modelId="{A3A3F91F-DEB4-47A0-88AA-631678FE74D4}" type="presParOf" srcId="{04E4EC64-92C3-4E1A-A369-F43452815430}" destId="{9EA90043-C57B-4520-AA84-59B2F57CA26E}" srcOrd="1" destOrd="0" presId="urn:microsoft.com/office/officeart/2018/2/layout/IconVerticalSolidList"/>
    <dgm:cxn modelId="{7119DEFD-9B70-4C4C-A6CB-4476529371E9}" type="presParOf" srcId="{04E4EC64-92C3-4E1A-A369-F43452815430}" destId="{620507E4-D14F-4560-8305-0DC49F7D3CA7}" srcOrd="2" destOrd="0" presId="urn:microsoft.com/office/officeart/2018/2/layout/IconVerticalSolidList"/>
    <dgm:cxn modelId="{1BBC8656-D7F6-4E28-91E6-53F3032CAF62}" type="presParOf" srcId="{04E4EC64-92C3-4E1A-A369-F43452815430}" destId="{240CC6D6-CCC8-4D30-8E9A-5667BB4D642D}" srcOrd="3" destOrd="0" presId="urn:microsoft.com/office/officeart/2018/2/layout/IconVerticalSolidList"/>
    <dgm:cxn modelId="{5E59ECE3-BC2D-4E2B-B9F2-75605734DCF8}" type="presParOf" srcId="{8D1F71F3-1B00-4892-990E-E4A6BE164C76}" destId="{343B69B5-7521-49A0-BD02-B4CFC039E3D5}" srcOrd="5" destOrd="0" presId="urn:microsoft.com/office/officeart/2018/2/layout/IconVerticalSolidList"/>
    <dgm:cxn modelId="{68A5D6FF-ADC1-49DA-9C82-F735717610BB}" type="presParOf" srcId="{8D1F71F3-1B00-4892-990E-E4A6BE164C76}" destId="{38434F1C-EABE-46AD-887A-1B6076F413C2}" srcOrd="6" destOrd="0" presId="urn:microsoft.com/office/officeart/2018/2/layout/IconVerticalSolidList"/>
    <dgm:cxn modelId="{18820FCE-0EF5-44C2-A523-24647AB4A1A5}" type="presParOf" srcId="{38434F1C-EABE-46AD-887A-1B6076F413C2}" destId="{0106A253-6060-475F-A640-715B145ADE7B}" srcOrd="0" destOrd="0" presId="urn:microsoft.com/office/officeart/2018/2/layout/IconVerticalSolidList"/>
    <dgm:cxn modelId="{A8698398-B617-448D-B0CC-3D53525B3DD8}" type="presParOf" srcId="{38434F1C-EABE-46AD-887A-1B6076F413C2}" destId="{9D973D06-D536-493D-9CDE-70059C3039CD}" srcOrd="1" destOrd="0" presId="urn:microsoft.com/office/officeart/2018/2/layout/IconVerticalSolidList"/>
    <dgm:cxn modelId="{F9861E16-697D-4F9D-B1CB-E8AE3C9E4CC4}" type="presParOf" srcId="{38434F1C-EABE-46AD-887A-1B6076F413C2}" destId="{B8DFE930-D375-4618-960C-41115E78B12E}" srcOrd="2" destOrd="0" presId="urn:microsoft.com/office/officeart/2018/2/layout/IconVerticalSolidList"/>
    <dgm:cxn modelId="{526082F6-5E17-44E3-8008-B39687938B16}" type="presParOf" srcId="{38434F1C-EABE-46AD-887A-1B6076F413C2}" destId="{D3591E99-FEAD-4DB0-8220-5F6DAC81D3E3}" srcOrd="3" destOrd="0" presId="urn:microsoft.com/office/officeart/2018/2/layout/IconVerticalSolidList"/>
    <dgm:cxn modelId="{DA9F5DF3-0996-4183-BEF9-B971F99A7B4D}" type="presParOf" srcId="{8D1F71F3-1B00-4892-990E-E4A6BE164C76}" destId="{5CE84D0C-6938-4B27-8DE5-1B987C2B8AEF}" srcOrd="7" destOrd="0" presId="urn:microsoft.com/office/officeart/2018/2/layout/IconVerticalSolidList"/>
    <dgm:cxn modelId="{459D5B98-AD5F-440C-B043-70FC60BCC8BB}" type="presParOf" srcId="{8D1F71F3-1B00-4892-990E-E4A6BE164C76}" destId="{856C14E6-ADB2-4669-A711-B5D7DAC897B8}" srcOrd="8" destOrd="0" presId="urn:microsoft.com/office/officeart/2018/2/layout/IconVerticalSolidList"/>
    <dgm:cxn modelId="{B36ABD83-9094-4EAA-B838-95105E5A34D4}" type="presParOf" srcId="{856C14E6-ADB2-4669-A711-B5D7DAC897B8}" destId="{21EB0621-1068-453F-BA74-8EC86F16F4ED}" srcOrd="0" destOrd="0" presId="urn:microsoft.com/office/officeart/2018/2/layout/IconVerticalSolidList"/>
    <dgm:cxn modelId="{9873D10E-9DB1-403A-ACCC-57CF586C8F80}" type="presParOf" srcId="{856C14E6-ADB2-4669-A711-B5D7DAC897B8}" destId="{9913FD79-4BEC-44E7-8939-C766831626E5}" srcOrd="1" destOrd="0" presId="urn:microsoft.com/office/officeart/2018/2/layout/IconVerticalSolidList"/>
    <dgm:cxn modelId="{969F395C-6EF6-44EB-9352-2F3423D31D1A}" type="presParOf" srcId="{856C14E6-ADB2-4669-A711-B5D7DAC897B8}" destId="{23A79A8F-8B1F-41D4-ABC2-27BB71D06566}" srcOrd="2" destOrd="0" presId="urn:microsoft.com/office/officeart/2018/2/layout/IconVerticalSolidList"/>
    <dgm:cxn modelId="{3B6ECDD2-47F8-4B13-BAFD-4B428E037C58}" type="presParOf" srcId="{856C14E6-ADB2-4669-A711-B5D7DAC897B8}" destId="{9EB2F4D2-7421-48B6-94F6-74A5C3A3230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93AE054-DF69-4F5D-AC85-50D67BC054D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8044CC4-87B3-4F2F-BA1F-D9B90FCAF9ED}">
      <dgm:prSet/>
      <dgm:spPr/>
      <dgm:t>
        <a:bodyPr/>
        <a:lstStyle/>
        <a:p>
          <a:r>
            <a:rPr lang="en-US"/>
            <a:t>Sometimes the services are not enough</a:t>
          </a:r>
        </a:p>
      </dgm:t>
    </dgm:pt>
    <dgm:pt modelId="{CF03C9E3-4CE0-482A-816B-0870A760E7E3}" type="parTrans" cxnId="{6B1AE1DA-BA56-48A7-A00F-12B33FFC6BF5}">
      <dgm:prSet/>
      <dgm:spPr/>
      <dgm:t>
        <a:bodyPr/>
        <a:lstStyle/>
        <a:p>
          <a:endParaRPr lang="en-US"/>
        </a:p>
      </dgm:t>
    </dgm:pt>
    <dgm:pt modelId="{576678E9-DE93-4295-A9D6-37A135E0CBFB}" type="sibTrans" cxnId="{6B1AE1DA-BA56-48A7-A00F-12B33FFC6BF5}">
      <dgm:prSet/>
      <dgm:spPr/>
      <dgm:t>
        <a:bodyPr/>
        <a:lstStyle/>
        <a:p>
          <a:endParaRPr lang="en-US"/>
        </a:p>
      </dgm:t>
    </dgm:pt>
    <dgm:pt modelId="{EF98F25E-FFDD-46F1-8D20-F13CBAB57CB2}">
      <dgm:prSet/>
      <dgm:spPr/>
      <dgm:t>
        <a:bodyPr/>
        <a:lstStyle/>
        <a:p>
          <a:r>
            <a:rPr lang="en-US"/>
            <a:t>The Model is not specific enough</a:t>
          </a:r>
        </a:p>
      </dgm:t>
    </dgm:pt>
    <dgm:pt modelId="{8E65B620-96DE-47EE-A767-B01FE20BEFFA}" type="parTrans" cxnId="{E8B32D56-25F7-49FF-A426-E8E57F9D1583}">
      <dgm:prSet/>
      <dgm:spPr/>
      <dgm:t>
        <a:bodyPr/>
        <a:lstStyle/>
        <a:p>
          <a:endParaRPr lang="en-US"/>
        </a:p>
      </dgm:t>
    </dgm:pt>
    <dgm:pt modelId="{8070E5E4-DBDE-4B87-9142-C4B7929F6A24}" type="sibTrans" cxnId="{E8B32D56-25F7-49FF-A426-E8E57F9D1583}">
      <dgm:prSet/>
      <dgm:spPr/>
      <dgm:t>
        <a:bodyPr/>
        <a:lstStyle/>
        <a:p>
          <a:endParaRPr lang="en-US"/>
        </a:p>
      </dgm:t>
    </dgm:pt>
    <dgm:pt modelId="{5A915450-8088-4965-B32D-6E2B1F6D756B}">
      <dgm:prSet/>
      <dgm:spPr/>
      <dgm:t>
        <a:bodyPr/>
        <a:lstStyle/>
        <a:p>
          <a:r>
            <a:rPr lang="en-US"/>
            <a:t>Then you can train the Model yourself</a:t>
          </a:r>
        </a:p>
      </dgm:t>
    </dgm:pt>
    <dgm:pt modelId="{801A35DA-7A97-4D75-AE4D-A5F191F24E6B}" type="parTrans" cxnId="{AD8A61B2-8829-4914-96A7-87F063448126}">
      <dgm:prSet/>
      <dgm:spPr/>
      <dgm:t>
        <a:bodyPr/>
        <a:lstStyle/>
        <a:p>
          <a:endParaRPr lang="en-US"/>
        </a:p>
      </dgm:t>
    </dgm:pt>
    <dgm:pt modelId="{A01F4380-C3AA-4D8E-BF3B-1952E44B46D9}" type="sibTrans" cxnId="{AD8A61B2-8829-4914-96A7-87F063448126}">
      <dgm:prSet/>
      <dgm:spPr/>
      <dgm:t>
        <a:bodyPr/>
        <a:lstStyle/>
        <a:p>
          <a:endParaRPr lang="en-US"/>
        </a:p>
      </dgm:t>
    </dgm:pt>
    <dgm:pt modelId="{3DC84F9B-290A-4ED2-A8AA-1BC7A583E91A}" type="pres">
      <dgm:prSet presAssocID="{093AE054-DF69-4F5D-AC85-50D67BC054D3}" presName="root" presStyleCnt="0">
        <dgm:presLayoutVars>
          <dgm:dir/>
          <dgm:resizeHandles val="exact"/>
        </dgm:presLayoutVars>
      </dgm:prSet>
      <dgm:spPr/>
    </dgm:pt>
    <dgm:pt modelId="{D96F4498-9E19-44D1-A614-4A2AFF899132}" type="pres">
      <dgm:prSet presAssocID="{48044CC4-87B3-4F2F-BA1F-D9B90FCAF9ED}" presName="compNode" presStyleCnt="0"/>
      <dgm:spPr/>
    </dgm:pt>
    <dgm:pt modelId="{99F509B1-BBB6-47FD-9260-FF2CE389CE2F}" type="pres">
      <dgm:prSet presAssocID="{48044CC4-87B3-4F2F-BA1F-D9B90FCAF9ED}" presName="bgRect" presStyleLbl="bgShp" presStyleIdx="0" presStyleCnt="3"/>
      <dgm:spPr/>
    </dgm:pt>
    <dgm:pt modelId="{6A1D7513-A1AE-4525-8EAF-AF78E02F0B0E}" type="pres">
      <dgm:prSet presAssocID="{48044CC4-87B3-4F2F-BA1F-D9B90FCAF9E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rritant"/>
        </a:ext>
      </dgm:extLst>
    </dgm:pt>
    <dgm:pt modelId="{D14A5A8B-26B7-47FE-A44D-F7C9ACB88916}" type="pres">
      <dgm:prSet presAssocID="{48044CC4-87B3-4F2F-BA1F-D9B90FCAF9ED}" presName="spaceRect" presStyleCnt="0"/>
      <dgm:spPr/>
    </dgm:pt>
    <dgm:pt modelId="{4511ED50-0D69-4A91-85BD-2BC57F30A5F0}" type="pres">
      <dgm:prSet presAssocID="{48044CC4-87B3-4F2F-BA1F-D9B90FCAF9ED}" presName="parTx" presStyleLbl="revTx" presStyleIdx="0" presStyleCnt="3">
        <dgm:presLayoutVars>
          <dgm:chMax val="0"/>
          <dgm:chPref val="0"/>
        </dgm:presLayoutVars>
      </dgm:prSet>
      <dgm:spPr/>
    </dgm:pt>
    <dgm:pt modelId="{96374E5A-82D1-447E-9DE8-B33AF1034E59}" type="pres">
      <dgm:prSet presAssocID="{576678E9-DE93-4295-A9D6-37A135E0CBFB}" presName="sibTrans" presStyleCnt="0"/>
      <dgm:spPr/>
    </dgm:pt>
    <dgm:pt modelId="{22019ED0-625E-4EC1-8A91-2FE584B7AA39}" type="pres">
      <dgm:prSet presAssocID="{EF98F25E-FFDD-46F1-8D20-F13CBAB57CB2}" presName="compNode" presStyleCnt="0"/>
      <dgm:spPr/>
    </dgm:pt>
    <dgm:pt modelId="{86E2C239-0142-4E60-8406-466F10CF6038}" type="pres">
      <dgm:prSet presAssocID="{EF98F25E-FFDD-46F1-8D20-F13CBAB57CB2}" presName="bgRect" presStyleLbl="bgShp" presStyleIdx="1" presStyleCnt="3"/>
      <dgm:spPr/>
    </dgm:pt>
    <dgm:pt modelId="{938A0E02-94A2-4C70-85C3-0474033A8B3F}" type="pres">
      <dgm:prSet presAssocID="{EF98F25E-FFDD-46F1-8D20-F13CBAB57CB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se"/>
        </a:ext>
      </dgm:extLst>
    </dgm:pt>
    <dgm:pt modelId="{3180AED1-077A-4878-89DA-CDB0BC9071F3}" type="pres">
      <dgm:prSet presAssocID="{EF98F25E-FFDD-46F1-8D20-F13CBAB57CB2}" presName="spaceRect" presStyleCnt="0"/>
      <dgm:spPr/>
    </dgm:pt>
    <dgm:pt modelId="{E62904CD-A64E-433C-A728-733EDDC1FC47}" type="pres">
      <dgm:prSet presAssocID="{EF98F25E-FFDD-46F1-8D20-F13CBAB57CB2}" presName="parTx" presStyleLbl="revTx" presStyleIdx="1" presStyleCnt="3">
        <dgm:presLayoutVars>
          <dgm:chMax val="0"/>
          <dgm:chPref val="0"/>
        </dgm:presLayoutVars>
      </dgm:prSet>
      <dgm:spPr/>
    </dgm:pt>
    <dgm:pt modelId="{0515C5BC-EA5B-4DEC-A22E-49DF75AD7C60}" type="pres">
      <dgm:prSet presAssocID="{8070E5E4-DBDE-4B87-9142-C4B7929F6A24}" presName="sibTrans" presStyleCnt="0"/>
      <dgm:spPr/>
    </dgm:pt>
    <dgm:pt modelId="{EC3C73EC-8CE6-4B1E-BFF4-DD239F5A53DA}" type="pres">
      <dgm:prSet presAssocID="{5A915450-8088-4965-B32D-6E2B1F6D756B}" presName="compNode" presStyleCnt="0"/>
      <dgm:spPr/>
    </dgm:pt>
    <dgm:pt modelId="{62CBF147-7AD4-445F-B9AF-39FAE759779C}" type="pres">
      <dgm:prSet presAssocID="{5A915450-8088-4965-B32D-6E2B1F6D756B}" presName="bgRect" presStyleLbl="bgShp" presStyleIdx="2" presStyleCnt="3"/>
      <dgm:spPr/>
    </dgm:pt>
    <dgm:pt modelId="{8BA4080D-B99E-420D-82AD-6F06C245861D}" type="pres">
      <dgm:prSet presAssocID="{5A915450-8088-4965-B32D-6E2B1F6D756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ain"/>
        </a:ext>
      </dgm:extLst>
    </dgm:pt>
    <dgm:pt modelId="{305672A0-F97F-4110-9E8D-B3BBD6F3023B}" type="pres">
      <dgm:prSet presAssocID="{5A915450-8088-4965-B32D-6E2B1F6D756B}" presName="spaceRect" presStyleCnt="0"/>
      <dgm:spPr/>
    </dgm:pt>
    <dgm:pt modelId="{80804EA8-CFEA-4F18-8F9C-FC0965C313D5}" type="pres">
      <dgm:prSet presAssocID="{5A915450-8088-4965-B32D-6E2B1F6D756B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E8B32D56-25F7-49FF-A426-E8E57F9D1583}" srcId="{093AE054-DF69-4F5D-AC85-50D67BC054D3}" destId="{EF98F25E-FFDD-46F1-8D20-F13CBAB57CB2}" srcOrd="1" destOrd="0" parTransId="{8E65B620-96DE-47EE-A767-B01FE20BEFFA}" sibTransId="{8070E5E4-DBDE-4B87-9142-C4B7929F6A24}"/>
    <dgm:cxn modelId="{B646216C-C52C-48E6-A3E7-9DCA2C8E4CB0}" type="presOf" srcId="{093AE054-DF69-4F5D-AC85-50D67BC054D3}" destId="{3DC84F9B-290A-4ED2-A8AA-1BC7A583E91A}" srcOrd="0" destOrd="0" presId="urn:microsoft.com/office/officeart/2018/2/layout/IconVerticalSolidList"/>
    <dgm:cxn modelId="{AD8A61B2-8829-4914-96A7-87F063448126}" srcId="{093AE054-DF69-4F5D-AC85-50D67BC054D3}" destId="{5A915450-8088-4965-B32D-6E2B1F6D756B}" srcOrd="2" destOrd="0" parTransId="{801A35DA-7A97-4D75-AE4D-A5F191F24E6B}" sibTransId="{A01F4380-C3AA-4D8E-BF3B-1952E44B46D9}"/>
    <dgm:cxn modelId="{296861BC-5FDD-417D-A278-4F5D97D39410}" type="presOf" srcId="{48044CC4-87B3-4F2F-BA1F-D9B90FCAF9ED}" destId="{4511ED50-0D69-4A91-85BD-2BC57F30A5F0}" srcOrd="0" destOrd="0" presId="urn:microsoft.com/office/officeart/2018/2/layout/IconVerticalSolidList"/>
    <dgm:cxn modelId="{FAE8C4C4-5C0B-410E-9E3F-E757FAF13D9B}" type="presOf" srcId="{EF98F25E-FFDD-46F1-8D20-F13CBAB57CB2}" destId="{E62904CD-A64E-433C-A728-733EDDC1FC47}" srcOrd="0" destOrd="0" presId="urn:microsoft.com/office/officeart/2018/2/layout/IconVerticalSolidList"/>
    <dgm:cxn modelId="{6B1AE1DA-BA56-48A7-A00F-12B33FFC6BF5}" srcId="{093AE054-DF69-4F5D-AC85-50D67BC054D3}" destId="{48044CC4-87B3-4F2F-BA1F-D9B90FCAF9ED}" srcOrd="0" destOrd="0" parTransId="{CF03C9E3-4CE0-482A-816B-0870A760E7E3}" sibTransId="{576678E9-DE93-4295-A9D6-37A135E0CBFB}"/>
    <dgm:cxn modelId="{60749AE3-A7FB-4B67-BBB6-499F4209E425}" type="presOf" srcId="{5A915450-8088-4965-B32D-6E2B1F6D756B}" destId="{80804EA8-CFEA-4F18-8F9C-FC0965C313D5}" srcOrd="0" destOrd="0" presId="urn:microsoft.com/office/officeart/2018/2/layout/IconVerticalSolidList"/>
    <dgm:cxn modelId="{4B0E3AA4-EAEE-445E-949E-2A459344953C}" type="presParOf" srcId="{3DC84F9B-290A-4ED2-A8AA-1BC7A583E91A}" destId="{D96F4498-9E19-44D1-A614-4A2AFF899132}" srcOrd="0" destOrd="0" presId="urn:microsoft.com/office/officeart/2018/2/layout/IconVerticalSolidList"/>
    <dgm:cxn modelId="{EEADAF85-D3D4-4E1A-8B6F-D85054D43525}" type="presParOf" srcId="{D96F4498-9E19-44D1-A614-4A2AFF899132}" destId="{99F509B1-BBB6-47FD-9260-FF2CE389CE2F}" srcOrd="0" destOrd="0" presId="urn:microsoft.com/office/officeart/2018/2/layout/IconVerticalSolidList"/>
    <dgm:cxn modelId="{F1FE34B4-E455-425A-8487-3D21646C49CA}" type="presParOf" srcId="{D96F4498-9E19-44D1-A614-4A2AFF899132}" destId="{6A1D7513-A1AE-4525-8EAF-AF78E02F0B0E}" srcOrd="1" destOrd="0" presId="urn:microsoft.com/office/officeart/2018/2/layout/IconVerticalSolidList"/>
    <dgm:cxn modelId="{E6BAEE44-4EC5-42E6-8B9D-88DBAA1B0982}" type="presParOf" srcId="{D96F4498-9E19-44D1-A614-4A2AFF899132}" destId="{D14A5A8B-26B7-47FE-A44D-F7C9ACB88916}" srcOrd="2" destOrd="0" presId="urn:microsoft.com/office/officeart/2018/2/layout/IconVerticalSolidList"/>
    <dgm:cxn modelId="{CCAE61A3-5769-4D30-9935-C9D284BF083E}" type="presParOf" srcId="{D96F4498-9E19-44D1-A614-4A2AFF899132}" destId="{4511ED50-0D69-4A91-85BD-2BC57F30A5F0}" srcOrd="3" destOrd="0" presId="urn:microsoft.com/office/officeart/2018/2/layout/IconVerticalSolidList"/>
    <dgm:cxn modelId="{4DE7225E-A5F6-4E0E-8611-1AF3A33A982D}" type="presParOf" srcId="{3DC84F9B-290A-4ED2-A8AA-1BC7A583E91A}" destId="{96374E5A-82D1-447E-9DE8-B33AF1034E59}" srcOrd="1" destOrd="0" presId="urn:microsoft.com/office/officeart/2018/2/layout/IconVerticalSolidList"/>
    <dgm:cxn modelId="{06095A1E-0297-4ECD-8470-A6A454BF585A}" type="presParOf" srcId="{3DC84F9B-290A-4ED2-A8AA-1BC7A583E91A}" destId="{22019ED0-625E-4EC1-8A91-2FE584B7AA39}" srcOrd="2" destOrd="0" presId="urn:microsoft.com/office/officeart/2018/2/layout/IconVerticalSolidList"/>
    <dgm:cxn modelId="{3305375E-6797-40AF-9F1B-4CC113EDCF62}" type="presParOf" srcId="{22019ED0-625E-4EC1-8A91-2FE584B7AA39}" destId="{86E2C239-0142-4E60-8406-466F10CF6038}" srcOrd="0" destOrd="0" presId="urn:microsoft.com/office/officeart/2018/2/layout/IconVerticalSolidList"/>
    <dgm:cxn modelId="{5ED319CE-ED10-4A86-9C6B-1A73D2A7C643}" type="presParOf" srcId="{22019ED0-625E-4EC1-8A91-2FE584B7AA39}" destId="{938A0E02-94A2-4C70-85C3-0474033A8B3F}" srcOrd="1" destOrd="0" presId="urn:microsoft.com/office/officeart/2018/2/layout/IconVerticalSolidList"/>
    <dgm:cxn modelId="{85FB519E-3688-419E-88D2-ABD16619E14D}" type="presParOf" srcId="{22019ED0-625E-4EC1-8A91-2FE584B7AA39}" destId="{3180AED1-077A-4878-89DA-CDB0BC9071F3}" srcOrd="2" destOrd="0" presId="urn:microsoft.com/office/officeart/2018/2/layout/IconVerticalSolidList"/>
    <dgm:cxn modelId="{C6D264C7-4B90-4F97-800A-3FEFD4F006FA}" type="presParOf" srcId="{22019ED0-625E-4EC1-8A91-2FE584B7AA39}" destId="{E62904CD-A64E-433C-A728-733EDDC1FC47}" srcOrd="3" destOrd="0" presId="urn:microsoft.com/office/officeart/2018/2/layout/IconVerticalSolidList"/>
    <dgm:cxn modelId="{483808EC-49F4-4AFC-85BA-A991B8F4F609}" type="presParOf" srcId="{3DC84F9B-290A-4ED2-A8AA-1BC7A583E91A}" destId="{0515C5BC-EA5B-4DEC-A22E-49DF75AD7C60}" srcOrd="3" destOrd="0" presId="urn:microsoft.com/office/officeart/2018/2/layout/IconVerticalSolidList"/>
    <dgm:cxn modelId="{748C15C8-E72A-43E0-8EEB-755FA1D0C4C5}" type="presParOf" srcId="{3DC84F9B-290A-4ED2-A8AA-1BC7A583E91A}" destId="{EC3C73EC-8CE6-4B1E-BFF4-DD239F5A53DA}" srcOrd="4" destOrd="0" presId="urn:microsoft.com/office/officeart/2018/2/layout/IconVerticalSolidList"/>
    <dgm:cxn modelId="{48C50FF0-628F-4834-8C31-FA4C16AB8CA3}" type="presParOf" srcId="{EC3C73EC-8CE6-4B1E-BFF4-DD239F5A53DA}" destId="{62CBF147-7AD4-445F-B9AF-39FAE759779C}" srcOrd="0" destOrd="0" presId="urn:microsoft.com/office/officeart/2018/2/layout/IconVerticalSolidList"/>
    <dgm:cxn modelId="{46756200-6DE6-482A-91AC-EEBAFDC8E9CD}" type="presParOf" srcId="{EC3C73EC-8CE6-4B1E-BFF4-DD239F5A53DA}" destId="{8BA4080D-B99E-420D-82AD-6F06C245861D}" srcOrd="1" destOrd="0" presId="urn:microsoft.com/office/officeart/2018/2/layout/IconVerticalSolidList"/>
    <dgm:cxn modelId="{14A1F010-EF92-46A2-9D9A-685679FEE0D1}" type="presParOf" srcId="{EC3C73EC-8CE6-4B1E-BFF4-DD239F5A53DA}" destId="{305672A0-F97F-4110-9E8D-B3BBD6F3023B}" srcOrd="2" destOrd="0" presId="urn:microsoft.com/office/officeart/2018/2/layout/IconVerticalSolidList"/>
    <dgm:cxn modelId="{F7DA3C45-B42E-415C-ABE3-3F658E3B6A49}" type="presParOf" srcId="{EC3C73EC-8CE6-4B1E-BFF4-DD239F5A53DA}" destId="{80804EA8-CFEA-4F18-8F9C-FC0965C313D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312CE45-A911-4C93-B5DC-E4A8D13CD3C7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1DBAD279-A7F1-4ACD-80E5-A9D328995A61}">
      <dgm:prSet/>
      <dgm:spPr/>
      <dgm:t>
        <a:bodyPr/>
        <a:lstStyle/>
        <a:p>
          <a:r>
            <a:rPr lang="en-US"/>
            <a:t>Select</a:t>
          </a:r>
        </a:p>
      </dgm:t>
    </dgm:pt>
    <dgm:pt modelId="{6EE96F93-4CD1-44F9-B66C-862018DDABFB}" type="parTrans" cxnId="{D70A92A6-43E5-44B2-94BE-14BE07D6382F}">
      <dgm:prSet/>
      <dgm:spPr/>
      <dgm:t>
        <a:bodyPr/>
        <a:lstStyle/>
        <a:p>
          <a:endParaRPr lang="en-US"/>
        </a:p>
      </dgm:t>
    </dgm:pt>
    <dgm:pt modelId="{92D2344C-F862-4F46-BBA4-AB3AE6C3E798}" type="sibTrans" cxnId="{D70A92A6-43E5-44B2-94BE-14BE07D6382F}">
      <dgm:prSet/>
      <dgm:spPr/>
      <dgm:t>
        <a:bodyPr/>
        <a:lstStyle/>
        <a:p>
          <a:endParaRPr lang="en-US"/>
        </a:p>
      </dgm:t>
    </dgm:pt>
    <dgm:pt modelId="{ED6EB9B9-5928-4BEB-9038-0A79764A8C8A}">
      <dgm:prSet/>
      <dgm:spPr/>
      <dgm:t>
        <a:bodyPr/>
        <a:lstStyle/>
        <a:p>
          <a:r>
            <a:rPr lang="en-US"/>
            <a:t>Select a model in the right domain</a:t>
          </a:r>
        </a:p>
      </dgm:t>
    </dgm:pt>
    <dgm:pt modelId="{0C9A9468-4089-4B3A-BD9A-D200B65EF308}" type="parTrans" cxnId="{7A81E805-D4B3-4B50-AA9E-ACCF7CF51A96}">
      <dgm:prSet/>
      <dgm:spPr/>
      <dgm:t>
        <a:bodyPr/>
        <a:lstStyle/>
        <a:p>
          <a:endParaRPr lang="en-US"/>
        </a:p>
      </dgm:t>
    </dgm:pt>
    <dgm:pt modelId="{5B1E83C1-0D02-4C67-8FA5-23B9C6850FFD}" type="sibTrans" cxnId="{7A81E805-D4B3-4B50-AA9E-ACCF7CF51A96}">
      <dgm:prSet/>
      <dgm:spPr/>
      <dgm:t>
        <a:bodyPr/>
        <a:lstStyle/>
        <a:p>
          <a:endParaRPr lang="en-US"/>
        </a:p>
      </dgm:t>
    </dgm:pt>
    <dgm:pt modelId="{AAA5CADE-FBA9-45EE-B771-42812C6D169C}">
      <dgm:prSet/>
      <dgm:spPr/>
      <dgm:t>
        <a:bodyPr/>
        <a:lstStyle/>
        <a:p>
          <a:r>
            <a:rPr lang="en-US"/>
            <a:t>Create</a:t>
          </a:r>
        </a:p>
      </dgm:t>
    </dgm:pt>
    <dgm:pt modelId="{527D4B0B-04FA-4F82-85CB-AD2952B03A77}" type="parTrans" cxnId="{62AE09B4-D1F0-4D54-89C8-09091B8E9C64}">
      <dgm:prSet/>
      <dgm:spPr/>
      <dgm:t>
        <a:bodyPr/>
        <a:lstStyle/>
        <a:p>
          <a:endParaRPr lang="en-US"/>
        </a:p>
      </dgm:t>
    </dgm:pt>
    <dgm:pt modelId="{89DF049B-AC17-4ED4-A49F-6B316E89CF59}" type="sibTrans" cxnId="{62AE09B4-D1F0-4D54-89C8-09091B8E9C64}">
      <dgm:prSet/>
      <dgm:spPr/>
      <dgm:t>
        <a:bodyPr/>
        <a:lstStyle/>
        <a:p>
          <a:endParaRPr lang="en-US"/>
        </a:p>
      </dgm:t>
    </dgm:pt>
    <dgm:pt modelId="{2C040BBE-DA35-4D1C-A129-6DF19A56CC9A}">
      <dgm:prSet/>
      <dgm:spPr/>
      <dgm:t>
        <a:bodyPr/>
        <a:lstStyle/>
        <a:p>
          <a:r>
            <a:rPr lang="en-US"/>
            <a:t>Create all the tags you need</a:t>
          </a:r>
        </a:p>
      </dgm:t>
    </dgm:pt>
    <dgm:pt modelId="{B896074F-5564-4695-A228-764BEB366C31}" type="parTrans" cxnId="{78F509FA-FAB7-4B88-8722-DC96459AEDB7}">
      <dgm:prSet/>
      <dgm:spPr/>
      <dgm:t>
        <a:bodyPr/>
        <a:lstStyle/>
        <a:p>
          <a:endParaRPr lang="en-US"/>
        </a:p>
      </dgm:t>
    </dgm:pt>
    <dgm:pt modelId="{FCFC9D88-D946-4295-9012-8C4E0F294BA3}" type="sibTrans" cxnId="{78F509FA-FAB7-4B88-8722-DC96459AEDB7}">
      <dgm:prSet/>
      <dgm:spPr/>
      <dgm:t>
        <a:bodyPr/>
        <a:lstStyle/>
        <a:p>
          <a:endParaRPr lang="en-US"/>
        </a:p>
      </dgm:t>
    </dgm:pt>
    <dgm:pt modelId="{1C7E1E20-2EBD-44D3-8A1C-EE777C8A8D06}">
      <dgm:prSet/>
      <dgm:spPr/>
      <dgm:t>
        <a:bodyPr/>
        <a:lstStyle/>
        <a:p>
          <a:r>
            <a:rPr lang="en-US"/>
            <a:t>Upload</a:t>
          </a:r>
        </a:p>
      </dgm:t>
    </dgm:pt>
    <dgm:pt modelId="{D95044B2-583B-4FF9-8400-8207EF9D1C4D}" type="parTrans" cxnId="{FE688103-49E2-4ED7-9B86-24FC4E9DFDAE}">
      <dgm:prSet/>
      <dgm:spPr/>
      <dgm:t>
        <a:bodyPr/>
        <a:lstStyle/>
        <a:p>
          <a:endParaRPr lang="en-US"/>
        </a:p>
      </dgm:t>
    </dgm:pt>
    <dgm:pt modelId="{2DB92F1F-A5A2-4175-A425-75CFDA743B55}" type="sibTrans" cxnId="{FE688103-49E2-4ED7-9B86-24FC4E9DFDAE}">
      <dgm:prSet/>
      <dgm:spPr/>
      <dgm:t>
        <a:bodyPr/>
        <a:lstStyle/>
        <a:p>
          <a:endParaRPr lang="en-US"/>
        </a:p>
      </dgm:t>
    </dgm:pt>
    <dgm:pt modelId="{B4447255-515A-44C7-A553-BDD7C52CD0F1}">
      <dgm:prSet/>
      <dgm:spPr/>
      <dgm:t>
        <a:bodyPr/>
        <a:lstStyle/>
        <a:p>
          <a:r>
            <a:rPr lang="en-US"/>
            <a:t>Upload an image and assign a tag</a:t>
          </a:r>
        </a:p>
      </dgm:t>
    </dgm:pt>
    <dgm:pt modelId="{C2DFFC6B-128A-4A3C-8C40-8070AFBF6972}" type="parTrans" cxnId="{96E6FAB0-AB20-4444-833D-75EC3034D7DC}">
      <dgm:prSet/>
      <dgm:spPr/>
      <dgm:t>
        <a:bodyPr/>
        <a:lstStyle/>
        <a:p>
          <a:endParaRPr lang="en-US"/>
        </a:p>
      </dgm:t>
    </dgm:pt>
    <dgm:pt modelId="{81969ACE-6395-4503-AF71-B2A175B8208A}" type="sibTrans" cxnId="{96E6FAB0-AB20-4444-833D-75EC3034D7DC}">
      <dgm:prSet/>
      <dgm:spPr/>
      <dgm:t>
        <a:bodyPr/>
        <a:lstStyle/>
        <a:p>
          <a:endParaRPr lang="en-US"/>
        </a:p>
      </dgm:t>
    </dgm:pt>
    <dgm:pt modelId="{8E2F10EF-C190-4FBE-81D3-322FEF2B4382}">
      <dgm:prSet/>
      <dgm:spPr/>
      <dgm:t>
        <a:bodyPr/>
        <a:lstStyle/>
        <a:p>
          <a:r>
            <a:rPr lang="en-US"/>
            <a:t>Train</a:t>
          </a:r>
        </a:p>
      </dgm:t>
    </dgm:pt>
    <dgm:pt modelId="{8C476597-6F28-481C-8AF7-9E3C83EBB0CE}" type="parTrans" cxnId="{EECDB7CC-96A4-4D6E-A10E-A7F92D7281C4}">
      <dgm:prSet/>
      <dgm:spPr/>
      <dgm:t>
        <a:bodyPr/>
        <a:lstStyle/>
        <a:p>
          <a:endParaRPr lang="en-US"/>
        </a:p>
      </dgm:t>
    </dgm:pt>
    <dgm:pt modelId="{0C5E42D2-9364-49BF-88A3-09DE640A015A}" type="sibTrans" cxnId="{EECDB7CC-96A4-4D6E-A10E-A7F92D7281C4}">
      <dgm:prSet/>
      <dgm:spPr/>
      <dgm:t>
        <a:bodyPr/>
        <a:lstStyle/>
        <a:p>
          <a:endParaRPr lang="en-US"/>
        </a:p>
      </dgm:t>
    </dgm:pt>
    <dgm:pt modelId="{CF90F30B-4480-4378-8C9A-6BD7EB197235}">
      <dgm:prSet/>
      <dgm:spPr/>
      <dgm:t>
        <a:bodyPr/>
        <a:lstStyle/>
        <a:p>
          <a:r>
            <a:rPr lang="en-US"/>
            <a:t>Train = produce iteration</a:t>
          </a:r>
        </a:p>
      </dgm:t>
    </dgm:pt>
    <dgm:pt modelId="{98DD9F20-6D72-430A-9A1E-D1917580C48A}" type="parTrans" cxnId="{C0C79273-0507-479F-B645-9E46FCF1E01E}">
      <dgm:prSet/>
      <dgm:spPr/>
      <dgm:t>
        <a:bodyPr/>
        <a:lstStyle/>
        <a:p>
          <a:endParaRPr lang="en-US"/>
        </a:p>
      </dgm:t>
    </dgm:pt>
    <dgm:pt modelId="{70AED628-4310-43A0-9402-CF88451AE466}" type="sibTrans" cxnId="{C0C79273-0507-479F-B645-9E46FCF1E01E}">
      <dgm:prSet/>
      <dgm:spPr/>
      <dgm:t>
        <a:bodyPr/>
        <a:lstStyle/>
        <a:p>
          <a:endParaRPr lang="en-US"/>
        </a:p>
      </dgm:t>
    </dgm:pt>
    <dgm:pt modelId="{8AF0A96F-0C73-4FA8-8529-86B2D7B9EE0A}">
      <dgm:prSet/>
      <dgm:spPr/>
      <dgm:t>
        <a:bodyPr/>
        <a:lstStyle/>
        <a:p>
          <a:r>
            <a:rPr lang="en-US"/>
            <a:t>Call</a:t>
          </a:r>
        </a:p>
      </dgm:t>
    </dgm:pt>
    <dgm:pt modelId="{27D233A7-BA33-4DC9-88FC-4ABA4FC48AEB}" type="parTrans" cxnId="{39A834B6-7002-4E71-8710-DD5D71E4FDA9}">
      <dgm:prSet/>
      <dgm:spPr/>
      <dgm:t>
        <a:bodyPr/>
        <a:lstStyle/>
        <a:p>
          <a:endParaRPr lang="en-US"/>
        </a:p>
      </dgm:t>
    </dgm:pt>
    <dgm:pt modelId="{D6BF6AAD-D2D6-497C-9226-93CA129837B6}" type="sibTrans" cxnId="{39A834B6-7002-4E71-8710-DD5D71E4FDA9}">
      <dgm:prSet/>
      <dgm:spPr/>
      <dgm:t>
        <a:bodyPr/>
        <a:lstStyle/>
        <a:p>
          <a:endParaRPr lang="en-US"/>
        </a:p>
      </dgm:t>
    </dgm:pt>
    <dgm:pt modelId="{B713B2AD-84C5-4F98-9C63-6EF05197107F}">
      <dgm:prSet/>
      <dgm:spPr/>
      <dgm:t>
        <a:bodyPr/>
        <a:lstStyle/>
        <a:p>
          <a:r>
            <a:rPr lang="en-US"/>
            <a:t>Call API</a:t>
          </a:r>
        </a:p>
      </dgm:t>
    </dgm:pt>
    <dgm:pt modelId="{429FEBA9-CC69-4D11-A733-EB7BB8923048}" type="parTrans" cxnId="{EAEE4992-BFA2-4E30-91AE-8948FC9E27DF}">
      <dgm:prSet/>
      <dgm:spPr/>
      <dgm:t>
        <a:bodyPr/>
        <a:lstStyle/>
        <a:p>
          <a:endParaRPr lang="en-US"/>
        </a:p>
      </dgm:t>
    </dgm:pt>
    <dgm:pt modelId="{1AFE7C0C-D202-4F8A-9C56-E12BBCC87A50}" type="sibTrans" cxnId="{EAEE4992-BFA2-4E30-91AE-8948FC9E27DF}">
      <dgm:prSet/>
      <dgm:spPr/>
      <dgm:t>
        <a:bodyPr/>
        <a:lstStyle/>
        <a:p>
          <a:endParaRPr lang="en-US"/>
        </a:p>
      </dgm:t>
    </dgm:pt>
    <dgm:pt modelId="{B54A8445-EA7F-1D44-89E2-E810352DF723}" type="pres">
      <dgm:prSet presAssocID="{E312CE45-A911-4C93-B5DC-E4A8D13CD3C7}" presName="Name0" presStyleCnt="0">
        <dgm:presLayoutVars>
          <dgm:dir/>
          <dgm:animLvl val="lvl"/>
          <dgm:resizeHandles val="exact"/>
        </dgm:presLayoutVars>
      </dgm:prSet>
      <dgm:spPr/>
    </dgm:pt>
    <dgm:pt modelId="{54A56203-4E51-8F47-A322-D690EB48959F}" type="pres">
      <dgm:prSet presAssocID="{8AF0A96F-0C73-4FA8-8529-86B2D7B9EE0A}" presName="boxAndChildren" presStyleCnt="0"/>
      <dgm:spPr/>
    </dgm:pt>
    <dgm:pt modelId="{F57BCA6C-D4DD-3A45-AAB1-E805FBF86A72}" type="pres">
      <dgm:prSet presAssocID="{8AF0A96F-0C73-4FA8-8529-86B2D7B9EE0A}" presName="parentTextBox" presStyleLbl="alignNode1" presStyleIdx="0" presStyleCnt="5"/>
      <dgm:spPr/>
    </dgm:pt>
    <dgm:pt modelId="{410FF50C-FD55-1E42-AAB9-C6EFE7BA8AC3}" type="pres">
      <dgm:prSet presAssocID="{8AF0A96F-0C73-4FA8-8529-86B2D7B9EE0A}" presName="descendantBox" presStyleLbl="bgAccFollowNode1" presStyleIdx="0" presStyleCnt="5"/>
      <dgm:spPr/>
    </dgm:pt>
    <dgm:pt modelId="{C878DA86-3DDB-D044-AD63-2F81A547128C}" type="pres">
      <dgm:prSet presAssocID="{0C5E42D2-9364-49BF-88A3-09DE640A015A}" presName="sp" presStyleCnt="0"/>
      <dgm:spPr/>
    </dgm:pt>
    <dgm:pt modelId="{C5E6C207-83BD-9748-8AD9-41C5446BD565}" type="pres">
      <dgm:prSet presAssocID="{8E2F10EF-C190-4FBE-81D3-322FEF2B4382}" presName="arrowAndChildren" presStyleCnt="0"/>
      <dgm:spPr/>
    </dgm:pt>
    <dgm:pt modelId="{FFA5FC1F-17D3-A544-8B8B-CBE5AB477058}" type="pres">
      <dgm:prSet presAssocID="{8E2F10EF-C190-4FBE-81D3-322FEF2B4382}" presName="parentTextArrow" presStyleLbl="node1" presStyleIdx="0" presStyleCnt="0"/>
      <dgm:spPr/>
    </dgm:pt>
    <dgm:pt modelId="{037AA79A-E863-834D-9EA8-F5691D6D4FEF}" type="pres">
      <dgm:prSet presAssocID="{8E2F10EF-C190-4FBE-81D3-322FEF2B4382}" presName="arrow" presStyleLbl="alignNode1" presStyleIdx="1" presStyleCnt="5"/>
      <dgm:spPr/>
    </dgm:pt>
    <dgm:pt modelId="{FD09D8D9-8B04-D84A-9496-8949CEB22E52}" type="pres">
      <dgm:prSet presAssocID="{8E2F10EF-C190-4FBE-81D3-322FEF2B4382}" presName="descendantArrow" presStyleLbl="bgAccFollowNode1" presStyleIdx="1" presStyleCnt="5"/>
      <dgm:spPr/>
    </dgm:pt>
    <dgm:pt modelId="{31F8F334-5CB9-4240-9B99-BBB45BCEAE00}" type="pres">
      <dgm:prSet presAssocID="{2DB92F1F-A5A2-4175-A425-75CFDA743B55}" presName="sp" presStyleCnt="0"/>
      <dgm:spPr/>
    </dgm:pt>
    <dgm:pt modelId="{13CCE24B-2B4E-514F-8697-8455677708B3}" type="pres">
      <dgm:prSet presAssocID="{1C7E1E20-2EBD-44D3-8A1C-EE777C8A8D06}" presName="arrowAndChildren" presStyleCnt="0"/>
      <dgm:spPr/>
    </dgm:pt>
    <dgm:pt modelId="{9D851B41-9CB3-3A4A-A349-13C2B0225CA7}" type="pres">
      <dgm:prSet presAssocID="{1C7E1E20-2EBD-44D3-8A1C-EE777C8A8D06}" presName="parentTextArrow" presStyleLbl="node1" presStyleIdx="0" presStyleCnt="0"/>
      <dgm:spPr/>
    </dgm:pt>
    <dgm:pt modelId="{39C43C55-5ECB-F64B-8045-D325F79AFE8C}" type="pres">
      <dgm:prSet presAssocID="{1C7E1E20-2EBD-44D3-8A1C-EE777C8A8D06}" presName="arrow" presStyleLbl="alignNode1" presStyleIdx="2" presStyleCnt="5"/>
      <dgm:spPr/>
    </dgm:pt>
    <dgm:pt modelId="{76C82405-01D6-F144-981D-9990C5FE4F3E}" type="pres">
      <dgm:prSet presAssocID="{1C7E1E20-2EBD-44D3-8A1C-EE777C8A8D06}" presName="descendantArrow" presStyleLbl="bgAccFollowNode1" presStyleIdx="2" presStyleCnt="5"/>
      <dgm:spPr/>
    </dgm:pt>
    <dgm:pt modelId="{1783A923-5CEC-784D-A6B8-1145D66291BF}" type="pres">
      <dgm:prSet presAssocID="{89DF049B-AC17-4ED4-A49F-6B316E89CF59}" presName="sp" presStyleCnt="0"/>
      <dgm:spPr/>
    </dgm:pt>
    <dgm:pt modelId="{DC8EE349-19CE-8345-A76B-45AF74C0C2FC}" type="pres">
      <dgm:prSet presAssocID="{AAA5CADE-FBA9-45EE-B771-42812C6D169C}" presName="arrowAndChildren" presStyleCnt="0"/>
      <dgm:spPr/>
    </dgm:pt>
    <dgm:pt modelId="{BECE490A-BDAB-7F4E-A381-EE0CB9CE9C34}" type="pres">
      <dgm:prSet presAssocID="{AAA5CADE-FBA9-45EE-B771-42812C6D169C}" presName="parentTextArrow" presStyleLbl="node1" presStyleIdx="0" presStyleCnt="0"/>
      <dgm:spPr/>
    </dgm:pt>
    <dgm:pt modelId="{3DF9D73D-0E05-474C-87E6-CC9E84B9A86E}" type="pres">
      <dgm:prSet presAssocID="{AAA5CADE-FBA9-45EE-B771-42812C6D169C}" presName="arrow" presStyleLbl="alignNode1" presStyleIdx="3" presStyleCnt="5"/>
      <dgm:spPr/>
    </dgm:pt>
    <dgm:pt modelId="{3110247D-6452-3A4B-B618-B3E0420CC4DB}" type="pres">
      <dgm:prSet presAssocID="{AAA5CADE-FBA9-45EE-B771-42812C6D169C}" presName="descendantArrow" presStyleLbl="bgAccFollowNode1" presStyleIdx="3" presStyleCnt="5"/>
      <dgm:spPr/>
    </dgm:pt>
    <dgm:pt modelId="{C7111A2B-5F77-784D-A306-C6802EC5A46B}" type="pres">
      <dgm:prSet presAssocID="{92D2344C-F862-4F46-BBA4-AB3AE6C3E798}" presName="sp" presStyleCnt="0"/>
      <dgm:spPr/>
    </dgm:pt>
    <dgm:pt modelId="{2C2E8C32-9D0F-FE40-9F05-4BA6C6382613}" type="pres">
      <dgm:prSet presAssocID="{1DBAD279-A7F1-4ACD-80E5-A9D328995A61}" presName="arrowAndChildren" presStyleCnt="0"/>
      <dgm:spPr/>
    </dgm:pt>
    <dgm:pt modelId="{41E4308C-A760-9740-B526-484CF7D4B775}" type="pres">
      <dgm:prSet presAssocID="{1DBAD279-A7F1-4ACD-80E5-A9D328995A61}" presName="parentTextArrow" presStyleLbl="node1" presStyleIdx="0" presStyleCnt="0"/>
      <dgm:spPr/>
    </dgm:pt>
    <dgm:pt modelId="{5F58E356-1BA2-B540-83BC-F0ABF49918FC}" type="pres">
      <dgm:prSet presAssocID="{1DBAD279-A7F1-4ACD-80E5-A9D328995A61}" presName="arrow" presStyleLbl="alignNode1" presStyleIdx="4" presStyleCnt="5"/>
      <dgm:spPr/>
    </dgm:pt>
    <dgm:pt modelId="{A881A066-0872-4E43-ABEC-ADEDAA9F09BB}" type="pres">
      <dgm:prSet presAssocID="{1DBAD279-A7F1-4ACD-80E5-A9D328995A61}" presName="descendantArrow" presStyleLbl="bgAccFollowNode1" presStyleIdx="4" presStyleCnt="5"/>
      <dgm:spPr/>
    </dgm:pt>
  </dgm:ptLst>
  <dgm:cxnLst>
    <dgm:cxn modelId="{D4E82D03-4B9D-1343-ACA3-AE768A059B41}" type="presOf" srcId="{B4447255-515A-44C7-A553-BDD7C52CD0F1}" destId="{76C82405-01D6-F144-981D-9990C5FE4F3E}" srcOrd="0" destOrd="0" presId="urn:microsoft.com/office/officeart/2016/7/layout/VerticalDownArrowProcess"/>
    <dgm:cxn modelId="{FE688103-49E2-4ED7-9B86-24FC4E9DFDAE}" srcId="{E312CE45-A911-4C93-B5DC-E4A8D13CD3C7}" destId="{1C7E1E20-2EBD-44D3-8A1C-EE777C8A8D06}" srcOrd="2" destOrd="0" parTransId="{D95044B2-583B-4FF9-8400-8207EF9D1C4D}" sibTransId="{2DB92F1F-A5A2-4175-A425-75CFDA743B55}"/>
    <dgm:cxn modelId="{7A81E805-D4B3-4B50-AA9E-ACCF7CF51A96}" srcId="{1DBAD279-A7F1-4ACD-80E5-A9D328995A61}" destId="{ED6EB9B9-5928-4BEB-9038-0A79764A8C8A}" srcOrd="0" destOrd="0" parTransId="{0C9A9468-4089-4B3A-BD9A-D200B65EF308}" sibTransId="{5B1E83C1-0D02-4C67-8FA5-23B9C6850FFD}"/>
    <dgm:cxn modelId="{B0C88E1B-6B65-3E4B-B662-C9965C0D5B9C}" type="presOf" srcId="{8E2F10EF-C190-4FBE-81D3-322FEF2B4382}" destId="{FFA5FC1F-17D3-A544-8B8B-CBE5AB477058}" srcOrd="0" destOrd="0" presId="urn:microsoft.com/office/officeart/2016/7/layout/VerticalDownArrowProcess"/>
    <dgm:cxn modelId="{6C9B7934-DFEF-314F-B1C6-EDBEA53AED51}" type="presOf" srcId="{B713B2AD-84C5-4F98-9C63-6EF05197107F}" destId="{410FF50C-FD55-1E42-AAB9-C6EFE7BA8AC3}" srcOrd="0" destOrd="0" presId="urn:microsoft.com/office/officeart/2016/7/layout/VerticalDownArrowProcess"/>
    <dgm:cxn modelId="{50A18038-41B0-F248-BB78-B77BBAB744F9}" type="presOf" srcId="{8AF0A96F-0C73-4FA8-8529-86B2D7B9EE0A}" destId="{F57BCA6C-D4DD-3A45-AAB1-E805FBF86A72}" srcOrd="0" destOrd="0" presId="urn:microsoft.com/office/officeart/2016/7/layout/VerticalDownArrowProcess"/>
    <dgm:cxn modelId="{6CC21544-6C52-104C-B2D4-C910A37584CF}" type="presOf" srcId="{AAA5CADE-FBA9-45EE-B771-42812C6D169C}" destId="{3DF9D73D-0E05-474C-87E6-CC9E84B9A86E}" srcOrd="1" destOrd="0" presId="urn:microsoft.com/office/officeart/2016/7/layout/VerticalDownArrowProcess"/>
    <dgm:cxn modelId="{548D4A68-D4C1-AF47-B40B-915A1B015779}" type="presOf" srcId="{1C7E1E20-2EBD-44D3-8A1C-EE777C8A8D06}" destId="{9D851B41-9CB3-3A4A-A349-13C2B0225CA7}" srcOrd="0" destOrd="0" presId="urn:microsoft.com/office/officeart/2016/7/layout/VerticalDownArrowProcess"/>
    <dgm:cxn modelId="{CFEB7069-02E4-3244-A2BD-B3DDDB601F02}" type="presOf" srcId="{8E2F10EF-C190-4FBE-81D3-322FEF2B4382}" destId="{037AA79A-E863-834D-9EA8-F5691D6D4FEF}" srcOrd="1" destOrd="0" presId="urn:microsoft.com/office/officeart/2016/7/layout/VerticalDownArrowProcess"/>
    <dgm:cxn modelId="{C0C79273-0507-479F-B645-9E46FCF1E01E}" srcId="{8E2F10EF-C190-4FBE-81D3-322FEF2B4382}" destId="{CF90F30B-4480-4378-8C9A-6BD7EB197235}" srcOrd="0" destOrd="0" parTransId="{98DD9F20-6D72-430A-9A1E-D1917580C48A}" sibTransId="{70AED628-4310-43A0-9402-CF88451AE466}"/>
    <dgm:cxn modelId="{BF27F282-3932-3B48-9973-384FEA4F78E4}" type="presOf" srcId="{2C040BBE-DA35-4D1C-A129-6DF19A56CC9A}" destId="{3110247D-6452-3A4B-B618-B3E0420CC4DB}" srcOrd="0" destOrd="0" presId="urn:microsoft.com/office/officeart/2016/7/layout/VerticalDownArrowProcess"/>
    <dgm:cxn modelId="{EAEE4992-BFA2-4E30-91AE-8948FC9E27DF}" srcId="{8AF0A96F-0C73-4FA8-8529-86B2D7B9EE0A}" destId="{B713B2AD-84C5-4F98-9C63-6EF05197107F}" srcOrd="0" destOrd="0" parTransId="{429FEBA9-CC69-4D11-A733-EB7BB8923048}" sibTransId="{1AFE7C0C-D202-4F8A-9C56-E12BBCC87A50}"/>
    <dgm:cxn modelId="{DAF1EC9B-9C86-8942-B98F-3EE5AACACE7D}" type="presOf" srcId="{AAA5CADE-FBA9-45EE-B771-42812C6D169C}" destId="{BECE490A-BDAB-7F4E-A381-EE0CB9CE9C34}" srcOrd="0" destOrd="0" presId="urn:microsoft.com/office/officeart/2016/7/layout/VerticalDownArrowProcess"/>
    <dgm:cxn modelId="{D70A92A6-43E5-44B2-94BE-14BE07D6382F}" srcId="{E312CE45-A911-4C93-B5DC-E4A8D13CD3C7}" destId="{1DBAD279-A7F1-4ACD-80E5-A9D328995A61}" srcOrd="0" destOrd="0" parTransId="{6EE96F93-4CD1-44F9-B66C-862018DDABFB}" sibTransId="{92D2344C-F862-4F46-BBA4-AB3AE6C3E798}"/>
    <dgm:cxn modelId="{AA47BAAA-05DB-D246-BD81-4939BF10AC14}" type="presOf" srcId="{1DBAD279-A7F1-4ACD-80E5-A9D328995A61}" destId="{41E4308C-A760-9740-B526-484CF7D4B775}" srcOrd="0" destOrd="0" presId="urn:microsoft.com/office/officeart/2016/7/layout/VerticalDownArrowProcess"/>
    <dgm:cxn modelId="{96E6FAB0-AB20-4444-833D-75EC3034D7DC}" srcId="{1C7E1E20-2EBD-44D3-8A1C-EE777C8A8D06}" destId="{B4447255-515A-44C7-A553-BDD7C52CD0F1}" srcOrd="0" destOrd="0" parTransId="{C2DFFC6B-128A-4A3C-8C40-8070AFBF6972}" sibTransId="{81969ACE-6395-4503-AF71-B2A175B8208A}"/>
    <dgm:cxn modelId="{62AE09B4-D1F0-4D54-89C8-09091B8E9C64}" srcId="{E312CE45-A911-4C93-B5DC-E4A8D13CD3C7}" destId="{AAA5CADE-FBA9-45EE-B771-42812C6D169C}" srcOrd="1" destOrd="0" parTransId="{527D4B0B-04FA-4F82-85CB-AD2952B03A77}" sibTransId="{89DF049B-AC17-4ED4-A49F-6B316E89CF59}"/>
    <dgm:cxn modelId="{39A834B6-7002-4E71-8710-DD5D71E4FDA9}" srcId="{E312CE45-A911-4C93-B5DC-E4A8D13CD3C7}" destId="{8AF0A96F-0C73-4FA8-8529-86B2D7B9EE0A}" srcOrd="4" destOrd="0" parTransId="{27D233A7-BA33-4DC9-88FC-4ABA4FC48AEB}" sibTransId="{D6BF6AAD-D2D6-497C-9226-93CA129837B6}"/>
    <dgm:cxn modelId="{EECDB7CC-96A4-4D6E-A10E-A7F92D7281C4}" srcId="{E312CE45-A911-4C93-B5DC-E4A8D13CD3C7}" destId="{8E2F10EF-C190-4FBE-81D3-322FEF2B4382}" srcOrd="3" destOrd="0" parTransId="{8C476597-6F28-481C-8AF7-9E3C83EBB0CE}" sibTransId="{0C5E42D2-9364-49BF-88A3-09DE640A015A}"/>
    <dgm:cxn modelId="{ADB9DCDE-3478-8E44-A227-AE5585814364}" type="presOf" srcId="{ED6EB9B9-5928-4BEB-9038-0A79764A8C8A}" destId="{A881A066-0872-4E43-ABEC-ADEDAA9F09BB}" srcOrd="0" destOrd="0" presId="urn:microsoft.com/office/officeart/2016/7/layout/VerticalDownArrowProcess"/>
    <dgm:cxn modelId="{CCA45FEC-E14B-5C40-BE2A-F5510ED1C2CE}" type="presOf" srcId="{E312CE45-A911-4C93-B5DC-E4A8D13CD3C7}" destId="{B54A8445-EA7F-1D44-89E2-E810352DF723}" srcOrd="0" destOrd="0" presId="urn:microsoft.com/office/officeart/2016/7/layout/VerticalDownArrowProcess"/>
    <dgm:cxn modelId="{C848C8EC-E962-F549-B43F-2883A7845715}" type="presOf" srcId="{CF90F30B-4480-4378-8C9A-6BD7EB197235}" destId="{FD09D8D9-8B04-D84A-9496-8949CEB22E52}" srcOrd="0" destOrd="0" presId="urn:microsoft.com/office/officeart/2016/7/layout/VerticalDownArrowProcess"/>
    <dgm:cxn modelId="{15645FF8-7856-2B49-A07D-47DD526AF913}" type="presOf" srcId="{1DBAD279-A7F1-4ACD-80E5-A9D328995A61}" destId="{5F58E356-1BA2-B540-83BC-F0ABF49918FC}" srcOrd="1" destOrd="0" presId="urn:microsoft.com/office/officeart/2016/7/layout/VerticalDownArrowProcess"/>
    <dgm:cxn modelId="{78F509FA-FAB7-4B88-8722-DC96459AEDB7}" srcId="{AAA5CADE-FBA9-45EE-B771-42812C6D169C}" destId="{2C040BBE-DA35-4D1C-A129-6DF19A56CC9A}" srcOrd="0" destOrd="0" parTransId="{B896074F-5564-4695-A228-764BEB366C31}" sibTransId="{FCFC9D88-D946-4295-9012-8C4E0F294BA3}"/>
    <dgm:cxn modelId="{585B8EFA-BF2D-874F-8A4B-5BF533707143}" type="presOf" srcId="{1C7E1E20-2EBD-44D3-8A1C-EE777C8A8D06}" destId="{39C43C55-5ECB-F64B-8045-D325F79AFE8C}" srcOrd="1" destOrd="0" presId="urn:microsoft.com/office/officeart/2016/7/layout/VerticalDownArrowProcess"/>
    <dgm:cxn modelId="{D50F0420-F0CF-AF47-9C3A-16C366F28EF2}" type="presParOf" srcId="{B54A8445-EA7F-1D44-89E2-E810352DF723}" destId="{54A56203-4E51-8F47-A322-D690EB48959F}" srcOrd="0" destOrd="0" presId="urn:microsoft.com/office/officeart/2016/7/layout/VerticalDownArrowProcess"/>
    <dgm:cxn modelId="{02D9BA24-8076-9F4E-BD59-3AE50A89BB2B}" type="presParOf" srcId="{54A56203-4E51-8F47-A322-D690EB48959F}" destId="{F57BCA6C-D4DD-3A45-AAB1-E805FBF86A72}" srcOrd="0" destOrd="0" presId="urn:microsoft.com/office/officeart/2016/7/layout/VerticalDownArrowProcess"/>
    <dgm:cxn modelId="{A349A9D8-C7C8-9B45-86F5-FC3E4D0DB341}" type="presParOf" srcId="{54A56203-4E51-8F47-A322-D690EB48959F}" destId="{410FF50C-FD55-1E42-AAB9-C6EFE7BA8AC3}" srcOrd="1" destOrd="0" presId="urn:microsoft.com/office/officeart/2016/7/layout/VerticalDownArrowProcess"/>
    <dgm:cxn modelId="{02B382C7-A67D-324C-BCBC-EF037883BD16}" type="presParOf" srcId="{B54A8445-EA7F-1D44-89E2-E810352DF723}" destId="{C878DA86-3DDB-D044-AD63-2F81A547128C}" srcOrd="1" destOrd="0" presId="urn:microsoft.com/office/officeart/2016/7/layout/VerticalDownArrowProcess"/>
    <dgm:cxn modelId="{75322892-6A45-1F4E-94B9-E2C8E937CE34}" type="presParOf" srcId="{B54A8445-EA7F-1D44-89E2-E810352DF723}" destId="{C5E6C207-83BD-9748-8AD9-41C5446BD565}" srcOrd="2" destOrd="0" presId="urn:microsoft.com/office/officeart/2016/7/layout/VerticalDownArrowProcess"/>
    <dgm:cxn modelId="{64A47C44-D97A-5249-AE4F-7FD6D872F842}" type="presParOf" srcId="{C5E6C207-83BD-9748-8AD9-41C5446BD565}" destId="{FFA5FC1F-17D3-A544-8B8B-CBE5AB477058}" srcOrd="0" destOrd="0" presId="urn:microsoft.com/office/officeart/2016/7/layout/VerticalDownArrowProcess"/>
    <dgm:cxn modelId="{D481E068-027B-C740-8398-1CCC134F40B3}" type="presParOf" srcId="{C5E6C207-83BD-9748-8AD9-41C5446BD565}" destId="{037AA79A-E863-834D-9EA8-F5691D6D4FEF}" srcOrd="1" destOrd="0" presId="urn:microsoft.com/office/officeart/2016/7/layout/VerticalDownArrowProcess"/>
    <dgm:cxn modelId="{3D4BF40B-1098-FB45-9FD4-8F2651EB0713}" type="presParOf" srcId="{C5E6C207-83BD-9748-8AD9-41C5446BD565}" destId="{FD09D8D9-8B04-D84A-9496-8949CEB22E52}" srcOrd="2" destOrd="0" presId="urn:microsoft.com/office/officeart/2016/7/layout/VerticalDownArrowProcess"/>
    <dgm:cxn modelId="{75D76955-1E3B-0F4B-A4CC-8A3B0C66B0C7}" type="presParOf" srcId="{B54A8445-EA7F-1D44-89E2-E810352DF723}" destId="{31F8F334-5CB9-4240-9B99-BBB45BCEAE00}" srcOrd="3" destOrd="0" presId="urn:microsoft.com/office/officeart/2016/7/layout/VerticalDownArrowProcess"/>
    <dgm:cxn modelId="{7BD34397-EF31-974F-942B-6D44A0B1578D}" type="presParOf" srcId="{B54A8445-EA7F-1D44-89E2-E810352DF723}" destId="{13CCE24B-2B4E-514F-8697-8455677708B3}" srcOrd="4" destOrd="0" presId="urn:microsoft.com/office/officeart/2016/7/layout/VerticalDownArrowProcess"/>
    <dgm:cxn modelId="{77465ED9-E87A-B645-92BA-2BF45F87E262}" type="presParOf" srcId="{13CCE24B-2B4E-514F-8697-8455677708B3}" destId="{9D851B41-9CB3-3A4A-A349-13C2B0225CA7}" srcOrd="0" destOrd="0" presId="urn:microsoft.com/office/officeart/2016/7/layout/VerticalDownArrowProcess"/>
    <dgm:cxn modelId="{A9FEC147-2FAF-B44E-A236-F39C560F024C}" type="presParOf" srcId="{13CCE24B-2B4E-514F-8697-8455677708B3}" destId="{39C43C55-5ECB-F64B-8045-D325F79AFE8C}" srcOrd="1" destOrd="0" presId="urn:microsoft.com/office/officeart/2016/7/layout/VerticalDownArrowProcess"/>
    <dgm:cxn modelId="{A2D9B6FE-7FAB-3C43-8F74-73BD631A070E}" type="presParOf" srcId="{13CCE24B-2B4E-514F-8697-8455677708B3}" destId="{76C82405-01D6-F144-981D-9990C5FE4F3E}" srcOrd="2" destOrd="0" presId="urn:microsoft.com/office/officeart/2016/7/layout/VerticalDownArrowProcess"/>
    <dgm:cxn modelId="{5AB67B15-CD25-224A-8C72-CC3907606052}" type="presParOf" srcId="{B54A8445-EA7F-1D44-89E2-E810352DF723}" destId="{1783A923-5CEC-784D-A6B8-1145D66291BF}" srcOrd="5" destOrd="0" presId="urn:microsoft.com/office/officeart/2016/7/layout/VerticalDownArrowProcess"/>
    <dgm:cxn modelId="{934310BB-695F-4C4C-ACAE-060718A420EB}" type="presParOf" srcId="{B54A8445-EA7F-1D44-89E2-E810352DF723}" destId="{DC8EE349-19CE-8345-A76B-45AF74C0C2FC}" srcOrd="6" destOrd="0" presId="urn:microsoft.com/office/officeart/2016/7/layout/VerticalDownArrowProcess"/>
    <dgm:cxn modelId="{0EA41FF1-E0AD-144C-A76C-864CD7EF63A9}" type="presParOf" srcId="{DC8EE349-19CE-8345-A76B-45AF74C0C2FC}" destId="{BECE490A-BDAB-7F4E-A381-EE0CB9CE9C34}" srcOrd="0" destOrd="0" presId="urn:microsoft.com/office/officeart/2016/7/layout/VerticalDownArrowProcess"/>
    <dgm:cxn modelId="{16F3C14E-41F6-AE48-B65B-9D6A2EAC9876}" type="presParOf" srcId="{DC8EE349-19CE-8345-A76B-45AF74C0C2FC}" destId="{3DF9D73D-0E05-474C-87E6-CC9E84B9A86E}" srcOrd="1" destOrd="0" presId="urn:microsoft.com/office/officeart/2016/7/layout/VerticalDownArrowProcess"/>
    <dgm:cxn modelId="{F14424D8-C7F2-4841-AD82-8A18BDB820B4}" type="presParOf" srcId="{DC8EE349-19CE-8345-A76B-45AF74C0C2FC}" destId="{3110247D-6452-3A4B-B618-B3E0420CC4DB}" srcOrd="2" destOrd="0" presId="urn:microsoft.com/office/officeart/2016/7/layout/VerticalDownArrowProcess"/>
    <dgm:cxn modelId="{A670E93A-C475-A74B-9AD0-7A4EDADE0F28}" type="presParOf" srcId="{B54A8445-EA7F-1D44-89E2-E810352DF723}" destId="{C7111A2B-5F77-784D-A306-C6802EC5A46B}" srcOrd="7" destOrd="0" presId="urn:microsoft.com/office/officeart/2016/7/layout/VerticalDownArrowProcess"/>
    <dgm:cxn modelId="{964BFB8B-4921-E745-BA18-73CC9EEB9674}" type="presParOf" srcId="{B54A8445-EA7F-1D44-89E2-E810352DF723}" destId="{2C2E8C32-9D0F-FE40-9F05-4BA6C6382613}" srcOrd="8" destOrd="0" presId="urn:microsoft.com/office/officeart/2016/7/layout/VerticalDownArrowProcess"/>
    <dgm:cxn modelId="{5675083E-938C-7747-85C7-234F48E019BA}" type="presParOf" srcId="{2C2E8C32-9D0F-FE40-9F05-4BA6C6382613}" destId="{41E4308C-A760-9740-B526-484CF7D4B775}" srcOrd="0" destOrd="0" presId="urn:microsoft.com/office/officeart/2016/7/layout/VerticalDownArrowProcess"/>
    <dgm:cxn modelId="{857778B2-6483-3640-9B2B-D4D7C1D05E7E}" type="presParOf" srcId="{2C2E8C32-9D0F-FE40-9F05-4BA6C6382613}" destId="{5F58E356-1BA2-B540-83BC-F0ABF49918FC}" srcOrd="1" destOrd="0" presId="urn:microsoft.com/office/officeart/2016/7/layout/VerticalDownArrowProcess"/>
    <dgm:cxn modelId="{50A1DF07-9010-534F-BE33-FDF92D3999EF}" type="presParOf" srcId="{2C2E8C32-9D0F-FE40-9F05-4BA6C6382613}" destId="{A881A066-0872-4E43-ABEC-ADEDAA9F09BB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A53202D-BA81-4193-BAC6-31FC10FF6574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33FAA04-E455-4483-A433-7D6EDE426ABF}">
      <dgm:prSet/>
      <dgm:spPr/>
      <dgm:t>
        <a:bodyPr/>
        <a:lstStyle/>
        <a:p>
          <a:r>
            <a:rPr lang="en-US"/>
            <a:t>Cognitive Services is ML for Developers</a:t>
          </a:r>
        </a:p>
      </dgm:t>
    </dgm:pt>
    <dgm:pt modelId="{6D6AA948-43CD-4D9D-9085-A3DDEE580921}" type="parTrans" cxnId="{40F6EC17-3DDA-446E-AB7A-6B9594CF72C1}">
      <dgm:prSet/>
      <dgm:spPr/>
      <dgm:t>
        <a:bodyPr/>
        <a:lstStyle/>
        <a:p>
          <a:endParaRPr lang="en-US"/>
        </a:p>
      </dgm:t>
    </dgm:pt>
    <dgm:pt modelId="{1009A428-8B0B-43AB-95B7-8CC0AC5B7020}" type="sibTrans" cxnId="{40F6EC17-3DDA-446E-AB7A-6B9594CF72C1}">
      <dgm:prSet/>
      <dgm:spPr/>
      <dgm:t>
        <a:bodyPr/>
        <a:lstStyle/>
        <a:p>
          <a:endParaRPr lang="en-US"/>
        </a:p>
      </dgm:t>
    </dgm:pt>
    <dgm:pt modelId="{8FEAD6F9-7995-4B91-8239-56600FFCFDCC}">
      <dgm:prSet/>
      <dgm:spPr/>
      <dgm:t>
        <a:bodyPr/>
        <a:lstStyle/>
        <a:p>
          <a:r>
            <a:rPr lang="en-US"/>
            <a:t>There are tons of REST APIs, you just need a key</a:t>
          </a:r>
        </a:p>
      </dgm:t>
    </dgm:pt>
    <dgm:pt modelId="{5AD825EC-6CE1-40A4-8F19-1A3C47E736E8}" type="parTrans" cxnId="{E6D1718A-1D5E-450C-81BB-824CD2D00DEF}">
      <dgm:prSet/>
      <dgm:spPr/>
      <dgm:t>
        <a:bodyPr/>
        <a:lstStyle/>
        <a:p>
          <a:endParaRPr lang="en-US"/>
        </a:p>
      </dgm:t>
    </dgm:pt>
    <dgm:pt modelId="{6FD5772A-37E1-4AF4-820F-049F6B990B92}" type="sibTrans" cxnId="{E6D1718A-1D5E-450C-81BB-824CD2D00DEF}">
      <dgm:prSet/>
      <dgm:spPr/>
      <dgm:t>
        <a:bodyPr/>
        <a:lstStyle/>
        <a:p>
          <a:endParaRPr lang="en-US"/>
        </a:p>
      </dgm:t>
    </dgm:pt>
    <dgm:pt modelId="{41D4702B-76AD-4310-AC0F-03BE3D0FC44E}">
      <dgm:prSet/>
      <dgm:spPr/>
      <dgm:t>
        <a:bodyPr/>
        <a:lstStyle/>
        <a:p>
          <a:r>
            <a:rPr lang="en-US"/>
            <a:t>Send JSON and get JSON</a:t>
          </a:r>
        </a:p>
      </dgm:t>
    </dgm:pt>
    <dgm:pt modelId="{6DA2A547-D6FB-4A5E-9C7C-3EF47ADE1F73}" type="parTrans" cxnId="{5A731DDD-F49C-4234-A0D5-CDCF80D5025A}">
      <dgm:prSet/>
      <dgm:spPr/>
      <dgm:t>
        <a:bodyPr/>
        <a:lstStyle/>
        <a:p>
          <a:endParaRPr lang="en-US"/>
        </a:p>
      </dgm:t>
    </dgm:pt>
    <dgm:pt modelId="{C20DA839-C46B-485D-B8C2-B08064E9D253}" type="sibTrans" cxnId="{5A731DDD-F49C-4234-A0D5-CDCF80D5025A}">
      <dgm:prSet/>
      <dgm:spPr/>
      <dgm:t>
        <a:bodyPr/>
        <a:lstStyle/>
        <a:p>
          <a:endParaRPr lang="en-US"/>
        </a:p>
      </dgm:t>
    </dgm:pt>
    <dgm:pt modelId="{CA9F5283-B166-40E4-8CD0-42C590041A2B}">
      <dgm:prSet/>
      <dgm:spPr/>
      <dgm:t>
        <a:bodyPr/>
        <a:lstStyle/>
        <a:p>
          <a:r>
            <a:rPr lang="en-US"/>
            <a:t>Major areas: Vision, Speech, Language, Knowledge, Search</a:t>
          </a:r>
        </a:p>
      </dgm:t>
    </dgm:pt>
    <dgm:pt modelId="{30F764C5-D1E9-4C0F-81BC-660278D9DE24}" type="parTrans" cxnId="{99EE0D60-944E-4424-8417-A729412E0545}">
      <dgm:prSet/>
      <dgm:spPr/>
      <dgm:t>
        <a:bodyPr/>
        <a:lstStyle/>
        <a:p>
          <a:endParaRPr lang="en-US"/>
        </a:p>
      </dgm:t>
    </dgm:pt>
    <dgm:pt modelId="{A45F780C-4B24-4D96-8CCD-69ACCF4A9C46}" type="sibTrans" cxnId="{99EE0D60-944E-4424-8417-A729412E0545}">
      <dgm:prSet/>
      <dgm:spPr/>
      <dgm:t>
        <a:bodyPr/>
        <a:lstStyle/>
        <a:p>
          <a:endParaRPr lang="en-US"/>
        </a:p>
      </dgm:t>
    </dgm:pt>
    <dgm:pt modelId="{469FB677-9C2B-48D6-9B99-3556797841F7}">
      <dgm:prSet/>
      <dgm:spPr/>
      <dgm:t>
        <a:bodyPr/>
        <a:lstStyle/>
        <a:p>
          <a:r>
            <a:rPr lang="en-US"/>
            <a:t>You can make models better by training them with images in customvision.ai, any service marked as </a:t>
          </a:r>
          <a:r>
            <a:rPr lang="en-US" b="1"/>
            <a:t>custom</a:t>
          </a:r>
          <a:r>
            <a:rPr lang="en-US"/>
            <a:t>, can be trained</a:t>
          </a:r>
        </a:p>
      </dgm:t>
    </dgm:pt>
    <dgm:pt modelId="{3BC0AA2B-EFAD-40E3-92DC-14626F56BEF5}" type="parTrans" cxnId="{3AC5A5A3-A3D5-48ED-878F-8F2E1D1D978F}">
      <dgm:prSet/>
      <dgm:spPr/>
      <dgm:t>
        <a:bodyPr/>
        <a:lstStyle/>
        <a:p>
          <a:endParaRPr lang="en-US"/>
        </a:p>
      </dgm:t>
    </dgm:pt>
    <dgm:pt modelId="{34301B10-248E-4D74-B6DD-12E09FDFDDBE}" type="sibTrans" cxnId="{3AC5A5A3-A3D5-48ED-878F-8F2E1D1D978F}">
      <dgm:prSet/>
      <dgm:spPr/>
      <dgm:t>
        <a:bodyPr/>
        <a:lstStyle/>
        <a:p>
          <a:endParaRPr lang="en-US"/>
        </a:p>
      </dgm:t>
    </dgm:pt>
    <dgm:pt modelId="{033BA0B6-2BA5-438E-89AE-255B3DDDC3D1}" type="pres">
      <dgm:prSet presAssocID="{AA53202D-BA81-4193-BAC6-31FC10FF6574}" presName="root" presStyleCnt="0">
        <dgm:presLayoutVars>
          <dgm:dir/>
          <dgm:resizeHandles val="exact"/>
        </dgm:presLayoutVars>
      </dgm:prSet>
      <dgm:spPr/>
    </dgm:pt>
    <dgm:pt modelId="{6AFE5BA9-4289-4DA8-979D-35C452183E5E}" type="pres">
      <dgm:prSet presAssocID="{233FAA04-E455-4483-A433-7D6EDE426ABF}" presName="compNode" presStyleCnt="0"/>
      <dgm:spPr/>
    </dgm:pt>
    <dgm:pt modelId="{B482BFE4-89C3-48F3-B1C5-87EC7AA062FA}" type="pres">
      <dgm:prSet presAssocID="{233FAA04-E455-4483-A433-7D6EDE426ABF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RMCustomerInsightsApp"/>
        </a:ext>
      </dgm:extLst>
    </dgm:pt>
    <dgm:pt modelId="{19D72156-6DEC-4B0F-BEE3-668272FEA1D3}" type="pres">
      <dgm:prSet presAssocID="{233FAA04-E455-4483-A433-7D6EDE426ABF}" presName="spaceRect" presStyleCnt="0"/>
      <dgm:spPr/>
    </dgm:pt>
    <dgm:pt modelId="{1F613973-52E6-46C4-87CD-210CE20DA38B}" type="pres">
      <dgm:prSet presAssocID="{233FAA04-E455-4483-A433-7D6EDE426ABF}" presName="textRect" presStyleLbl="revTx" presStyleIdx="0" presStyleCnt="5">
        <dgm:presLayoutVars>
          <dgm:chMax val="1"/>
          <dgm:chPref val="1"/>
        </dgm:presLayoutVars>
      </dgm:prSet>
      <dgm:spPr/>
    </dgm:pt>
    <dgm:pt modelId="{3ADFADFE-BE07-4F7C-8298-A96ABDEE7848}" type="pres">
      <dgm:prSet presAssocID="{1009A428-8B0B-43AB-95B7-8CC0AC5B7020}" presName="sibTrans" presStyleCnt="0"/>
      <dgm:spPr/>
    </dgm:pt>
    <dgm:pt modelId="{11730261-D640-47B1-BDED-AA0F5AC39C8E}" type="pres">
      <dgm:prSet presAssocID="{8FEAD6F9-7995-4B91-8239-56600FFCFDCC}" presName="compNode" presStyleCnt="0"/>
      <dgm:spPr/>
    </dgm:pt>
    <dgm:pt modelId="{42157FA5-4DFD-4317-B541-F97CC990A3CC}" type="pres">
      <dgm:prSet presAssocID="{8FEAD6F9-7995-4B91-8239-56600FFCFDCC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nlockOutline"/>
        </a:ext>
      </dgm:extLst>
    </dgm:pt>
    <dgm:pt modelId="{79712308-C1CE-41A8-8912-AB0DA8744237}" type="pres">
      <dgm:prSet presAssocID="{8FEAD6F9-7995-4B91-8239-56600FFCFDCC}" presName="spaceRect" presStyleCnt="0"/>
      <dgm:spPr/>
    </dgm:pt>
    <dgm:pt modelId="{1F8FA857-7A4F-45D4-B023-D5DC9970150C}" type="pres">
      <dgm:prSet presAssocID="{8FEAD6F9-7995-4B91-8239-56600FFCFDCC}" presName="textRect" presStyleLbl="revTx" presStyleIdx="1" presStyleCnt="5">
        <dgm:presLayoutVars>
          <dgm:chMax val="1"/>
          <dgm:chPref val="1"/>
        </dgm:presLayoutVars>
      </dgm:prSet>
      <dgm:spPr/>
    </dgm:pt>
    <dgm:pt modelId="{C66F26EB-0422-4EB2-8D59-E6BAA06D70D8}" type="pres">
      <dgm:prSet presAssocID="{6FD5772A-37E1-4AF4-820F-049F6B990B92}" presName="sibTrans" presStyleCnt="0"/>
      <dgm:spPr/>
    </dgm:pt>
    <dgm:pt modelId="{C4E31DF0-FFD1-4272-A8EF-731099C45C68}" type="pres">
      <dgm:prSet presAssocID="{41D4702B-76AD-4310-AC0F-03BE3D0FC44E}" presName="compNode" presStyleCnt="0"/>
      <dgm:spPr/>
    </dgm:pt>
    <dgm:pt modelId="{899FB919-A601-4B9E-B839-39034A08967A}" type="pres">
      <dgm:prSet presAssocID="{41D4702B-76AD-4310-AC0F-03BE3D0FC44E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nbox"/>
        </a:ext>
      </dgm:extLst>
    </dgm:pt>
    <dgm:pt modelId="{29E5E1BC-BDEE-4CA6-BE9C-F153AC456CE0}" type="pres">
      <dgm:prSet presAssocID="{41D4702B-76AD-4310-AC0F-03BE3D0FC44E}" presName="spaceRect" presStyleCnt="0"/>
      <dgm:spPr/>
    </dgm:pt>
    <dgm:pt modelId="{598FB062-1E69-43F6-B65E-5A22E079CD46}" type="pres">
      <dgm:prSet presAssocID="{41D4702B-76AD-4310-AC0F-03BE3D0FC44E}" presName="textRect" presStyleLbl="revTx" presStyleIdx="2" presStyleCnt="5">
        <dgm:presLayoutVars>
          <dgm:chMax val="1"/>
          <dgm:chPref val="1"/>
        </dgm:presLayoutVars>
      </dgm:prSet>
      <dgm:spPr/>
    </dgm:pt>
    <dgm:pt modelId="{6EAEED7A-CF1B-430F-ACE1-45C049955504}" type="pres">
      <dgm:prSet presAssocID="{C20DA839-C46B-485D-B8C2-B08064E9D253}" presName="sibTrans" presStyleCnt="0"/>
      <dgm:spPr/>
    </dgm:pt>
    <dgm:pt modelId="{51E4AD84-4F91-4F32-B49A-FFC51D61DC31}" type="pres">
      <dgm:prSet presAssocID="{CA9F5283-B166-40E4-8CD0-42C590041A2B}" presName="compNode" presStyleCnt="0"/>
      <dgm:spPr/>
    </dgm:pt>
    <dgm:pt modelId="{E6C71386-E49B-4A95-8F40-A1D8675F6BFA}" type="pres">
      <dgm:prSet presAssocID="{CA9F5283-B166-40E4-8CD0-42C590041A2B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oter"/>
        </a:ext>
      </dgm:extLst>
    </dgm:pt>
    <dgm:pt modelId="{08B933C1-A285-4FC4-B829-3B6726446FDE}" type="pres">
      <dgm:prSet presAssocID="{CA9F5283-B166-40E4-8CD0-42C590041A2B}" presName="spaceRect" presStyleCnt="0"/>
      <dgm:spPr/>
    </dgm:pt>
    <dgm:pt modelId="{D6D4EFDD-775C-471B-82E8-252EA1E2FE90}" type="pres">
      <dgm:prSet presAssocID="{CA9F5283-B166-40E4-8CD0-42C590041A2B}" presName="textRect" presStyleLbl="revTx" presStyleIdx="3" presStyleCnt="5">
        <dgm:presLayoutVars>
          <dgm:chMax val="1"/>
          <dgm:chPref val="1"/>
        </dgm:presLayoutVars>
      </dgm:prSet>
      <dgm:spPr/>
    </dgm:pt>
    <dgm:pt modelId="{F9E0EEC9-3374-45E1-B74C-30A1CC026C83}" type="pres">
      <dgm:prSet presAssocID="{A45F780C-4B24-4D96-8CCD-69ACCF4A9C46}" presName="sibTrans" presStyleCnt="0"/>
      <dgm:spPr/>
    </dgm:pt>
    <dgm:pt modelId="{4E8EE2B8-7513-4F98-8CF0-5B3E87E342BE}" type="pres">
      <dgm:prSet presAssocID="{469FB677-9C2B-48D6-9B99-3556797841F7}" presName="compNode" presStyleCnt="0"/>
      <dgm:spPr/>
    </dgm:pt>
    <dgm:pt modelId="{A33C8B40-9674-48D1-969A-F5A268BFC6D0}" type="pres">
      <dgm:prSet presAssocID="{469FB677-9C2B-48D6-9B99-3556797841F7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pDirections"/>
        </a:ext>
      </dgm:extLst>
    </dgm:pt>
    <dgm:pt modelId="{0A273C17-343B-4192-97A4-50F01D1425CC}" type="pres">
      <dgm:prSet presAssocID="{469FB677-9C2B-48D6-9B99-3556797841F7}" presName="spaceRect" presStyleCnt="0"/>
      <dgm:spPr/>
    </dgm:pt>
    <dgm:pt modelId="{4165887A-9864-4DFC-81EA-ED1F21026008}" type="pres">
      <dgm:prSet presAssocID="{469FB677-9C2B-48D6-9B99-3556797841F7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40F6EC17-3DDA-446E-AB7A-6B9594CF72C1}" srcId="{AA53202D-BA81-4193-BAC6-31FC10FF6574}" destId="{233FAA04-E455-4483-A433-7D6EDE426ABF}" srcOrd="0" destOrd="0" parTransId="{6D6AA948-43CD-4D9D-9085-A3DDEE580921}" sibTransId="{1009A428-8B0B-43AB-95B7-8CC0AC5B7020}"/>
    <dgm:cxn modelId="{17CDF91C-09A6-40CC-9698-1D9BC9453B14}" type="presOf" srcId="{41D4702B-76AD-4310-AC0F-03BE3D0FC44E}" destId="{598FB062-1E69-43F6-B65E-5A22E079CD46}" srcOrd="0" destOrd="0" presId="urn:microsoft.com/office/officeart/2018/2/layout/IconLabelList"/>
    <dgm:cxn modelId="{D9673739-3B76-40A3-8520-1586A15F53EC}" type="presOf" srcId="{CA9F5283-B166-40E4-8CD0-42C590041A2B}" destId="{D6D4EFDD-775C-471B-82E8-252EA1E2FE90}" srcOrd="0" destOrd="0" presId="urn:microsoft.com/office/officeart/2018/2/layout/IconLabelList"/>
    <dgm:cxn modelId="{A2EB8A50-A620-45DB-BE53-9EC2084796D1}" type="presOf" srcId="{469FB677-9C2B-48D6-9B99-3556797841F7}" destId="{4165887A-9864-4DFC-81EA-ED1F21026008}" srcOrd="0" destOrd="0" presId="urn:microsoft.com/office/officeart/2018/2/layout/IconLabelList"/>
    <dgm:cxn modelId="{FEAAE959-27F1-48DF-BE22-48662F12A149}" type="presOf" srcId="{233FAA04-E455-4483-A433-7D6EDE426ABF}" destId="{1F613973-52E6-46C4-87CD-210CE20DA38B}" srcOrd="0" destOrd="0" presId="urn:microsoft.com/office/officeart/2018/2/layout/IconLabelList"/>
    <dgm:cxn modelId="{99EE0D60-944E-4424-8417-A729412E0545}" srcId="{AA53202D-BA81-4193-BAC6-31FC10FF6574}" destId="{CA9F5283-B166-40E4-8CD0-42C590041A2B}" srcOrd="3" destOrd="0" parTransId="{30F764C5-D1E9-4C0F-81BC-660278D9DE24}" sibTransId="{A45F780C-4B24-4D96-8CCD-69ACCF4A9C46}"/>
    <dgm:cxn modelId="{E6D1718A-1D5E-450C-81BB-824CD2D00DEF}" srcId="{AA53202D-BA81-4193-BAC6-31FC10FF6574}" destId="{8FEAD6F9-7995-4B91-8239-56600FFCFDCC}" srcOrd="1" destOrd="0" parTransId="{5AD825EC-6CE1-40A4-8F19-1A3C47E736E8}" sibTransId="{6FD5772A-37E1-4AF4-820F-049F6B990B92}"/>
    <dgm:cxn modelId="{4B78DF93-1BC3-40F9-9E26-C59E3F0809EE}" type="presOf" srcId="{AA53202D-BA81-4193-BAC6-31FC10FF6574}" destId="{033BA0B6-2BA5-438E-89AE-255B3DDDC3D1}" srcOrd="0" destOrd="0" presId="urn:microsoft.com/office/officeart/2018/2/layout/IconLabelList"/>
    <dgm:cxn modelId="{3AC5A5A3-A3D5-48ED-878F-8F2E1D1D978F}" srcId="{AA53202D-BA81-4193-BAC6-31FC10FF6574}" destId="{469FB677-9C2B-48D6-9B99-3556797841F7}" srcOrd="4" destOrd="0" parTransId="{3BC0AA2B-EFAD-40E3-92DC-14626F56BEF5}" sibTransId="{34301B10-248E-4D74-B6DD-12E09FDFDDBE}"/>
    <dgm:cxn modelId="{F7A7B1B4-5113-4420-A641-110518ECAACD}" type="presOf" srcId="{8FEAD6F9-7995-4B91-8239-56600FFCFDCC}" destId="{1F8FA857-7A4F-45D4-B023-D5DC9970150C}" srcOrd="0" destOrd="0" presId="urn:microsoft.com/office/officeart/2018/2/layout/IconLabelList"/>
    <dgm:cxn modelId="{5A731DDD-F49C-4234-A0D5-CDCF80D5025A}" srcId="{AA53202D-BA81-4193-BAC6-31FC10FF6574}" destId="{41D4702B-76AD-4310-AC0F-03BE3D0FC44E}" srcOrd="2" destOrd="0" parTransId="{6DA2A547-D6FB-4A5E-9C7C-3EF47ADE1F73}" sibTransId="{C20DA839-C46B-485D-B8C2-B08064E9D253}"/>
    <dgm:cxn modelId="{9476EAA1-EE60-400A-AACA-11941C7890C0}" type="presParOf" srcId="{033BA0B6-2BA5-438E-89AE-255B3DDDC3D1}" destId="{6AFE5BA9-4289-4DA8-979D-35C452183E5E}" srcOrd="0" destOrd="0" presId="urn:microsoft.com/office/officeart/2018/2/layout/IconLabelList"/>
    <dgm:cxn modelId="{17D448FE-5688-49B5-9FFF-317DD87C5489}" type="presParOf" srcId="{6AFE5BA9-4289-4DA8-979D-35C452183E5E}" destId="{B482BFE4-89C3-48F3-B1C5-87EC7AA062FA}" srcOrd="0" destOrd="0" presId="urn:microsoft.com/office/officeart/2018/2/layout/IconLabelList"/>
    <dgm:cxn modelId="{EDD4561D-59B3-4E53-BBE5-D6CAEF40780A}" type="presParOf" srcId="{6AFE5BA9-4289-4DA8-979D-35C452183E5E}" destId="{19D72156-6DEC-4B0F-BEE3-668272FEA1D3}" srcOrd="1" destOrd="0" presId="urn:microsoft.com/office/officeart/2018/2/layout/IconLabelList"/>
    <dgm:cxn modelId="{66033B15-F65B-4E4D-A3F3-4BB8AD56C6EE}" type="presParOf" srcId="{6AFE5BA9-4289-4DA8-979D-35C452183E5E}" destId="{1F613973-52E6-46C4-87CD-210CE20DA38B}" srcOrd="2" destOrd="0" presId="urn:microsoft.com/office/officeart/2018/2/layout/IconLabelList"/>
    <dgm:cxn modelId="{31ED28CC-2EC4-43AA-BCD5-9490E6C5EDF1}" type="presParOf" srcId="{033BA0B6-2BA5-438E-89AE-255B3DDDC3D1}" destId="{3ADFADFE-BE07-4F7C-8298-A96ABDEE7848}" srcOrd="1" destOrd="0" presId="urn:microsoft.com/office/officeart/2018/2/layout/IconLabelList"/>
    <dgm:cxn modelId="{3911C16C-B91F-414D-8D02-CB9F2C1C25B9}" type="presParOf" srcId="{033BA0B6-2BA5-438E-89AE-255B3DDDC3D1}" destId="{11730261-D640-47B1-BDED-AA0F5AC39C8E}" srcOrd="2" destOrd="0" presId="urn:microsoft.com/office/officeart/2018/2/layout/IconLabelList"/>
    <dgm:cxn modelId="{7B33498E-CB57-4F6B-8A69-C98F07C6B22C}" type="presParOf" srcId="{11730261-D640-47B1-BDED-AA0F5AC39C8E}" destId="{42157FA5-4DFD-4317-B541-F97CC990A3CC}" srcOrd="0" destOrd="0" presId="urn:microsoft.com/office/officeart/2018/2/layout/IconLabelList"/>
    <dgm:cxn modelId="{40EA3C3C-91C8-4ECB-988A-9D18D4ED1B7B}" type="presParOf" srcId="{11730261-D640-47B1-BDED-AA0F5AC39C8E}" destId="{79712308-C1CE-41A8-8912-AB0DA8744237}" srcOrd="1" destOrd="0" presId="urn:microsoft.com/office/officeart/2018/2/layout/IconLabelList"/>
    <dgm:cxn modelId="{54E4ED0A-429E-4095-B953-6D0FD5F9F5F2}" type="presParOf" srcId="{11730261-D640-47B1-BDED-AA0F5AC39C8E}" destId="{1F8FA857-7A4F-45D4-B023-D5DC9970150C}" srcOrd="2" destOrd="0" presId="urn:microsoft.com/office/officeart/2018/2/layout/IconLabelList"/>
    <dgm:cxn modelId="{44BC7896-5E4B-4DDC-A6A2-5EC33A92CAA9}" type="presParOf" srcId="{033BA0B6-2BA5-438E-89AE-255B3DDDC3D1}" destId="{C66F26EB-0422-4EB2-8D59-E6BAA06D70D8}" srcOrd="3" destOrd="0" presId="urn:microsoft.com/office/officeart/2018/2/layout/IconLabelList"/>
    <dgm:cxn modelId="{A0D9D110-A070-4A79-8207-7AEFE6B74EA8}" type="presParOf" srcId="{033BA0B6-2BA5-438E-89AE-255B3DDDC3D1}" destId="{C4E31DF0-FFD1-4272-A8EF-731099C45C68}" srcOrd="4" destOrd="0" presId="urn:microsoft.com/office/officeart/2018/2/layout/IconLabelList"/>
    <dgm:cxn modelId="{20D583EC-4954-48E8-8E46-CB8DA6EB8AC6}" type="presParOf" srcId="{C4E31DF0-FFD1-4272-A8EF-731099C45C68}" destId="{899FB919-A601-4B9E-B839-39034A08967A}" srcOrd="0" destOrd="0" presId="urn:microsoft.com/office/officeart/2018/2/layout/IconLabelList"/>
    <dgm:cxn modelId="{9B4C9156-5C5D-4B72-AD16-1CDF8BAF034C}" type="presParOf" srcId="{C4E31DF0-FFD1-4272-A8EF-731099C45C68}" destId="{29E5E1BC-BDEE-4CA6-BE9C-F153AC456CE0}" srcOrd="1" destOrd="0" presId="urn:microsoft.com/office/officeart/2018/2/layout/IconLabelList"/>
    <dgm:cxn modelId="{8135A747-7423-4192-B2D3-72EB95940A11}" type="presParOf" srcId="{C4E31DF0-FFD1-4272-A8EF-731099C45C68}" destId="{598FB062-1E69-43F6-B65E-5A22E079CD46}" srcOrd="2" destOrd="0" presId="urn:microsoft.com/office/officeart/2018/2/layout/IconLabelList"/>
    <dgm:cxn modelId="{63CC7A12-76AC-4CCA-874A-1696964400C1}" type="presParOf" srcId="{033BA0B6-2BA5-438E-89AE-255B3DDDC3D1}" destId="{6EAEED7A-CF1B-430F-ACE1-45C049955504}" srcOrd="5" destOrd="0" presId="urn:microsoft.com/office/officeart/2018/2/layout/IconLabelList"/>
    <dgm:cxn modelId="{9AC1CB1F-5D24-47B0-942D-5A28B840AD64}" type="presParOf" srcId="{033BA0B6-2BA5-438E-89AE-255B3DDDC3D1}" destId="{51E4AD84-4F91-4F32-B49A-FFC51D61DC31}" srcOrd="6" destOrd="0" presId="urn:microsoft.com/office/officeart/2018/2/layout/IconLabelList"/>
    <dgm:cxn modelId="{C3B97B52-4C2A-4EFE-A0A4-0BC619C85F6A}" type="presParOf" srcId="{51E4AD84-4F91-4F32-B49A-FFC51D61DC31}" destId="{E6C71386-E49B-4A95-8F40-A1D8675F6BFA}" srcOrd="0" destOrd="0" presId="urn:microsoft.com/office/officeart/2018/2/layout/IconLabelList"/>
    <dgm:cxn modelId="{C0350E1F-2013-44BD-A886-6CC9ED5EC878}" type="presParOf" srcId="{51E4AD84-4F91-4F32-B49A-FFC51D61DC31}" destId="{08B933C1-A285-4FC4-B829-3B6726446FDE}" srcOrd="1" destOrd="0" presId="urn:microsoft.com/office/officeart/2018/2/layout/IconLabelList"/>
    <dgm:cxn modelId="{4E57B92E-340D-4253-84D1-2C7DB49FF503}" type="presParOf" srcId="{51E4AD84-4F91-4F32-B49A-FFC51D61DC31}" destId="{D6D4EFDD-775C-471B-82E8-252EA1E2FE90}" srcOrd="2" destOrd="0" presId="urn:microsoft.com/office/officeart/2018/2/layout/IconLabelList"/>
    <dgm:cxn modelId="{C23EAF36-13FB-4E60-88E8-A303EBB9236D}" type="presParOf" srcId="{033BA0B6-2BA5-438E-89AE-255B3DDDC3D1}" destId="{F9E0EEC9-3374-45E1-B74C-30A1CC026C83}" srcOrd="7" destOrd="0" presId="urn:microsoft.com/office/officeart/2018/2/layout/IconLabelList"/>
    <dgm:cxn modelId="{DC1A12E1-3460-4798-9F19-5D7F12C64185}" type="presParOf" srcId="{033BA0B6-2BA5-438E-89AE-255B3DDDC3D1}" destId="{4E8EE2B8-7513-4F98-8CF0-5B3E87E342BE}" srcOrd="8" destOrd="0" presId="urn:microsoft.com/office/officeart/2018/2/layout/IconLabelList"/>
    <dgm:cxn modelId="{DAC184B4-C398-4EEE-9B47-871B6C46A1C1}" type="presParOf" srcId="{4E8EE2B8-7513-4F98-8CF0-5B3E87E342BE}" destId="{A33C8B40-9674-48D1-969A-F5A268BFC6D0}" srcOrd="0" destOrd="0" presId="urn:microsoft.com/office/officeart/2018/2/layout/IconLabelList"/>
    <dgm:cxn modelId="{2F16BECC-3D74-4871-BFD4-FBB42C95124B}" type="presParOf" srcId="{4E8EE2B8-7513-4F98-8CF0-5B3E87E342BE}" destId="{0A273C17-343B-4192-97A4-50F01D1425CC}" srcOrd="1" destOrd="0" presId="urn:microsoft.com/office/officeart/2018/2/layout/IconLabelList"/>
    <dgm:cxn modelId="{FC2FDDB8-DADD-432E-B870-3829597602E3}" type="presParOf" srcId="{4E8EE2B8-7513-4F98-8CF0-5B3E87E342BE}" destId="{4165887A-9864-4DFC-81EA-ED1F21026008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5B2694-2FC4-446B-8799-E3A0DBFE3AF2}">
      <dsp:nvSpPr>
        <dsp:cNvPr id="0" name=""/>
        <dsp:cNvSpPr/>
      </dsp:nvSpPr>
      <dsp:spPr>
        <a:xfrm>
          <a:off x="973190" y="851541"/>
          <a:ext cx="1264141" cy="1264141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41B6AB-2BA4-4E25-B876-4A2CD74087C4}">
      <dsp:nvSpPr>
        <dsp:cNvPr id="0" name=""/>
        <dsp:cNvSpPr/>
      </dsp:nvSpPr>
      <dsp:spPr>
        <a:xfrm>
          <a:off x="1242597" y="1120949"/>
          <a:ext cx="725326" cy="7253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A5A8CA-1D60-443B-8635-268E9B9381AA}">
      <dsp:nvSpPr>
        <dsp:cNvPr id="0" name=""/>
        <dsp:cNvSpPr/>
      </dsp:nvSpPr>
      <dsp:spPr>
        <a:xfrm>
          <a:off x="569079" y="2509432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400" kern="1200"/>
            <a:t>What Football team is going to win the league?</a:t>
          </a:r>
          <a:endParaRPr lang="en-US" sz="1400" kern="1200" dirty="0"/>
        </a:p>
      </dsp:txBody>
      <dsp:txXfrm>
        <a:off x="569079" y="2509432"/>
        <a:ext cx="2072362" cy="720000"/>
      </dsp:txXfrm>
    </dsp:sp>
    <dsp:sp modelId="{F9867690-F7B6-4D65-B25D-5E8FCE6CBB38}">
      <dsp:nvSpPr>
        <dsp:cNvPr id="0" name=""/>
        <dsp:cNvSpPr/>
      </dsp:nvSpPr>
      <dsp:spPr>
        <a:xfrm>
          <a:off x="3408216" y="851541"/>
          <a:ext cx="1264141" cy="1264141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18FBB6-DEB4-4B8D-A43E-B4381CD62B60}">
      <dsp:nvSpPr>
        <dsp:cNvPr id="0" name=""/>
        <dsp:cNvSpPr/>
      </dsp:nvSpPr>
      <dsp:spPr>
        <a:xfrm>
          <a:off x="3677623" y="1120949"/>
          <a:ext cx="725326" cy="7253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86B6B2-B791-4B0A-98CE-D9F0AEF4330D}">
      <dsp:nvSpPr>
        <dsp:cNvPr id="0" name=""/>
        <dsp:cNvSpPr/>
      </dsp:nvSpPr>
      <dsp:spPr>
        <a:xfrm>
          <a:off x="3004105" y="2509432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400" kern="1200"/>
            <a:t>Detecting credit card fraud</a:t>
          </a:r>
          <a:endParaRPr lang="en-US" sz="1400" kern="1200"/>
        </a:p>
      </dsp:txBody>
      <dsp:txXfrm>
        <a:off x="3004105" y="2509432"/>
        <a:ext cx="2072362" cy="720000"/>
      </dsp:txXfrm>
    </dsp:sp>
    <dsp:sp modelId="{7EFA1532-E0DD-416D-8C85-8469E38C7F46}">
      <dsp:nvSpPr>
        <dsp:cNvPr id="0" name=""/>
        <dsp:cNvSpPr/>
      </dsp:nvSpPr>
      <dsp:spPr>
        <a:xfrm>
          <a:off x="5843242" y="851541"/>
          <a:ext cx="1264141" cy="1264141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4C15CD-FAE8-4207-AC14-584E0031AFE3}">
      <dsp:nvSpPr>
        <dsp:cNvPr id="0" name=""/>
        <dsp:cNvSpPr/>
      </dsp:nvSpPr>
      <dsp:spPr>
        <a:xfrm>
          <a:off x="6112649" y="1120949"/>
          <a:ext cx="725326" cy="7253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5E4219-3D43-4AD7-9A4F-C7641A630473}">
      <dsp:nvSpPr>
        <dsp:cNvPr id="0" name=""/>
        <dsp:cNvSpPr/>
      </dsp:nvSpPr>
      <dsp:spPr>
        <a:xfrm>
          <a:off x="5439131" y="2509432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400" kern="1200"/>
            <a:t>Determining whether a customer is likely to switch to a competitor</a:t>
          </a:r>
          <a:endParaRPr lang="en-US" sz="1400" kern="1200"/>
        </a:p>
      </dsp:txBody>
      <dsp:txXfrm>
        <a:off x="5439131" y="2509432"/>
        <a:ext cx="2072362" cy="720000"/>
      </dsp:txXfrm>
    </dsp:sp>
    <dsp:sp modelId="{81C4D491-B7DB-4AEC-9AE7-7D0D89B9EBDB}">
      <dsp:nvSpPr>
        <dsp:cNvPr id="0" name=""/>
        <dsp:cNvSpPr/>
      </dsp:nvSpPr>
      <dsp:spPr>
        <a:xfrm>
          <a:off x="8278268" y="851541"/>
          <a:ext cx="1264141" cy="1264141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6FEB2E-2B77-4164-A978-D251AF222C32}">
      <dsp:nvSpPr>
        <dsp:cNvPr id="0" name=""/>
        <dsp:cNvSpPr/>
      </dsp:nvSpPr>
      <dsp:spPr>
        <a:xfrm>
          <a:off x="8547675" y="1120949"/>
          <a:ext cx="725326" cy="72532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C006F6-765C-4897-8676-BFA90AE84A15}">
      <dsp:nvSpPr>
        <dsp:cNvPr id="0" name=""/>
        <dsp:cNvSpPr/>
      </dsp:nvSpPr>
      <dsp:spPr>
        <a:xfrm>
          <a:off x="7874157" y="2509432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400" kern="1200"/>
            <a:t>Determine when to do preventive maintenance on a robot</a:t>
          </a:r>
          <a:endParaRPr lang="en-US" sz="1400" kern="1200"/>
        </a:p>
      </dsp:txBody>
      <dsp:txXfrm>
        <a:off x="7874157" y="2509432"/>
        <a:ext cx="2072362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AE7994-060C-4063-BAAA-81D26A821698}">
      <dsp:nvSpPr>
        <dsp:cNvPr id="0" name=""/>
        <dsp:cNvSpPr/>
      </dsp:nvSpPr>
      <dsp:spPr>
        <a:xfrm>
          <a:off x="1138979" y="1068342"/>
          <a:ext cx="932563" cy="93256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59B9BB-92D6-42B5-A568-0B9E894932C4}">
      <dsp:nvSpPr>
        <dsp:cNvPr id="0" name=""/>
        <dsp:cNvSpPr/>
      </dsp:nvSpPr>
      <dsp:spPr>
        <a:xfrm>
          <a:off x="569079" y="2292631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Takes lots of data, the more data, the better our predictions</a:t>
          </a:r>
          <a:endParaRPr lang="en-US" sz="1500" kern="1200"/>
        </a:p>
      </dsp:txBody>
      <dsp:txXfrm>
        <a:off x="569079" y="2292631"/>
        <a:ext cx="2072362" cy="720000"/>
      </dsp:txXfrm>
    </dsp:sp>
    <dsp:sp modelId="{ED458191-29E6-4ED7-B0A4-6847342767F7}">
      <dsp:nvSpPr>
        <dsp:cNvPr id="0" name=""/>
        <dsp:cNvSpPr/>
      </dsp:nvSpPr>
      <dsp:spPr>
        <a:xfrm>
          <a:off x="3574005" y="1068342"/>
          <a:ext cx="932563" cy="93256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5EE006-BA1B-4D4D-BA7E-7DC294425D9C}">
      <dsp:nvSpPr>
        <dsp:cNvPr id="0" name=""/>
        <dsp:cNvSpPr/>
      </dsp:nvSpPr>
      <dsp:spPr>
        <a:xfrm>
          <a:off x="3004105" y="2292631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Takes lots of compute power</a:t>
          </a:r>
          <a:endParaRPr lang="en-US" sz="1500" kern="1200"/>
        </a:p>
      </dsp:txBody>
      <dsp:txXfrm>
        <a:off x="3004105" y="2292631"/>
        <a:ext cx="2072362" cy="720000"/>
      </dsp:txXfrm>
    </dsp:sp>
    <dsp:sp modelId="{00703B37-0484-49BE-9036-D4F6252BA1D5}">
      <dsp:nvSpPr>
        <dsp:cNvPr id="0" name=""/>
        <dsp:cNvSpPr/>
      </dsp:nvSpPr>
      <dsp:spPr>
        <a:xfrm>
          <a:off x="6009031" y="1068342"/>
          <a:ext cx="932563" cy="93256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E13A90-9BA9-45E0-A544-F555078338FB}">
      <dsp:nvSpPr>
        <dsp:cNvPr id="0" name=""/>
        <dsp:cNvSpPr/>
      </dsp:nvSpPr>
      <dsp:spPr>
        <a:xfrm>
          <a:off x="5439131" y="2292631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We have effective machine learning algorithms</a:t>
          </a:r>
          <a:endParaRPr lang="en-US" sz="1500" kern="1200"/>
        </a:p>
      </dsp:txBody>
      <dsp:txXfrm>
        <a:off x="5439131" y="2292631"/>
        <a:ext cx="2072362" cy="720000"/>
      </dsp:txXfrm>
    </dsp:sp>
    <dsp:sp modelId="{382AC142-504E-47F0-AF39-DDB6CB243159}">
      <dsp:nvSpPr>
        <dsp:cNvPr id="0" name=""/>
        <dsp:cNvSpPr/>
      </dsp:nvSpPr>
      <dsp:spPr>
        <a:xfrm>
          <a:off x="8444057" y="1068342"/>
          <a:ext cx="932563" cy="93256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F16ADF-240E-450A-BE22-F0AC9366BBD0}">
      <dsp:nvSpPr>
        <dsp:cNvPr id="0" name=""/>
        <dsp:cNvSpPr/>
      </dsp:nvSpPr>
      <dsp:spPr>
        <a:xfrm>
          <a:off x="7874157" y="2292631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Do you know what takes a lot of computing power?</a:t>
          </a:r>
        </a:p>
      </dsp:txBody>
      <dsp:txXfrm>
        <a:off x="7874157" y="2292631"/>
        <a:ext cx="2072362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163F17-7181-4BD7-90E5-DAF096D7768B}">
      <dsp:nvSpPr>
        <dsp:cNvPr id="0" name=""/>
        <dsp:cNvSpPr/>
      </dsp:nvSpPr>
      <dsp:spPr>
        <a:xfrm>
          <a:off x="1212569" y="852097"/>
          <a:ext cx="1300252" cy="13002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C6B33F-F803-4F43-9C04-36534CF38D41}">
      <dsp:nvSpPr>
        <dsp:cNvPr id="0" name=""/>
        <dsp:cNvSpPr/>
      </dsp:nvSpPr>
      <dsp:spPr>
        <a:xfrm>
          <a:off x="417971" y="2508876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/>
            <a:t>Business leaders</a:t>
          </a:r>
          <a:r>
            <a:rPr lang="en-GB" sz="1900" kern="1200"/>
            <a:t>, wants solutions to problems</a:t>
          </a:r>
          <a:endParaRPr lang="en-US" sz="1900" kern="1200"/>
        </a:p>
      </dsp:txBody>
      <dsp:txXfrm>
        <a:off x="417971" y="2508876"/>
        <a:ext cx="2889450" cy="720000"/>
      </dsp:txXfrm>
    </dsp:sp>
    <dsp:sp modelId="{43D110E6-AD94-4BF4-A1F6-0145C2810D43}">
      <dsp:nvSpPr>
        <dsp:cNvPr id="0" name=""/>
        <dsp:cNvSpPr/>
      </dsp:nvSpPr>
      <dsp:spPr>
        <a:xfrm>
          <a:off x="4607673" y="852097"/>
          <a:ext cx="1300252" cy="13002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A1E05C-364C-40E2-9801-9D7C98A06BAA}">
      <dsp:nvSpPr>
        <dsp:cNvPr id="0" name=""/>
        <dsp:cNvSpPr/>
      </dsp:nvSpPr>
      <dsp:spPr>
        <a:xfrm>
          <a:off x="3813075" y="2508876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/>
            <a:t>Software developers</a:t>
          </a:r>
          <a:r>
            <a:rPr lang="en-GB" sz="1900" kern="1200"/>
            <a:t>, wants to create better applications</a:t>
          </a:r>
          <a:endParaRPr lang="en-US" sz="1900" kern="1200"/>
        </a:p>
      </dsp:txBody>
      <dsp:txXfrm>
        <a:off x="3813075" y="2508876"/>
        <a:ext cx="2889450" cy="720000"/>
      </dsp:txXfrm>
    </dsp:sp>
    <dsp:sp modelId="{D7ADDA27-3A20-4E5D-BE46-C57995D3B9BF}">
      <dsp:nvSpPr>
        <dsp:cNvPr id="0" name=""/>
        <dsp:cNvSpPr/>
      </dsp:nvSpPr>
      <dsp:spPr>
        <a:xfrm>
          <a:off x="8002777" y="852097"/>
          <a:ext cx="1300252" cy="13002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5EA37A-E3C6-46EA-9FFB-1E01CFB6C9AF}">
      <dsp:nvSpPr>
        <dsp:cNvPr id="0" name=""/>
        <dsp:cNvSpPr/>
      </dsp:nvSpPr>
      <dsp:spPr>
        <a:xfrm>
          <a:off x="7208178" y="2508876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/>
            <a:t>Data Scientists</a:t>
          </a:r>
          <a:r>
            <a:rPr lang="en-GB" sz="1900" kern="1200"/>
            <a:t>, wants powerful, easy-to-use tools</a:t>
          </a:r>
          <a:endParaRPr lang="en-US" sz="1900" kern="1200"/>
        </a:p>
      </dsp:txBody>
      <dsp:txXfrm>
        <a:off x="7208178" y="2508876"/>
        <a:ext cx="2889450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88EF22-8B5D-4748-9156-1C54D753C348}">
      <dsp:nvSpPr>
        <dsp:cNvPr id="0" name=""/>
        <dsp:cNvSpPr/>
      </dsp:nvSpPr>
      <dsp:spPr>
        <a:xfrm>
          <a:off x="0" y="4597"/>
          <a:ext cx="6513603" cy="9793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115000-4441-4BE9-91B1-A5529FDF68F2}">
      <dsp:nvSpPr>
        <dsp:cNvPr id="0" name=""/>
        <dsp:cNvSpPr/>
      </dsp:nvSpPr>
      <dsp:spPr>
        <a:xfrm>
          <a:off x="296259" y="224956"/>
          <a:ext cx="538654" cy="53865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5A10C3-7612-46DD-A167-A62911895814}">
      <dsp:nvSpPr>
        <dsp:cNvPr id="0" name=""/>
        <dsp:cNvSpPr/>
      </dsp:nvSpPr>
      <dsp:spPr>
        <a:xfrm>
          <a:off x="1131174" y="4597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Language detection</a:t>
          </a:r>
        </a:p>
      </dsp:txBody>
      <dsp:txXfrm>
        <a:off x="1131174" y="4597"/>
        <a:ext cx="5382429" cy="979371"/>
      </dsp:txXfrm>
    </dsp:sp>
    <dsp:sp modelId="{0B6404F3-9E30-4A72-897A-8F472A9CDB08}">
      <dsp:nvSpPr>
        <dsp:cNvPr id="0" name=""/>
        <dsp:cNvSpPr/>
      </dsp:nvSpPr>
      <dsp:spPr>
        <a:xfrm>
          <a:off x="0" y="1228812"/>
          <a:ext cx="6513603" cy="9793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DEA057-5B18-4A89-BC97-C8F42C1B10B0}">
      <dsp:nvSpPr>
        <dsp:cNvPr id="0" name=""/>
        <dsp:cNvSpPr/>
      </dsp:nvSpPr>
      <dsp:spPr>
        <a:xfrm>
          <a:off x="296259" y="1449171"/>
          <a:ext cx="538654" cy="53865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B1007C-6F94-4756-BE1B-FD5DBD4FA59C}">
      <dsp:nvSpPr>
        <dsp:cNvPr id="0" name=""/>
        <dsp:cNvSpPr/>
      </dsp:nvSpPr>
      <dsp:spPr>
        <a:xfrm>
          <a:off x="1131174" y="1228812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Sentiment analysis (bad or good) </a:t>
          </a:r>
        </a:p>
      </dsp:txBody>
      <dsp:txXfrm>
        <a:off x="1131174" y="1228812"/>
        <a:ext cx="5382429" cy="979371"/>
      </dsp:txXfrm>
    </dsp:sp>
    <dsp:sp modelId="{40E7ABE5-AB7B-4CD5-B271-43DE1992DA03}">
      <dsp:nvSpPr>
        <dsp:cNvPr id="0" name=""/>
        <dsp:cNvSpPr/>
      </dsp:nvSpPr>
      <dsp:spPr>
        <a:xfrm>
          <a:off x="0" y="2453027"/>
          <a:ext cx="6513603" cy="9793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D7DAB9-736C-47A6-AF46-5A913530AEDC}">
      <dsp:nvSpPr>
        <dsp:cNvPr id="0" name=""/>
        <dsp:cNvSpPr/>
      </dsp:nvSpPr>
      <dsp:spPr>
        <a:xfrm>
          <a:off x="296259" y="2673385"/>
          <a:ext cx="538654" cy="53865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517871-B123-4FB1-BE21-6E53A9776A54}">
      <dsp:nvSpPr>
        <dsp:cNvPr id="0" name=""/>
        <dsp:cNvSpPr/>
      </dsp:nvSpPr>
      <dsp:spPr>
        <a:xfrm>
          <a:off x="1131174" y="2453027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Key phrase detection</a:t>
          </a:r>
        </a:p>
      </dsp:txBody>
      <dsp:txXfrm>
        <a:off x="1131174" y="2453027"/>
        <a:ext cx="5382429" cy="979371"/>
      </dsp:txXfrm>
    </dsp:sp>
    <dsp:sp modelId="{E12CE128-F634-4BEE-A15B-A4E6A4F4E308}">
      <dsp:nvSpPr>
        <dsp:cNvPr id="0" name=""/>
        <dsp:cNvSpPr/>
      </dsp:nvSpPr>
      <dsp:spPr>
        <a:xfrm>
          <a:off x="0" y="3677241"/>
          <a:ext cx="6513603" cy="9793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CD6B76-0AF9-4B88-AE61-D3328D5AA46A}">
      <dsp:nvSpPr>
        <dsp:cNvPr id="0" name=""/>
        <dsp:cNvSpPr/>
      </dsp:nvSpPr>
      <dsp:spPr>
        <a:xfrm>
          <a:off x="296259" y="3897600"/>
          <a:ext cx="538654" cy="53865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F061FE-079B-420C-9812-1AF9850E9354}">
      <dsp:nvSpPr>
        <dsp:cNvPr id="0" name=""/>
        <dsp:cNvSpPr/>
      </dsp:nvSpPr>
      <dsp:spPr>
        <a:xfrm>
          <a:off x="1131174" y="3677241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Translation</a:t>
          </a:r>
        </a:p>
      </dsp:txBody>
      <dsp:txXfrm>
        <a:off x="1131174" y="3677241"/>
        <a:ext cx="5382429" cy="979371"/>
      </dsp:txXfrm>
    </dsp:sp>
    <dsp:sp modelId="{36BD4D0F-1851-449C-845F-8F37477D3B86}">
      <dsp:nvSpPr>
        <dsp:cNvPr id="0" name=""/>
        <dsp:cNvSpPr/>
      </dsp:nvSpPr>
      <dsp:spPr>
        <a:xfrm>
          <a:off x="0" y="4901456"/>
          <a:ext cx="6513603" cy="9793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61C08F-5411-47C3-A11F-B8719FA571DB}">
      <dsp:nvSpPr>
        <dsp:cNvPr id="0" name=""/>
        <dsp:cNvSpPr/>
      </dsp:nvSpPr>
      <dsp:spPr>
        <a:xfrm>
          <a:off x="296259" y="5121814"/>
          <a:ext cx="538654" cy="53865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FBACAB-9EFE-4229-B433-A61F1759D60A}">
      <dsp:nvSpPr>
        <dsp:cNvPr id="0" name=""/>
        <dsp:cNvSpPr/>
      </dsp:nvSpPr>
      <dsp:spPr>
        <a:xfrm>
          <a:off x="1131174" y="4901456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and more…</a:t>
          </a:r>
        </a:p>
      </dsp:txBody>
      <dsp:txXfrm>
        <a:off x="1131174" y="4901456"/>
        <a:ext cx="5382429" cy="97937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B5FAD9-A912-4368-B685-62904F51A003}">
      <dsp:nvSpPr>
        <dsp:cNvPr id="0" name=""/>
        <dsp:cNvSpPr/>
      </dsp:nvSpPr>
      <dsp:spPr>
        <a:xfrm>
          <a:off x="2044800" y="240486"/>
          <a:ext cx="2196000" cy="2196000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A45553-E3B6-40E8-8E73-2236738CF9B1}">
      <dsp:nvSpPr>
        <dsp:cNvPr id="0" name=""/>
        <dsp:cNvSpPr/>
      </dsp:nvSpPr>
      <dsp:spPr>
        <a:xfrm>
          <a:off x="2512800" y="708486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196027-06DE-46EB-BF39-6FCEBB7C86E8}">
      <dsp:nvSpPr>
        <dsp:cNvPr id="0" name=""/>
        <dsp:cNvSpPr/>
      </dsp:nvSpPr>
      <dsp:spPr>
        <a:xfrm>
          <a:off x="1342800" y="3120487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500" kern="1200"/>
            <a:t>GOOD:  I really </a:t>
          </a:r>
          <a:r>
            <a:rPr lang="en-GB" sz="1500" b="1" kern="1200"/>
            <a:t>enjoy</a:t>
          </a:r>
          <a:r>
            <a:rPr lang="en-GB" sz="1500" kern="1200"/>
            <a:t> the new XBox One S. It has a clean look, it has 4K/HDR resolution and it is affordable.</a:t>
          </a:r>
          <a:endParaRPr lang="en-US" sz="1500" kern="1200"/>
        </a:p>
      </dsp:txBody>
      <dsp:txXfrm>
        <a:off x="1342800" y="3120487"/>
        <a:ext cx="3600000" cy="720000"/>
      </dsp:txXfrm>
    </dsp:sp>
    <dsp:sp modelId="{FBF4FB67-A317-4B2F-9FCC-8CD0AC80CA37}">
      <dsp:nvSpPr>
        <dsp:cNvPr id="0" name=""/>
        <dsp:cNvSpPr/>
      </dsp:nvSpPr>
      <dsp:spPr>
        <a:xfrm>
          <a:off x="6274800" y="240486"/>
          <a:ext cx="2196000" cy="2196000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141B53-AA66-489D-A9C2-E5357163085A}">
      <dsp:nvSpPr>
        <dsp:cNvPr id="0" name=""/>
        <dsp:cNvSpPr/>
      </dsp:nvSpPr>
      <dsp:spPr>
        <a:xfrm>
          <a:off x="6742800" y="708486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E35121-8F04-462F-8783-4069DB9640ED}">
      <dsp:nvSpPr>
        <dsp:cNvPr id="0" name=""/>
        <dsp:cNvSpPr/>
      </dsp:nvSpPr>
      <dsp:spPr>
        <a:xfrm>
          <a:off x="5572800" y="3120487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500" kern="1200"/>
            <a:t>BAD: Este ha sido un dia </a:t>
          </a:r>
          <a:r>
            <a:rPr lang="en-GB" sz="1500" b="1" kern="1200"/>
            <a:t>terrible</a:t>
          </a:r>
          <a:r>
            <a:rPr lang="en-GB" sz="1500" kern="1200"/>
            <a:t>, llegué tarde al trabajo debido a un accidente automobilistico.</a:t>
          </a:r>
          <a:endParaRPr lang="en-US" sz="1500" kern="1200"/>
        </a:p>
      </dsp:txBody>
      <dsp:txXfrm>
        <a:off x="5572800" y="3120487"/>
        <a:ext cx="3600000" cy="7200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E507C9-9FB0-4BB7-9D19-B574C0F0E433}">
      <dsp:nvSpPr>
        <dsp:cNvPr id="0" name=""/>
        <dsp:cNvSpPr/>
      </dsp:nvSpPr>
      <dsp:spPr>
        <a:xfrm>
          <a:off x="0" y="4597"/>
          <a:ext cx="6513603" cy="9793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3C4AD9-C309-41BA-BEEE-85336B816203}">
      <dsp:nvSpPr>
        <dsp:cNvPr id="0" name=""/>
        <dsp:cNvSpPr/>
      </dsp:nvSpPr>
      <dsp:spPr>
        <a:xfrm>
          <a:off x="296259" y="224956"/>
          <a:ext cx="538654" cy="53865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E49A12-3D0E-4AA5-ACC0-55F5F071D902}">
      <dsp:nvSpPr>
        <dsp:cNvPr id="0" name=""/>
        <dsp:cNvSpPr/>
      </dsp:nvSpPr>
      <dsp:spPr>
        <a:xfrm>
          <a:off x="1131174" y="4597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Thumbnails</a:t>
          </a:r>
        </a:p>
      </dsp:txBody>
      <dsp:txXfrm>
        <a:off x="1131174" y="4597"/>
        <a:ext cx="5382429" cy="979371"/>
      </dsp:txXfrm>
    </dsp:sp>
    <dsp:sp modelId="{EC709403-346F-431A-A44F-DF344D6F31FB}">
      <dsp:nvSpPr>
        <dsp:cNvPr id="0" name=""/>
        <dsp:cNvSpPr/>
      </dsp:nvSpPr>
      <dsp:spPr>
        <a:xfrm>
          <a:off x="0" y="1228812"/>
          <a:ext cx="6513603" cy="9793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020957-33FD-4C4E-877E-D17F8CBA354B}">
      <dsp:nvSpPr>
        <dsp:cNvPr id="0" name=""/>
        <dsp:cNvSpPr/>
      </dsp:nvSpPr>
      <dsp:spPr>
        <a:xfrm>
          <a:off x="296259" y="1449171"/>
          <a:ext cx="538654" cy="53865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CFECDC-ECE0-41D1-9C8D-F8AAB75ADE56}">
      <dsp:nvSpPr>
        <dsp:cNvPr id="0" name=""/>
        <dsp:cNvSpPr/>
      </dsp:nvSpPr>
      <dsp:spPr>
        <a:xfrm>
          <a:off x="1131174" y="1228812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OCR with handwriting</a:t>
          </a:r>
        </a:p>
      </dsp:txBody>
      <dsp:txXfrm>
        <a:off x="1131174" y="1228812"/>
        <a:ext cx="5382429" cy="979371"/>
      </dsp:txXfrm>
    </dsp:sp>
    <dsp:sp modelId="{79532FC0-552A-46FC-ADAC-C61F6FADBE63}">
      <dsp:nvSpPr>
        <dsp:cNvPr id="0" name=""/>
        <dsp:cNvSpPr/>
      </dsp:nvSpPr>
      <dsp:spPr>
        <a:xfrm>
          <a:off x="0" y="2453027"/>
          <a:ext cx="6513603" cy="9793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A90043-C57B-4520-AA84-59B2F57CA26E}">
      <dsp:nvSpPr>
        <dsp:cNvPr id="0" name=""/>
        <dsp:cNvSpPr/>
      </dsp:nvSpPr>
      <dsp:spPr>
        <a:xfrm>
          <a:off x="296259" y="2673385"/>
          <a:ext cx="538654" cy="53865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0CC6D6-CCC8-4D30-8E9A-5667BB4D642D}">
      <dsp:nvSpPr>
        <dsp:cNvPr id="0" name=""/>
        <dsp:cNvSpPr/>
      </dsp:nvSpPr>
      <dsp:spPr>
        <a:xfrm>
          <a:off x="1131174" y="2453027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Customized image recognition</a:t>
          </a:r>
        </a:p>
      </dsp:txBody>
      <dsp:txXfrm>
        <a:off x="1131174" y="2453027"/>
        <a:ext cx="5382429" cy="979371"/>
      </dsp:txXfrm>
    </dsp:sp>
    <dsp:sp modelId="{0106A253-6060-475F-A640-715B145ADE7B}">
      <dsp:nvSpPr>
        <dsp:cNvPr id="0" name=""/>
        <dsp:cNvSpPr/>
      </dsp:nvSpPr>
      <dsp:spPr>
        <a:xfrm>
          <a:off x="0" y="3677241"/>
          <a:ext cx="6513603" cy="9793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973D06-D536-493D-9CDE-70059C3039CD}">
      <dsp:nvSpPr>
        <dsp:cNvPr id="0" name=""/>
        <dsp:cNvSpPr/>
      </dsp:nvSpPr>
      <dsp:spPr>
        <a:xfrm>
          <a:off x="296259" y="3897600"/>
          <a:ext cx="538654" cy="53865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591E99-FEAD-4DB0-8220-5F6DAC81D3E3}">
      <dsp:nvSpPr>
        <dsp:cNvPr id="0" name=""/>
        <dsp:cNvSpPr/>
      </dsp:nvSpPr>
      <dsp:spPr>
        <a:xfrm>
          <a:off x="1131174" y="3677241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Face detection</a:t>
          </a:r>
        </a:p>
      </dsp:txBody>
      <dsp:txXfrm>
        <a:off x="1131174" y="3677241"/>
        <a:ext cx="5382429" cy="979371"/>
      </dsp:txXfrm>
    </dsp:sp>
    <dsp:sp modelId="{21EB0621-1068-453F-BA74-8EC86F16F4ED}">
      <dsp:nvSpPr>
        <dsp:cNvPr id="0" name=""/>
        <dsp:cNvSpPr/>
      </dsp:nvSpPr>
      <dsp:spPr>
        <a:xfrm>
          <a:off x="0" y="4901456"/>
          <a:ext cx="6513603" cy="9793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13FD79-4BEC-44E7-8939-C766831626E5}">
      <dsp:nvSpPr>
        <dsp:cNvPr id="0" name=""/>
        <dsp:cNvSpPr/>
      </dsp:nvSpPr>
      <dsp:spPr>
        <a:xfrm>
          <a:off x="296259" y="5121814"/>
          <a:ext cx="538654" cy="53865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B2F4D2-7421-48B6-94F6-74A5C3A32304}">
      <dsp:nvSpPr>
        <dsp:cNvPr id="0" name=""/>
        <dsp:cNvSpPr/>
      </dsp:nvSpPr>
      <dsp:spPr>
        <a:xfrm>
          <a:off x="1131174" y="4901456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Emotion recognition</a:t>
          </a:r>
        </a:p>
      </dsp:txBody>
      <dsp:txXfrm>
        <a:off x="1131174" y="4901456"/>
        <a:ext cx="5382429" cy="97937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F509B1-BBB6-47FD-9260-FF2CE389CE2F}">
      <dsp:nvSpPr>
        <dsp:cNvPr id="0" name=""/>
        <dsp:cNvSpPr/>
      </dsp:nvSpPr>
      <dsp:spPr>
        <a:xfrm>
          <a:off x="0" y="718"/>
          <a:ext cx="6513603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1D7513-A1AE-4525-8EAF-AF78E02F0B0E}">
      <dsp:nvSpPr>
        <dsp:cNvPr id="0" name=""/>
        <dsp:cNvSpPr/>
      </dsp:nvSpPr>
      <dsp:spPr>
        <a:xfrm>
          <a:off x="508544" y="378974"/>
          <a:ext cx="924626" cy="9246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11ED50-0D69-4A91-85BD-2BC57F30A5F0}">
      <dsp:nvSpPr>
        <dsp:cNvPr id="0" name=""/>
        <dsp:cNvSpPr/>
      </dsp:nvSpPr>
      <dsp:spPr>
        <a:xfrm>
          <a:off x="1941716" y="718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Sometimes the services are not enough</a:t>
          </a:r>
        </a:p>
      </dsp:txBody>
      <dsp:txXfrm>
        <a:off x="1941716" y="718"/>
        <a:ext cx="4571887" cy="1681139"/>
      </dsp:txXfrm>
    </dsp:sp>
    <dsp:sp modelId="{86E2C239-0142-4E60-8406-466F10CF6038}">
      <dsp:nvSpPr>
        <dsp:cNvPr id="0" name=""/>
        <dsp:cNvSpPr/>
      </dsp:nvSpPr>
      <dsp:spPr>
        <a:xfrm>
          <a:off x="0" y="2102143"/>
          <a:ext cx="6513603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8A0E02-94A2-4C70-85C3-0474033A8B3F}">
      <dsp:nvSpPr>
        <dsp:cNvPr id="0" name=""/>
        <dsp:cNvSpPr/>
      </dsp:nvSpPr>
      <dsp:spPr>
        <a:xfrm>
          <a:off x="508544" y="2480399"/>
          <a:ext cx="924626" cy="9246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2904CD-A64E-433C-A728-733EDDC1FC47}">
      <dsp:nvSpPr>
        <dsp:cNvPr id="0" name=""/>
        <dsp:cNvSpPr/>
      </dsp:nvSpPr>
      <dsp:spPr>
        <a:xfrm>
          <a:off x="1941716" y="2102143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The Model is not specific enough</a:t>
          </a:r>
        </a:p>
      </dsp:txBody>
      <dsp:txXfrm>
        <a:off x="1941716" y="2102143"/>
        <a:ext cx="4571887" cy="1681139"/>
      </dsp:txXfrm>
    </dsp:sp>
    <dsp:sp modelId="{62CBF147-7AD4-445F-B9AF-39FAE759779C}">
      <dsp:nvSpPr>
        <dsp:cNvPr id="0" name=""/>
        <dsp:cNvSpPr/>
      </dsp:nvSpPr>
      <dsp:spPr>
        <a:xfrm>
          <a:off x="0" y="4203567"/>
          <a:ext cx="6513603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A4080D-B99E-420D-82AD-6F06C245861D}">
      <dsp:nvSpPr>
        <dsp:cNvPr id="0" name=""/>
        <dsp:cNvSpPr/>
      </dsp:nvSpPr>
      <dsp:spPr>
        <a:xfrm>
          <a:off x="508544" y="4581824"/>
          <a:ext cx="924626" cy="9246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804EA8-CFEA-4F18-8F9C-FC0965C313D5}">
      <dsp:nvSpPr>
        <dsp:cNvPr id="0" name=""/>
        <dsp:cNvSpPr/>
      </dsp:nvSpPr>
      <dsp:spPr>
        <a:xfrm>
          <a:off x="1941716" y="4203567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Then you can train the Model yourself</a:t>
          </a:r>
        </a:p>
      </dsp:txBody>
      <dsp:txXfrm>
        <a:off x="1941716" y="4203567"/>
        <a:ext cx="4571887" cy="168113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7BCA6C-D4DD-3A45-AAB1-E805FBF86A72}">
      <dsp:nvSpPr>
        <dsp:cNvPr id="0" name=""/>
        <dsp:cNvSpPr/>
      </dsp:nvSpPr>
      <dsp:spPr>
        <a:xfrm>
          <a:off x="0" y="4383766"/>
          <a:ext cx="1623218" cy="71919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443" tIns="177800" rIns="115443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Call</a:t>
          </a:r>
        </a:p>
      </dsp:txBody>
      <dsp:txXfrm>
        <a:off x="0" y="4383766"/>
        <a:ext cx="1623218" cy="719193"/>
      </dsp:txXfrm>
    </dsp:sp>
    <dsp:sp modelId="{410FF50C-FD55-1E42-AAB9-C6EFE7BA8AC3}">
      <dsp:nvSpPr>
        <dsp:cNvPr id="0" name=""/>
        <dsp:cNvSpPr/>
      </dsp:nvSpPr>
      <dsp:spPr>
        <a:xfrm>
          <a:off x="1623218" y="4383766"/>
          <a:ext cx="4869656" cy="719193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780" tIns="228600" rIns="98780" bIns="22860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Call API</a:t>
          </a:r>
        </a:p>
      </dsp:txBody>
      <dsp:txXfrm>
        <a:off x="1623218" y="4383766"/>
        <a:ext cx="4869656" cy="719193"/>
      </dsp:txXfrm>
    </dsp:sp>
    <dsp:sp modelId="{037AA79A-E863-834D-9EA8-F5691D6D4FEF}">
      <dsp:nvSpPr>
        <dsp:cNvPr id="0" name=""/>
        <dsp:cNvSpPr/>
      </dsp:nvSpPr>
      <dsp:spPr>
        <a:xfrm rot="10800000">
          <a:off x="0" y="3288434"/>
          <a:ext cx="1623218" cy="1106119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443" tIns="177800" rIns="115443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Train</a:t>
          </a:r>
        </a:p>
      </dsp:txBody>
      <dsp:txXfrm rot="-10800000">
        <a:off x="0" y="3288434"/>
        <a:ext cx="1623218" cy="718977"/>
      </dsp:txXfrm>
    </dsp:sp>
    <dsp:sp modelId="{FD09D8D9-8B04-D84A-9496-8949CEB22E52}">
      <dsp:nvSpPr>
        <dsp:cNvPr id="0" name=""/>
        <dsp:cNvSpPr/>
      </dsp:nvSpPr>
      <dsp:spPr>
        <a:xfrm>
          <a:off x="1623218" y="3288434"/>
          <a:ext cx="4869656" cy="718977"/>
        </a:xfrm>
        <a:prstGeom prst="rect">
          <a:avLst/>
        </a:prstGeom>
        <a:solidFill>
          <a:schemeClr val="accent5">
            <a:tint val="40000"/>
            <a:alpha val="90000"/>
            <a:hueOff val="-1684941"/>
            <a:satOff val="-5708"/>
            <a:lumOff val="-732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1684941"/>
              <a:satOff val="-5708"/>
              <a:lumOff val="-73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780" tIns="228600" rIns="98780" bIns="22860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Train = produce iteration</a:t>
          </a:r>
        </a:p>
      </dsp:txBody>
      <dsp:txXfrm>
        <a:off x="1623218" y="3288434"/>
        <a:ext cx="4869656" cy="718977"/>
      </dsp:txXfrm>
    </dsp:sp>
    <dsp:sp modelId="{39C43C55-5ECB-F64B-8045-D325F79AFE8C}">
      <dsp:nvSpPr>
        <dsp:cNvPr id="0" name=""/>
        <dsp:cNvSpPr/>
      </dsp:nvSpPr>
      <dsp:spPr>
        <a:xfrm rot="10800000">
          <a:off x="0" y="2193103"/>
          <a:ext cx="1623218" cy="1106119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443" tIns="177800" rIns="115443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Upload</a:t>
          </a:r>
        </a:p>
      </dsp:txBody>
      <dsp:txXfrm rot="-10800000">
        <a:off x="0" y="2193103"/>
        <a:ext cx="1623218" cy="718977"/>
      </dsp:txXfrm>
    </dsp:sp>
    <dsp:sp modelId="{76C82405-01D6-F144-981D-9990C5FE4F3E}">
      <dsp:nvSpPr>
        <dsp:cNvPr id="0" name=""/>
        <dsp:cNvSpPr/>
      </dsp:nvSpPr>
      <dsp:spPr>
        <a:xfrm>
          <a:off x="1623218" y="2193103"/>
          <a:ext cx="4869656" cy="718977"/>
        </a:xfrm>
        <a:prstGeom prst="rect">
          <a:avLst/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369881"/>
              <a:satOff val="-11416"/>
              <a:lumOff val="-14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780" tIns="228600" rIns="98780" bIns="22860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Upload an image and assign a tag</a:t>
          </a:r>
        </a:p>
      </dsp:txBody>
      <dsp:txXfrm>
        <a:off x="1623218" y="2193103"/>
        <a:ext cx="4869656" cy="718977"/>
      </dsp:txXfrm>
    </dsp:sp>
    <dsp:sp modelId="{3DF9D73D-0E05-474C-87E6-CC9E84B9A86E}">
      <dsp:nvSpPr>
        <dsp:cNvPr id="0" name=""/>
        <dsp:cNvSpPr/>
      </dsp:nvSpPr>
      <dsp:spPr>
        <a:xfrm rot="10800000">
          <a:off x="0" y="1097771"/>
          <a:ext cx="1623218" cy="1106119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443" tIns="177800" rIns="115443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Create</a:t>
          </a:r>
        </a:p>
      </dsp:txBody>
      <dsp:txXfrm rot="-10800000">
        <a:off x="0" y="1097771"/>
        <a:ext cx="1623218" cy="718977"/>
      </dsp:txXfrm>
    </dsp:sp>
    <dsp:sp modelId="{3110247D-6452-3A4B-B618-B3E0420CC4DB}">
      <dsp:nvSpPr>
        <dsp:cNvPr id="0" name=""/>
        <dsp:cNvSpPr/>
      </dsp:nvSpPr>
      <dsp:spPr>
        <a:xfrm>
          <a:off x="1623218" y="1097771"/>
          <a:ext cx="4869656" cy="718977"/>
        </a:xfrm>
        <a:prstGeom prst="rect">
          <a:avLst/>
        </a:prstGeom>
        <a:solidFill>
          <a:schemeClr val="accent5">
            <a:tint val="40000"/>
            <a:alpha val="90000"/>
            <a:hueOff val="-5054821"/>
            <a:satOff val="-17124"/>
            <a:lumOff val="-219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5054821"/>
              <a:satOff val="-17124"/>
              <a:lumOff val="-21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780" tIns="228600" rIns="98780" bIns="22860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Create all the tags you need</a:t>
          </a:r>
        </a:p>
      </dsp:txBody>
      <dsp:txXfrm>
        <a:off x="1623218" y="1097771"/>
        <a:ext cx="4869656" cy="718977"/>
      </dsp:txXfrm>
    </dsp:sp>
    <dsp:sp modelId="{5F58E356-1BA2-B540-83BC-F0ABF49918FC}">
      <dsp:nvSpPr>
        <dsp:cNvPr id="0" name=""/>
        <dsp:cNvSpPr/>
      </dsp:nvSpPr>
      <dsp:spPr>
        <a:xfrm rot="10800000">
          <a:off x="0" y="2440"/>
          <a:ext cx="1623218" cy="1106119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443" tIns="177800" rIns="115443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Select</a:t>
          </a:r>
        </a:p>
      </dsp:txBody>
      <dsp:txXfrm rot="-10800000">
        <a:off x="0" y="2440"/>
        <a:ext cx="1623218" cy="718977"/>
      </dsp:txXfrm>
    </dsp:sp>
    <dsp:sp modelId="{A881A066-0872-4E43-ABEC-ADEDAA9F09BB}">
      <dsp:nvSpPr>
        <dsp:cNvPr id="0" name=""/>
        <dsp:cNvSpPr/>
      </dsp:nvSpPr>
      <dsp:spPr>
        <a:xfrm>
          <a:off x="1623218" y="2440"/>
          <a:ext cx="4869656" cy="718977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780" tIns="228600" rIns="98780" bIns="22860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Select a model in the right domain</a:t>
          </a:r>
        </a:p>
      </dsp:txBody>
      <dsp:txXfrm>
        <a:off x="1623218" y="2440"/>
        <a:ext cx="4869656" cy="71897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82BFE4-89C3-48F3-B1C5-87EC7AA062FA}">
      <dsp:nvSpPr>
        <dsp:cNvPr id="0" name=""/>
        <dsp:cNvSpPr/>
      </dsp:nvSpPr>
      <dsp:spPr>
        <a:xfrm>
          <a:off x="622800" y="1137307"/>
          <a:ext cx="810000" cy="81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613973-52E6-46C4-87CD-210CE20DA38B}">
      <dsp:nvSpPr>
        <dsp:cNvPr id="0" name=""/>
        <dsp:cNvSpPr/>
      </dsp:nvSpPr>
      <dsp:spPr>
        <a:xfrm>
          <a:off x="127800" y="2229680"/>
          <a:ext cx="1800000" cy="78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Cognitive Services is ML for Developers</a:t>
          </a:r>
        </a:p>
      </dsp:txBody>
      <dsp:txXfrm>
        <a:off x="127800" y="2229680"/>
        <a:ext cx="1800000" cy="787500"/>
      </dsp:txXfrm>
    </dsp:sp>
    <dsp:sp modelId="{42157FA5-4DFD-4317-B541-F97CC990A3CC}">
      <dsp:nvSpPr>
        <dsp:cNvPr id="0" name=""/>
        <dsp:cNvSpPr/>
      </dsp:nvSpPr>
      <dsp:spPr>
        <a:xfrm>
          <a:off x="2737800" y="1137307"/>
          <a:ext cx="810000" cy="81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8FA857-7A4F-45D4-B023-D5DC9970150C}">
      <dsp:nvSpPr>
        <dsp:cNvPr id="0" name=""/>
        <dsp:cNvSpPr/>
      </dsp:nvSpPr>
      <dsp:spPr>
        <a:xfrm>
          <a:off x="2242800" y="2229680"/>
          <a:ext cx="1800000" cy="78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There are tons of REST APIs, you just need a key</a:t>
          </a:r>
        </a:p>
      </dsp:txBody>
      <dsp:txXfrm>
        <a:off x="2242800" y="2229680"/>
        <a:ext cx="1800000" cy="787500"/>
      </dsp:txXfrm>
    </dsp:sp>
    <dsp:sp modelId="{899FB919-A601-4B9E-B839-39034A08967A}">
      <dsp:nvSpPr>
        <dsp:cNvPr id="0" name=""/>
        <dsp:cNvSpPr/>
      </dsp:nvSpPr>
      <dsp:spPr>
        <a:xfrm>
          <a:off x="4852800" y="1137307"/>
          <a:ext cx="810000" cy="81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8FB062-1E69-43F6-B65E-5A22E079CD46}">
      <dsp:nvSpPr>
        <dsp:cNvPr id="0" name=""/>
        <dsp:cNvSpPr/>
      </dsp:nvSpPr>
      <dsp:spPr>
        <a:xfrm>
          <a:off x="4357800" y="2229680"/>
          <a:ext cx="1800000" cy="78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Send JSON and get JSON</a:t>
          </a:r>
        </a:p>
      </dsp:txBody>
      <dsp:txXfrm>
        <a:off x="4357800" y="2229680"/>
        <a:ext cx="1800000" cy="787500"/>
      </dsp:txXfrm>
    </dsp:sp>
    <dsp:sp modelId="{E6C71386-E49B-4A95-8F40-A1D8675F6BFA}">
      <dsp:nvSpPr>
        <dsp:cNvPr id="0" name=""/>
        <dsp:cNvSpPr/>
      </dsp:nvSpPr>
      <dsp:spPr>
        <a:xfrm>
          <a:off x="6967800" y="1137307"/>
          <a:ext cx="810000" cy="81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D4EFDD-775C-471B-82E8-252EA1E2FE90}">
      <dsp:nvSpPr>
        <dsp:cNvPr id="0" name=""/>
        <dsp:cNvSpPr/>
      </dsp:nvSpPr>
      <dsp:spPr>
        <a:xfrm>
          <a:off x="6472800" y="2229680"/>
          <a:ext cx="1800000" cy="78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Major areas: Vision, Speech, Language, Knowledge, Search</a:t>
          </a:r>
        </a:p>
      </dsp:txBody>
      <dsp:txXfrm>
        <a:off x="6472800" y="2229680"/>
        <a:ext cx="1800000" cy="787500"/>
      </dsp:txXfrm>
    </dsp:sp>
    <dsp:sp modelId="{A33C8B40-9674-48D1-969A-F5A268BFC6D0}">
      <dsp:nvSpPr>
        <dsp:cNvPr id="0" name=""/>
        <dsp:cNvSpPr/>
      </dsp:nvSpPr>
      <dsp:spPr>
        <a:xfrm>
          <a:off x="9082800" y="1137307"/>
          <a:ext cx="810000" cy="81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65887A-9864-4DFC-81EA-ED1F21026008}">
      <dsp:nvSpPr>
        <dsp:cNvPr id="0" name=""/>
        <dsp:cNvSpPr/>
      </dsp:nvSpPr>
      <dsp:spPr>
        <a:xfrm>
          <a:off x="8587800" y="2229680"/>
          <a:ext cx="1800000" cy="78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You can make models better by training them with images in customvision.ai, any service marked as </a:t>
          </a:r>
          <a:r>
            <a:rPr lang="en-US" sz="1100" b="1" kern="1200"/>
            <a:t>custom</a:t>
          </a:r>
          <a:r>
            <a:rPr lang="en-US" sz="1100" kern="1200"/>
            <a:t>, can be trained</a:t>
          </a:r>
        </a:p>
      </dsp:txBody>
      <dsp:txXfrm>
        <a:off x="8587800" y="2229680"/>
        <a:ext cx="1800000" cy="787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87431-392C-9047-B7BC-17585BD14E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25A322-8EC6-E140-8B2F-EB9E97B7BA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5F205C-522D-964F-A2FF-A62BEF290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EBAAC-D11C-A241-BCF7-DD14042C6446}" type="datetimeFigureOut">
              <a:rPr lang="en-US" smtClean="0"/>
              <a:t>6/6/19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99438E-7ECE-AE4C-9030-C1697F40D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6865C8-A3BD-4443-8256-702313C3C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37390-F927-0E48-B8D8-798A09024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824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56529-106C-F440-B070-B84257B16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2A0C9F-96CE-6146-BF82-77E4147077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7EFF6-46F3-354B-984B-F0BF97994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EBAAC-D11C-A241-BCF7-DD14042C6446}" type="datetimeFigureOut">
              <a:rPr lang="en-US" smtClean="0"/>
              <a:t>6/6/19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316A2C-B36A-4042-9687-634796EFB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1D1144-3BD1-B849-B137-9CCD2D6D6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37390-F927-0E48-B8D8-798A09024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455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0163A2-3F0E-7E47-A864-CA542B0A43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6BCB74-B7B5-BD43-ABA8-BF5FB11F1B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25400-12F0-ED4E-91C5-540B3D952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EBAAC-D11C-A241-BCF7-DD14042C6446}" type="datetimeFigureOut">
              <a:rPr lang="en-US" smtClean="0"/>
              <a:t>6/6/19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7B26A0-284E-2E4B-8788-A6B86A795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FDD0FA-189D-0442-8759-10A697F4B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37390-F927-0E48-B8D8-798A09024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276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4"/>
            <a:ext cx="11360800" cy="615523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498" lvl="0" indent="-457124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8996" lvl="1" indent="-423262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494" lvl="2" indent="-423262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7991" lvl="3" indent="-423262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489" lvl="4" indent="-423262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6988" lvl="5" indent="-423262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6485" lvl="6" indent="-423262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5983" lvl="7" indent="-423262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5481" lvl="8" indent="-423262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0" y="6217624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9442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1ECBA-70C8-2B44-9641-B7FBBB0F3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C8A40-127D-774E-B8D2-93C8275DD8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19EDC-C7CC-844A-B346-39D9F0653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EBAAC-D11C-A241-BCF7-DD14042C6446}" type="datetimeFigureOut">
              <a:rPr lang="en-US" smtClean="0"/>
              <a:t>6/6/19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C26455-A3BB-FF4E-AD6C-79A5C2733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2130FE-C52F-B04C-AC4C-37425F902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37390-F927-0E48-B8D8-798A09024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233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7A90C-2851-354D-8E3A-DBD24243C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A9927B-E0BE-7A42-A87F-10D5B605DD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03E8CD-7B99-8B4C-98F0-C5740D4C8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EBAAC-D11C-A241-BCF7-DD14042C6446}" type="datetimeFigureOut">
              <a:rPr lang="en-US" smtClean="0"/>
              <a:t>6/6/19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3E9F4-3D84-6649-9A15-F52475CA8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58ED9-ADC8-C148-8532-C9655EBDC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37390-F927-0E48-B8D8-798A09024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855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761DB-44D1-9647-854D-BC36CC407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594BEF-CD65-3A4C-963C-477A5562B3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18B744-B356-B94E-8A54-4799AE49D4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2C9668-1812-894E-912E-11E372893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EBAAC-D11C-A241-BCF7-DD14042C6446}" type="datetimeFigureOut">
              <a:rPr lang="en-US" smtClean="0"/>
              <a:t>6/6/19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368E7D-406D-7B41-A636-406D4019F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441225-3A7A-404D-9321-A8B9233EF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37390-F927-0E48-B8D8-798A09024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651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327BE-A18B-DF42-AF91-FDB18BBBE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B39C64-B308-D84C-BEA9-E7F6E2347C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2F53F8-FCC6-B444-BE07-A5AD27A48C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42D092-893B-1B42-98E2-98B17085CB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0AF64A-1F3E-9B4A-9054-EC6911856D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DA66A8-8B33-2249-9615-7270285DC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EBAAC-D11C-A241-BCF7-DD14042C6446}" type="datetimeFigureOut">
              <a:rPr lang="en-US" smtClean="0"/>
              <a:t>6/6/19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6302F1-ABEF-A24B-A3D4-091EA9A8E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012CE1-E0FA-5446-BB35-ED9A50E75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37390-F927-0E48-B8D8-798A09024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041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CEF9A-EB46-4041-9DAC-4982BD4B9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A480B8-AFE1-7B4C-A727-CCB5E4D9A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EBAAC-D11C-A241-BCF7-DD14042C6446}" type="datetimeFigureOut">
              <a:rPr lang="en-US" smtClean="0"/>
              <a:t>6/6/19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A1B325-D92C-7F45-8448-AC5D78EBB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E9DC5B-1892-314C-8CB0-431B60F2F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37390-F927-0E48-B8D8-798A09024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526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E942A6-95AA-6248-BE74-38B9102DC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EBAAC-D11C-A241-BCF7-DD14042C6446}" type="datetimeFigureOut">
              <a:rPr lang="en-US" smtClean="0"/>
              <a:t>6/6/19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4DEFE2-CAD2-F048-9938-07060594C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17205E-1401-BD4E-A625-175059CFC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37390-F927-0E48-B8D8-798A09024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501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F401D-16CA-B543-A30B-33C1A6146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DD7CD-745C-FB4C-A027-478AFACC7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5BF9BE-7229-9249-9C85-3A70922493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A71549-DBE9-D04C-9B3B-C183226F2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EBAAC-D11C-A241-BCF7-DD14042C6446}" type="datetimeFigureOut">
              <a:rPr lang="en-US" smtClean="0"/>
              <a:t>6/6/19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591C28-DB4B-354E-9EB9-BBDD427BA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592A59-418E-3B4F-9929-0B9E76CAA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37390-F927-0E48-B8D8-798A09024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874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EE7A6-F345-F346-A9A9-85E3EBAB2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01E21B-73BF-F24D-9195-CE1D90D3E1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FF8EAD-AB22-E041-B73D-72B0D0CB7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FE16DC-8F1B-D048-888D-F43998130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EBAAC-D11C-A241-BCF7-DD14042C6446}" type="datetimeFigureOut">
              <a:rPr lang="en-US" smtClean="0"/>
              <a:t>6/6/19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69E4F5-82E6-CD4E-A367-BF2CF88F0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30B0DC-65CD-8544-915B-0035EB383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37390-F927-0E48-B8D8-798A09024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45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EA78B8-8629-DC49-826C-10CE32BB3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668881-9ECD-5941-8000-76AFD33282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6F35D2-18ED-AF43-AF77-0BFBE72302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EBAAC-D11C-A241-BCF7-DD14042C6446}" type="datetimeFigureOut">
              <a:rPr lang="en-US" smtClean="0"/>
              <a:t>6/6/19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0E504A-1356-1244-B0E4-C06B9F16B9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358364-A64B-B544-AAD0-7BDF04502E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37390-F927-0E48-B8D8-798A09024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717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sv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ustomvision.ai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aka.ms/azure-signup-cogservices" TargetMode="External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0.png"/><Relationship Id="rId4" Type="http://schemas.openxmlformats.org/officeDocument/2006/relationships/image" Target="../media/image20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DB689-8FF4-0145-B135-F99FEF014D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3136" y="5091762"/>
            <a:ext cx="7834193" cy="1264588"/>
          </a:xfrm>
        </p:spPr>
        <p:txBody>
          <a:bodyPr anchor="ctr">
            <a:normAutofit/>
          </a:bodyPr>
          <a:lstStyle/>
          <a:p>
            <a:pPr algn="r"/>
            <a:r>
              <a:rPr lang="en-GB" sz="2400" b="1" cap="all"/>
              <a:t>COGNITIVE SERVICES </a:t>
            </a:r>
            <a:br>
              <a:rPr lang="en-GB" sz="2400" b="1" cap="all"/>
            </a:br>
            <a:r>
              <a:rPr lang="en-GB" sz="2400" b="1" cap="all"/>
              <a:t>MACHINE LEARNING FOR DEVELOPERS</a:t>
            </a:r>
            <a:br>
              <a:rPr lang="en-GB" sz="2400" b="1"/>
            </a:br>
            <a:endParaRPr lang="en-US" sz="24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174F25-ED85-BA4D-A19F-703FB7F0A8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99107" y="5091763"/>
            <a:ext cx="2974207" cy="1264587"/>
          </a:xfrm>
        </p:spPr>
        <p:txBody>
          <a:bodyPr anchor="ctr">
            <a:normAutofit/>
          </a:bodyPr>
          <a:lstStyle/>
          <a:p>
            <a:pPr algn="l"/>
            <a:r>
              <a:rPr lang="en-US" sz="2000" dirty="0"/>
              <a:t>Chris </a:t>
            </a:r>
            <a:r>
              <a:rPr lang="en-US" sz="2000" dirty="0" err="1"/>
              <a:t>Noring</a:t>
            </a:r>
            <a:endParaRPr lang="en-US" sz="2000" dirty="0"/>
          </a:p>
          <a:p>
            <a:pPr algn="l"/>
            <a:r>
              <a:rPr lang="en-US" sz="2000" dirty="0"/>
              <a:t>@</a:t>
            </a:r>
            <a:r>
              <a:rPr lang="en-US" sz="2000" dirty="0" err="1"/>
              <a:t>chris_noring</a:t>
            </a:r>
            <a:endParaRPr lang="en-US" sz="2000" dirty="0"/>
          </a:p>
        </p:txBody>
      </p:sp>
      <p:pic>
        <p:nvPicPr>
          <p:cNvPr id="12" name="Picture 4" descr="A picture containing object">
            <a:extLst>
              <a:ext uri="{FF2B5EF4-FFF2-40B4-BE49-F238E27FC236}">
                <a16:creationId xmlns:a16="http://schemas.microsoft.com/office/drawing/2014/main" id="{4F3BD8EE-1473-4DFC-B8EB-208EF432D5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742" b="19592"/>
          <a:stretch/>
        </p:blipFill>
        <p:spPr>
          <a:xfrm>
            <a:off x="-3983" y="10"/>
            <a:ext cx="12192000" cy="457199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69062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D68B5-07C5-CF45-ACFA-10601530C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Learning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AA6D3F-FF94-D44A-B028-A10B95028B99}"/>
              </a:ext>
            </a:extLst>
          </p:cNvPr>
          <p:cNvSpPr/>
          <p:nvPr/>
        </p:nvSpPr>
        <p:spPr bwMode="auto">
          <a:xfrm>
            <a:off x="1633657" y="2535236"/>
            <a:ext cx="3875898" cy="199724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EED8718-A534-B540-9C57-E296143C00CE}"/>
              </a:ext>
            </a:extLst>
          </p:cNvPr>
          <p:cNvCxnSpPr>
            <a:cxnSpLocks/>
          </p:cNvCxnSpPr>
          <p:nvPr/>
        </p:nvCxnSpPr>
        <p:spPr>
          <a:xfrm>
            <a:off x="494428" y="3167003"/>
            <a:ext cx="1139229" cy="0"/>
          </a:xfrm>
          <a:prstGeom prst="straightConnector1">
            <a:avLst/>
          </a:prstGeom>
          <a:ln w="76200"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2A253CB-17C6-4E47-9E72-5C052EADA4CA}"/>
              </a:ext>
            </a:extLst>
          </p:cNvPr>
          <p:cNvCxnSpPr>
            <a:cxnSpLocks/>
          </p:cNvCxnSpPr>
          <p:nvPr/>
        </p:nvCxnSpPr>
        <p:spPr>
          <a:xfrm>
            <a:off x="494428" y="4007721"/>
            <a:ext cx="1139229" cy="0"/>
          </a:xfrm>
          <a:prstGeom prst="straightConnector1">
            <a:avLst/>
          </a:prstGeom>
          <a:ln w="76200"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EAD6C75-13C6-A248-B8CA-F2C8984F2B86}"/>
              </a:ext>
            </a:extLst>
          </p:cNvPr>
          <p:cNvCxnSpPr>
            <a:cxnSpLocks/>
          </p:cNvCxnSpPr>
          <p:nvPr/>
        </p:nvCxnSpPr>
        <p:spPr>
          <a:xfrm>
            <a:off x="5509555" y="4256475"/>
            <a:ext cx="1139229" cy="0"/>
          </a:xfrm>
          <a:prstGeom prst="straightConnector1">
            <a:avLst/>
          </a:prstGeom>
          <a:ln w="76200"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81BE14F-DA4A-8C49-8207-0977850C8DFF}"/>
              </a:ext>
            </a:extLst>
          </p:cNvPr>
          <p:cNvSpPr txBox="1"/>
          <p:nvPr/>
        </p:nvSpPr>
        <p:spPr>
          <a:xfrm>
            <a:off x="778309" y="3660648"/>
            <a:ext cx="48429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/>
              <a:t>Data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D0B62E-72C0-464A-9EB3-7B326C0EC6F2}"/>
              </a:ext>
            </a:extLst>
          </p:cNvPr>
          <p:cNvSpPr txBox="1"/>
          <p:nvPr/>
        </p:nvSpPr>
        <p:spPr>
          <a:xfrm>
            <a:off x="494428" y="2821061"/>
            <a:ext cx="105205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/>
              <a:t>Answers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57EF92-2610-5845-B38E-270B961B9C52}"/>
              </a:ext>
            </a:extLst>
          </p:cNvPr>
          <p:cNvSpPr/>
          <p:nvPr/>
        </p:nvSpPr>
        <p:spPr bwMode="auto">
          <a:xfrm>
            <a:off x="6648784" y="3629226"/>
            <a:ext cx="3875898" cy="199724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EFD30B8-F3C8-D746-A86E-D0EB2B215C0B}"/>
              </a:ext>
            </a:extLst>
          </p:cNvPr>
          <p:cNvCxnSpPr>
            <a:cxnSpLocks/>
          </p:cNvCxnSpPr>
          <p:nvPr/>
        </p:nvCxnSpPr>
        <p:spPr>
          <a:xfrm>
            <a:off x="5509555" y="5101711"/>
            <a:ext cx="1139229" cy="0"/>
          </a:xfrm>
          <a:prstGeom prst="straightConnector1">
            <a:avLst/>
          </a:prstGeom>
          <a:ln w="76200"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78A3B05-1095-EE49-B6B5-DB4DC0E8DEC8}"/>
              </a:ext>
            </a:extLst>
          </p:cNvPr>
          <p:cNvCxnSpPr>
            <a:cxnSpLocks/>
          </p:cNvCxnSpPr>
          <p:nvPr/>
        </p:nvCxnSpPr>
        <p:spPr>
          <a:xfrm>
            <a:off x="10524682" y="4626571"/>
            <a:ext cx="1139229" cy="0"/>
          </a:xfrm>
          <a:prstGeom prst="straightConnector1">
            <a:avLst/>
          </a:prstGeom>
          <a:ln w="76200"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9745D2C-36E6-8044-8D65-0CD7D89FE524}"/>
              </a:ext>
            </a:extLst>
          </p:cNvPr>
          <p:cNvSpPr txBox="1"/>
          <p:nvPr/>
        </p:nvSpPr>
        <p:spPr>
          <a:xfrm>
            <a:off x="10611853" y="4197229"/>
            <a:ext cx="133342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800"/>
              <a:t>Predictions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0FEC65-7E04-7A4F-8B7A-65F0A178667B}"/>
              </a:ext>
            </a:extLst>
          </p:cNvPr>
          <p:cNvSpPr txBox="1"/>
          <p:nvPr/>
        </p:nvSpPr>
        <p:spPr>
          <a:xfrm>
            <a:off x="5793436" y="4754638"/>
            <a:ext cx="48429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/>
              <a:t>Data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BA855AE-BFFD-B84E-BE16-D4FB1C25C59F}"/>
              </a:ext>
            </a:extLst>
          </p:cNvPr>
          <p:cNvSpPr txBox="1"/>
          <p:nvPr/>
        </p:nvSpPr>
        <p:spPr>
          <a:xfrm>
            <a:off x="5709502" y="3906869"/>
            <a:ext cx="73933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800"/>
              <a:t>Model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1F95442-C707-BF42-B8E8-123F6281316C}"/>
              </a:ext>
            </a:extLst>
          </p:cNvPr>
          <p:cNvSpPr/>
          <p:nvPr/>
        </p:nvSpPr>
        <p:spPr>
          <a:xfrm>
            <a:off x="10381951" y="6214533"/>
            <a:ext cx="1556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@</a:t>
            </a:r>
            <a:r>
              <a:rPr lang="en-US" dirty="0" err="1"/>
              <a:t>chris_noring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291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A81E011-511B-F44E-A615-1C781A7EB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normAutofit fontScale="90000"/>
          </a:bodyPr>
          <a:lstStyle/>
          <a:p>
            <a:r>
              <a:rPr lang="en-US"/>
              <a:t>Artificial Intelligence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AE8E6AA-7E5B-394E-80C6-343516071BD9}"/>
              </a:ext>
            </a:extLst>
          </p:cNvPr>
          <p:cNvCxnSpPr/>
          <p:nvPr/>
        </p:nvCxnSpPr>
        <p:spPr>
          <a:xfrm>
            <a:off x="736921" y="3648919"/>
            <a:ext cx="10718157" cy="0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150BBBB-2351-1C48-853D-FF7B290714E6}"/>
              </a:ext>
            </a:extLst>
          </p:cNvPr>
          <p:cNvSpPr txBox="1"/>
          <p:nvPr/>
        </p:nvSpPr>
        <p:spPr>
          <a:xfrm>
            <a:off x="736921" y="3874107"/>
            <a:ext cx="790281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Easy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806284-B6DF-8B4D-A1E1-4A1C3CC80DF8}"/>
              </a:ext>
            </a:extLst>
          </p:cNvPr>
          <p:cNvSpPr txBox="1"/>
          <p:nvPr/>
        </p:nvSpPr>
        <p:spPr>
          <a:xfrm>
            <a:off x="5340183" y="3850957"/>
            <a:ext cx="1511632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Medium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6E5A30-ABD6-BF48-A70F-6464A577741E}"/>
              </a:ext>
            </a:extLst>
          </p:cNvPr>
          <p:cNvSpPr txBox="1"/>
          <p:nvPr/>
        </p:nvSpPr>
        <p:spPr>
          <a:xfrm>
            <a:off x="10575606" y="3874107"/>
            <a:ext cx="879472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Hard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BAA0E0-81E7-2F4E-94A2-20933919A5CA}"/>
              </a:ext>
            </a:extLst>
          </p:cNvPr>
          <p:cNvSpPr txBox="1"/>
          <p:nvPr/>
        </p:nvSpPr>
        <p:spPr>
          <a:xfrm>
            <a:off x="736921" y="2679002"/>
            <a:ext cx="1989327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40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Use an</a:t>
            </a:r>
            <a:br>
              <a:rPr lang="en-US" sz="240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</a:br>
            <a:r>
              <a:rPr lang="en-US" sz="240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existing model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C3C965-47AD-BB42-9F2B-122834E6B52F}"/>
              </a:ext>
            </a:extLst>
          </p:cNvPr>
          <p:cNvSpPr txBox="1"/>
          <p:nvPr/>
        </p:nvSpPr>
        <p:spPr>
          <a:xfrm>
            <a:off x="4858096" y="2682693"/>
            <a:ext cx="2475806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40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Customize a</a:t>
            </a:r>
            <a:br>
              <a:rPr lang="en-US" sz="240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</a:br>
            <a:r>
              <a:rPr lang="en-US" sz="240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pre-trained model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75B4D6-7855-8347-AED9-6326145761F6}"/>
              </a:ext>
            </a:extLst>
          </p:cNvPr>
          <p:cNvSpPr txBox="1"/>
          <p:nvPr/>
        </p:nvSpPr>
        <p:spPr>
          <a:xfrm>
            <a:off x="8973053" y="2682693"/>
            <a:ext cx="2482025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240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Train a new model</a:t>
            </a:r>
            <a:br>
              <a:rPr lang="en-US" sz="240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</a:br>
            <a:r>
              <a:rPr lang="en-US" sz="240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from scratch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6B9637-24C3-5E4A-9386-C71898939CDB}"/>
              </a:ext>
            </a:extLst>
          </p:cNvPr>
          <p:cNvSpPr txBox="1"/>
          <p:nvPr/>
        </p:nvSpPr>
        <p:spPr>
          <a:xfrm>
            <a:off x="395416" y="4794422"/>
            <a:ext cx="2364943" cy="123110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 pre existing</a:t>
            </a:r>
          </a:p>
          <a:p>
            <a:pPr algn="l"/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Service like a box </a:t>
            </a:r>
          </a:p>
          <a:p>
            <a:pPr algn="l"/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around </a:t>
            </a:r>
            <a:r>
              <a:rPr lang="en-US" sz="20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someones</a:t>
            </a: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face</a:t>
            </a:r>
          </a:p>
          <a:p>
            <a:pPr algn="l"/>
            <a:endParaRPr lang="en-US" sz="2000" dirty="0" err="1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F9DF05-A2C5-C641-BD19-69C89BD29EA8}"/>
              </a:ext>
            </a:extLst>
          </p:cNvPr>
          <p:cNvSpPr txBox="1"/>
          <p:nvPr/>
        </p:nvSpPr>
        <p:spPr>
          <a:xfrm>
            <a:off x="5132172" y="4794422"/>
            <a:ext cx="2147383" cy="123110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It can recognize face</a:t>
            </a:r>
          </a:p>
          <a:p>
            <a:pPr algn="l"/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But we need specific</a:t>
            </a:r>
          </a:p>
          <a:p>
            <a:pPr algn="l"/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faces</a:t>
            </a:r>
          </a:p>
          <a:p>
            <a:pPr algn="l"/>
            <a:endParaRPr lang="en-US" sz="2000" dirty="0" err="1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615D2C-3D1A-9642-986C-22E76080E87E}"/>
              </a:ext>
            </a:extLst>
          </p:cNvPr>
          <p:cNvSpPr txBox="1"/>
          <p:nvPr/>
        </p:nvSpPr>
        <p:spPr>
          <a:xfrm>
            <a:off x="9501914" y="4827972"/>
            <a:ext cx="1803058" cy="9233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Lot’s of time and </a:t>
            </a:r>
          </a:p>
          <a:p>
            <a:pPr algn="l"/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effort needed</a:t>
            </a:r>
          </a:p>
          <a:p>
            <a:pPr algn="l"/>
            <a:endParaRPr lang="en-US" sz="2000" dirty="0" err="1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2E16DDA-5B7F-964A-9C52-9D9780186C5B}"/>
              </a:ext>
            </a:extLst>
          </p:cNvPr>
          <p:cNvSpPr/>
          <p:nvPr/>
        </p:nvSpPr>
        <p:spPr>
          <a:xfrm>
            <a:off x="10381951" y="6214533"/>
            <a:ext cx="1556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@</a:t>
            </a:r>
            <a:r>
              <a:rPr lang="en-US" dirty="0" err="1"/>
              <a:t>chris_noring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3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A5251DB-1072-1441-852E-501F1CF4A5B6}"/>
              </a:ext>
            </a:extLst>
          </p:cNvPr>
          <p:cNvSpPr/>
          <p:nvPr/>
        </p:nvSpPr>
        <p:spPr bwMode="auto">
          <a:xfrm>
            <a:off x="275464" y="1444418"/>
            <a:ext cx="7978149" cy="2098866"/>
          </a:xfrm>
          <a:prstGeom prst="rect">
            <a:avLst/>
          </a:prstGeom>
          <a:solidFill>
            <a:schemeClr val="bg1">
              <a:lumMod val="25000"/>
              <a:lumOff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54" tIns="146284" rIns="182854" bIns="14628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29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ln>
                <a:solidFill>
                  <a:schemeClr val="tx1"/>
                </a:solidFill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Semilight"/>
              <a:cs typeface="Segoe UI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F6161D-735F-4840-B0E9-BE70AA455A0F}"/>
              </a:ext>
            </a:extLst>
          </p:cNvPr>
          <p:cNvSpPr/>
          <p:nvPr/>
        </p:nvSpPr>
        <p:spPr bwMode="auto">
          <a:xfrm>
            <a:off x="275464" y="3579658"/>
            <a:ext cx="7978149" cy="2452560"/>
          </a:xfrm>
          <a:prstGeom prst="rect">
            <a:avLst/>
          </a:prstGeom>
          <a:solidFill>
            <a:schemeClr val="bg1">
              <a:lumMod val="25000"/>
              <a:lumOff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54" tIns="146284" rIns="182854" bIns="14628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29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Semilight"/>
              <a:cs typeface="Segoe UI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4CC47E-C251-6A42-AADC-56BE35965753}"/>
              </a:ext>
            </a:extLst>
          </p:cNvPr>
          <p:cNvSpPr/>
          <p:nvPr/>
        </p:nvSpPr>
        <p:spPr bwMode="auto">
          <a:xfrm>
            <a:off x="8293895" y="1444418"/>
            <a:ext cx="3529871" cy="4587799"/>
          </a:xfrm>
          <a:prstGeom prst="rect">
            <a:avLst/>
          </a:prstGeom>
          <a:solidFill>
            <a:schemeClr val="bg1">
              <a:lumMod val="25000"/>
              <a:lumOff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54" tIns="146284" rIns="182854" bIns="14628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29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Semilight"/>
              <a:cs typeface="Segoe UI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09FA7F2-2DA3-7E46-ADAF-9AD7B47A7886}"/>
              </a:ext>
            </a:extLst>
          </p:cNvPr>
          <p:cNvGrpSpPr/>
          <p:nvPr/>
        </p:nvGrpSpPr>
        <p:grpSpPr>
          <a:xfrm>
            <a:off x="492510" y="2409883"/>
            <a:ext cx="7613026" cy="1029780"/>
            <a:chOff x="491715" y="2191624"/>
            <a:chExt cx="7614106" cy="102992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CB4B803-3118-4642-A766-08759CE2BA89}"/>
                </a:ext>
              </a:extLst>
            </p:cNvPr>
            <p:cNvSpPr/>
            <p:nvPr/>
          </p:nvSpPr>
          <p:spPr bwMode="auto">
            <a:xfrm>
              <a:off x="491715" y="2604627"/>
              <a:ext cx="2084994" cy="594683"/>
            </a:xfrm>
            <a:prstGeom prst="rect">
              <a:avLst/>
            </a:prstGeom>
            <a:solidFill>
              <a:srgbClr val="0078D7"/>
            </a:solidFill>
            <a:ln w="15875">
              <a:noFill/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79234" tIns="143387" rIns="179234" bIns="1433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3751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ker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anose="020B0502040204020203" pitchFamily="34" charset="0"/>
                  <a:cs typeface="Segoe UI" panose="020B0502040204020203" pitchFamily="34" charset="0"/>
                </a:rPr>
                <a:t>Cognitive Services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064DCF0-B47E-3644-A860-5F56134833C7}"/>
                </a:ext>
              </a:extLst>
            </p:cNvPr>
            <p:cNvSpPr/>
            <p:nvPr/>
          </p:nvSpPr>
          <p:spPr bwMode="auto">
            <a:xfrm>
              <a:off x="4988489" y="2191624"/>
              <a:ext cx="3117332" cy="415130"/>
            </a:xfrm>
            <a:prstGeom prst="rect">
              <a:avLst/>
            </a:prstGeom>
            <a:no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7" tIns="91427" rIns="91427" bIns="9142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016">
                <a:lnSpc>
                  <a:spcPct val="150000"/>
                </a:lnSpc>
                <a:defRPr/>
              </a:pPr>
              <a:r>
                <a:rPr lang="en-US" sz="1400" b="1" kern="0">
                  <a:gradFill>
                    <a:gsLst>
                      <a:gs pos="63248">
                        <a:srgbClr val="0078D7"/>
                      </a:gs>
                      <a:gs pos="30000">
                        <a:srgbClr val="0078D7"/>
                      </a:gs>
                    </a:gsLst>
                    <a:lin ang="5400000" scaled="1"/>
                  </a:gradFill>
                  <a:latin typeface="Segoe UI" panose="020B0502040204020203" pitchFamily="34" charset="0"/>
                  <a:cs typeface="Segoe UI" panose="020B0502040204020203" pitchFamily="34" charset="0"/>
                </a:rPr>
                <a:t>CUSTOM AI</a:t>
              </a:r>
              <a:endParaRPr lang="en-US" sz="1100" b="1" kern="0">
                <a:gradFill>
                  <a:gsLst>
                    <a:gs pos="63248">
                      <a:srgbClr val="0078D7"/>
                    </a:gs>
                    <a:gs pos="30000">
                      <a:srgbClr val="0078D7"/>
                    </a:gs>
                  </a:gsLst>
                  <a:lin ang="5400000" scaled="1"/>
                </a:gra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7E7CF95-A299-5147-92FF-54CD96331A7B}"/>
                </a:ext>
              </a:extLst>
            </p:cNvPr>
            <p:cNvSpPr/>
            <p:nvPr/>
          </p:nvSpPr>
          <p:spPr bwMode="auto">
            <a:xfrm>
              <a:off x="4988490" y="2626867"/>
              <a:ext cx="3117331" cy="594683"/>
            </a:xfrm>
            <a:prstGeom prst="rect">
              <a:avLst/>
            </a:prstGeom>
            <a:solidFill>
              <a:srgbClr val="0078D7"/>
            </a:solidFill>
            <a:ln w="15875">
              <a:noFill/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79234" tIns="143387" rIns="179234" bIns="1433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3751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ker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anose="020B0502040204020203" pitchFamily="34" charset="0"/>
                  <a:cs typeface="Segoe UI" panose="020B0502040204020203" pitchFamily="34" charset="0"/>
                </a:rPr>
                <a:t>Azure Machine Learning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E4F1C07-010E-9446-BBD5-9D5D5DD6D736}"/>
                </a:ext>
              </a:extLst>
            </p:cNvPr>
            <p:cNvSpPr/>
            <p:nvPr/>
          </p:nvSpPr>
          <p:spPr bwMode="auto">
            <a:xfrm>
              <a:off x="491715" y="2202057"/>
              <a:ext cx="2084994" cy="415130"/>
            </a:xfrm>
            <a:prstGeom prst="rect">
              <a:avLst/>
            </a:prstGeom>
            <a:no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7" tIns="91427" rIns="91427" bIns="9142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016">
                <a:defRPr/>
              </a:pPr>
              <a:r>
                <a:rPr lang="en-US" sz="1400" b="1" kern="0">
                  <a:gradFill>
                    <a:gsLst>
                      <a:gs pos="63248">
                        <a:srgbClr val="0078D7"/>
                      </a:gs>
                      <a:gs pos="30000">
                        <a:srgbClr val="0078D7"/>
                      </a:gs>
                    </a:gsLst>
                    <a:lin ang="5400000" scaled="1"/>
                  </a:gradFill>
                  <a:latin typeface="Segoe UI" panose="020B0502040204020203" pitchFamily="34" charset="0"/>
                  <a:cs typeface="Segoe UI" panose="020B0502040204020203" pitchFamily="34" charset="0"/>
                </a:rPr>
                <a:t>PRE-BUILT AI</a:t>
              </a:r>
              <a:endParaRPr lang="en-US" sz="1100" b="1" kern="0">
                <a:gradFill>
                  <a:gsLst>
                    <a:gs pos="63248">
                      <a:srgbClr val="0078D7"/>
                    </a:gs>
                    <a:gs pos="30000">
                      <a:srgbClr val="0078D7"/>
                    </a:gs>
                  </a:gsLst>
                  <a:lin ang="5400000" scaled="1"/>
                </a:gra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66AE269-DBD0-414C-9A21-F229A08E8ECA}"/>
                </a:ext>
              </a:extLst>
            </p:cNvPr>
            <p:cNvSpPr/>
            <p:nvPr/>
          </p:nvSpPr>
          <p:spPr bwMode="auto">
            <a:xfrm>
              <a:off x="2695945" y="2191628"/>
              <a:ext cx="2220602" cy="415130"/>
            </a:xfrm>
            <a:prstGeom prst="rect">
              <a:avLst/>
            </a:prstGeom>
            <a:no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7" tIns="91427" rIns="91427" bIns="9142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016">
                <a:defRPr/>
              </a:pPr>
              <a:r>
                <a:rPr lang="en-US" sz="1400" b="1" kern="0">
                  <a:gradFill>
                    <a:gsLst>
                      <a:gs pos="63248">
                        <a:srgbClr val="0078D7"/>
                      </a:gs>
                      <a:gs pos="30000">
                        <a:srgbClr val="0078D7"/>
                      </a:gs>
                    </a:gsLst>
                    <a:lin ang="5400000" scaled="1"/>
                  </a:gradFill>
                  <a:latin typeface="Segoe UI" panose="020B0502040204020203" pitchFamily="34" charset="0"/>
                  <a:cs typeface="Segoe UI" panose="020B0502040204020203" pitchFamily="34" charset="0"/>
                </a:rPr>
                <a:t>CONVERSATIONAL AI</a:t>
              </a:r>
              <a:endParaRPr lang="en-US" sz="1100" b="1" kern="0">
                <a:gradFill>
                  <a:gsLst>
                    <a:gs pos="63248">
                      <a:srgbClr val="0078D7"/>
                    </a:gs>
                    <a:gs pos="30000">
                      <a:srgbClr val="0078D7"/>
                    </a:gs>
                  </a:gsLst>
                  <a:lin ang="5400000" scaled="1"/>
                </a:gra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1C1B894-1574-9C47-A3A7-AC0684B390C9}"/>
                </a:ext>
              </a:extLst>
            </p:cNvPr>
            <p:cNvSpPr/>
            <p:nvPr/>
          </p:nvSpPr>
          <p:spPr bwMode="auto">
            <a:xfrm>
              <a:off x="2695946" y="2621830"/>
              <a:ext cx="2220602" cy="594683"/>
            </a:xfrm>
            <a:prstGeom prst="rect">
              <a:avLst/>
            </a:prstGeom>
            <a:solidFill>
              <a:srgbClr val="0078D7"/>
            </a:solidFill>
            <a:ln w="15875">
              <a:noFill/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79234" tIns="143387" rIns="179234" bIns="1433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3751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ker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anose="020B0502040204020203" pitchFamily="34" charset="0"/>
                  <a:cs typeface="Segoe UI" panose="020B0502040204020203" pitchFamily="34" charset="0"/>
                </a:rPr>
                <a:t>Bot Service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FB23BE3-A559-8940-9459-59D0B35CA18D}"/>
              </a:ext>
            </a:extLst>
          </p:cNvPr>
          <p:cNvGrpSpPr/>
          <p:nvPr/>
        </p:nvGrpSpPr>
        <p:grpSpPr>
          <a:xfrm>
            <a:off x="475396" y="4137858"/>
            <a:ext cx="7704178" cy="1760474"/>
            <a:chOff x="284271" y="4124646"/>
            <a:chExt cx="7705271" cy="176072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0F5FB9D-EEA8-B748-B94C-22BF5D788ED8}"/>
                </a:ext>
              </a:extLst>
            </p:cNvPr>
            <p:cNvSpPr/>
            <p:nvPr/>
          </p:nvSpPr>
          <p:spPr bwMode="auto">
            <a:xfrm>
              <a:off x="284272" y="4124646"/>
              <a:ext cx="3805742" cy="415130"/>
            </a:xfrm>
            <a:prstGeom prst="rect">
              <a:avLst/>
            </a:prstGeom>
            <a:no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7" tIns="91427" rIns="91427" bIns="9142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016">
                <a:lnSpc>
                  <a:spcPct val="150000"/>
                </a:lnSpc>
                <a:defRPr/>
              </a:pPr>
              <a:r>
                <a:rPr lang="en-US" sz="1400" b="1" kern="0">
                  <a:gradFill>
                    <a:gsLst>
                      <a:gs pos="63248">
                        <a:srgbClr val="0078D7"/>
                      </a:gs>
                      <a:gs pos="30000">
                        <a:srgbClr val="0078D7"/>
                      </a:gs>
                    </a:gsLst>
                    <a:lin ang="5400000" scaled="1"/>
                  </a:gradFill>
                  <a:latin typeface="Segoe UI" panose="020B0502040204020203" pitchFamily="34" charset="0"/>
                  <a:cs typeface="Segoe UI" panose="020B0502040204020203" pitchFamily="34" charset="0"/>
                </a:rPr>
                <a:t>AI ON DATA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E39E83B-FCE2-B046-B8E8-8390D3F0EE55}"/>
                </a:ext>
              </a:extLst>
            </p:cNvPr>
            <p:cNvSpPr/>
            <p:nvPr/>
          </p:nvSpPr>
          <p:spPr bwMode="auto">
            <a:xfrm>
              <a:off x="284273" y="4559136"/>
              <a:ext cx="904329" cy="594683"/>
            </a:xfrm>
            <a:prstGeom prst="rect">
              <a:avLst/>
            </a:prstGeom>
            <a:solidFill>
              <a:srgbClr val="0078D7"/>
            </a:solidFill>
            <a:ln w="15875">
              <a:noFill/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79234" tIns="143387" rIns="179234" bIns="1433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3751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ker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anose="020B0502040204020203" pitchFamily="34" charset="0"/>
                  <a:cs typeface="Segoe UI" panose="020B0502040204020203" pitchFamily="34" charset="0"/>
                </a:rPr>
                <a:t>Cosmos DB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2A70182-5447-4344-89AE-448C3E61AFEA}"/>
                </a:ext>
              </a:extLst>
            </p:cNvPr>
            <p:cNvSpPr/>
            <p:nvPr/>
          </p:nvSpPr>
          <p:spPr bwMode="auto">
            <a:xfrm>
              <a:off x="4753359" y="4144005"/>
              <a:ext cx="3113352" cy="415130"/>
            </a:xfrm>
            <a:prstGeom prst="rect">
              <a:avLst/>
            </a:prstGeom>
            <a:no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7" tIns="91427" rIns="91427" bIns="9142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016">
                <a:lnSpc>
                  <a:spcPct val="150000"/>
                </a:lnSpc>
                <a:defRPr/>
              </a:pPr>
              <a:r>
                <a:rPr lang="en-US" sz="1400" b="1" kern="0">
                  <a:gradFill>
                    <a:gsLst>
                      <a:gs pos="63248">
                        <a:srgbClr val="0078D7"/>
                      </a:gs>
                      <a:gs pos="30000">
                        <a:srgbClr val="0078D7"/>
                      </a:gs>
                    </a:gsLst>
                    <a:lin ang="5400000" scaled="1"/>
                  </a:gradFill>
                  <a:latin typeface="Segoe UI" panose="020B0502040204020203" pitchFamily="34" charset="0"/>
                  <a:cs typeface="Segoe UI" panose="020B0502040204020203" pitchFamily="34" charset="0"/>
                </a:rPr>
                <a:t>AI COMPUTE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D581F9B-FAC0-234C-9FF9-EEA6265F495E}"/>
                </a:ext>
              </a:extLst>
            </p:cNvPr>
            <p:cNvSpPr/>
            <p:nvPr/>
          </p:nvSpPr>
          <p:spPr bwMode="auto">
            <a:xfrm>
              <a:off x="1234511" y="4559129"/>
              <a:ext cx="858775" cy="594683"/>
            </a:xfrm>
            <a:prstGeom prst="rect">
              <a:avLst/>
            </a:prstGeom>
            <a:solidFill>
              <a:srgbClr val="0078D7"/>
            </a:solidFill>
            <a:ln w="15875">
              <a:noFill/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79234" tIns="143387" rIns="179234" bIns="1433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3751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ker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anose="020B0502040204020203" pitchFamily="34" charset="0"/>
                  <a:cs typeface="Segoe UI" panose="020B0502040204020203" pitchFamily="34" charset="0"/>
                </a:rPr>
                <a:t>SQL </a:t>
              </a:r>
            </a:p>
            <a:p>
              <a:pPr algn="ctr" defTabSz="913751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ker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anose="020B0502040204020203" pitchFamily="34" charset="0"/>
                  <a:cs typeface="Segoe UI" panose="020B0502040204020203" pitchFamily="34" charset="0"/>
                </a:rPr>
                <a:t>DB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76EF8E7-E641-744E-846A-3C86689F5ADD}"/>
                </a:ext>
              </a:extLst>
            </p:cNvPr>
            <p:cNvSpPr/>
            <p:nvPr/>
          </p:nvSpPr>
          <p:spPr bwMode="auto">
            <a:xfrm>
              <a:off x="2139195" y="4559129"/>
              <a:ext cx="858775" cy="594683"/>
            </a:xfrm>
            <a:prstGeom prst="rect">
              <a:avLst/>
            </a:prstGeom>
            <a:solidFill>
              <a:srgbClr val="0078D7"/>
            </a:solidFill>
            <a:ln w="15875">
              <a:noFill/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79234" tIns="143387" rIns="179234" bIns="1433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3751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ker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anose="020B0502040204020203" pitchFamily="34" charset="0"/>
                  <a:cs typeface="Segoe UI" panose="020B0502040204020203" pitchFamily="34" charset="0"/>
                </a:rPr>
                <a:t>SQL </a:t>
              </a:r>
            </a:p>
            <a:p>
              <a:pPr algn="ctr" defTabSz="913751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ker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anose="020B0502040204020203" pitchFamily="34" charset="0"/>
                  <a:cs typeface="Segoe UI" panose="020B0502040204020203" pitchFamily="34" charset="0"/>
                </a:rPr>
                <a:t>DW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1A11309-DE1A-3045-AFBA-DBF4F69B5A93}"/>
                </a:ext>
              </a:extLst>
            </p:cNvPr>
            <p:cNvSpPr/>
            <p:nvPr/>
          </p:nvSpPr>
          <p:spPr bwMode="auto">
            <a:xfrm>
              <a:off x="3049078" y="4559129"/>
              <a:ext cx="858775" cy="594683"/>
            </a:xfrm>
            <a:prstGeom prst="rect">
              <a:avLst/>
            </a:prstGeom>
            <a:solidFill>
              <a:srgbClr val="0078D7"/>
            </a:solidFill>
            <a:ln w="15875">
              <a:noFill/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79234" tIns="143387" rIns="179234" bIns="1433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3751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ker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anose="020B0502040204020203" pitchFamily="34" charset="0"/>
                  <a:cs typeface="Segoe UI" panose="020B0502040204020203" pitchFamily="34" charset="0"/>
                </a:rPr>
                <a:t>Data Lake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E3F1BC0-7A70-F64E-9BCA-A09EE4D98F14}"/>
                </a:ext>
              </a:extLst>
            </p:cNvPr>
            <p:cNvSpPr/>
            <p:nvPr/>
          </p:nvSpPr>
          <p:spPr bwMode="auto">
            <a:xfrm>
              <a:off x="4091315" y="4559132"/>
              <a:ext cx="741769" cy="594683"/>
            </a:xfrm>
            <a:prstGeom prst="rect">
              <a:avLst/>
            </a:prstGeom>
            <a:solidFill>
              <a:srgbClr val="0078D7"/>
            </a:solidFill>
            <a:ln w="15875">
              <a:noFill/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79234" tIns="143387" rIns="179234" bIns="1433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3751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ker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anose="020B0502040204020203" pitchFamily="34" charset="0"/>
                  <a:cs typeface="Segoe UI" panose="020B0502040204020203" pitchFamily="34" charset="0"/>
                </a:rPr>
                <a:t>Spark  ADB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151F886-772A-D746-8C32-73A5A7C67D0F}"/>
                </a:ext>
              </a:extLst>
            </p:cNvPr>
            <p:cNvSpPr/>
            <p:nvPr/>
          </p:nvSpPr>
          <p:spPr bwMode="auto">
            <a:xfrm>
              <a:off x="4863134" y="4559129"/>
              <a:ext cx="794794" cy="594683"/>
            </a:xfrm>
            <a:prstGeom prst="rect">
              <a:avLst/>
            </a:prstGeom>
            <a:solidFill>
              <a:srgbClr val="0078D7"/>
            </a:solidFill>
            <a:ln w="15875">
              <a:noFill/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79234" tIns="143387" rIns="179234" bIns="1433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3751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ker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anose="020B0502040204020203" pitchFamily="34" charset="0"/>
                  <a:cs typeface="Segoe UI" panose="020B0502040204020203" pitchFamily="34" charset="0"/>
                </a:rPr>
                <a:t>DSVM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EC8DFEA-29C7-4342-8F5D-F9D075D7C3F8}"/>
                </a:ext>
              </a:extLst>
            </p:cNvPr>
            <p:cNvSpPr/>
            <p:nvPr/>
          </p:nvSpPr>
          <p:spPr bwMode="auto">
            <a:xfrm>
              <a:off x="5684293" y="4559130"/>
              <a:ext cx="741769" cy="594683"/>
            </a:xfrm>
            <a:prstGeom prst="rect">
              <a:avLst/>
            </a:prstGeom>
            <a:solidFill>
              <a:srgbClr val="0078D7"/>
            </a:solidFill>
            <a:ln w="15875">
              <a:noFill/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79234" tIns="143387" rIns="179234" bIns="1433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3751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ker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anose="020B0502040204020203" pitchFamily="34" charset="0"/>
                  <a:cs typeface="Segoe UI" panose="020B0502040204020203" pitchFamily="34" charset="0"/>
                </a:rPr>
                <a:t>Batch AI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B0CAD6F-FF5D-6D42-A423-7773209D4D0E}"/>
                </a:ext>
              </a:extLst>
            </p:cNvPr>
            <p:cNvSpPr/>
            <p:nvPr/>
          </p:nvSpPr>
          <p:spPr bwMode="auto">
            <a:xfrm>
              <a:off x="6452427" y="4559129"/>
              <a:ext cx="741769" cy="594683"/>
            </a:xfrm>
            <a:prstGeom prst="rect">
              <a:avLst/>
            </a:prstGeom>
            <a:solidFill>
              <a:srgbClr val="0078D7"/>
            </a:solidFill>
            <a:ln w="15875">
              <a:noFill/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79234" tIns="143387" rIns="179234" bIns="1433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3751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ker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anose="020B0502040204020203" pitchFamily="34" charset="0"/>
                  <a:cs typeface="Segoe UI" panose="020B0502040204020203" pitchFamily="34" charset="0"/>
                </a:rPr>
                <a:t>ACS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05F6C64-09EE-DB48-AD0E-8D921F8F3B87}"/>
                </a:ext>
              </a:extLst>
            </p:cNvPr>
            <p:cNvSpPr/>
            <p:nvPr/>
          </p:nvSpPr>
          <p:spPr bwMode="auto">
            <a:xfrm>
              <a:off x="284271" y="5290687"/>
              <a:ext cx="7705271" cy="594683"/>
            </a:xfrm>
            <a:prstGeom prst="rect">
              <a:avLst/>
            </a:prstGeom>
            <a:solidFill>
              <a:srgbClr val="0078D7"/>
            </a:solidFill>
            <a:ln w="15875">
              <a:noFill/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79234" tIns="143387" rIns="179234" bIns="1433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3751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ker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anose="020B0502040204020203" pitchFamily="34" charset="0"/>
                  <a:cs typeface="Segoe UI" panose="020B0502040204020203" pitchFamily="34" charset="0"/>
                </a:rPr>
                <a:t>CPU, FPGA, GPU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4BA78F7-EA25-CB43-A8E7-D418ED9BD569}"/>
                </a:ext>
              </a:extLst>
            </p:cNvPr>
            <p:cNvSpPr/>
            <p:nvPr/>
          </p:nvSpPr>
          <p:spPr bwMode="auto">
            <a:xfrm>
              <a:off x="7220948" y="4559129"/>
              <a:ext cx="752433" cy="594683"/>
            </a:xfrm>
            <a:prstGeom prst="rect">
              <a:avLst/>
            </a:prstGeom>
            <a:solidFill>
              <a:srgbClr val="0078D7"/>
            </a:solidFill>
            <a:ln w="15875">
              <a:noFill/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79234" tIns="143387" rIns="179234" bIns="1433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3751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ker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anose="020B0502040204020203" pitchFamily="34" charset="0"/>
                  <a:cs typeface="Segoe UI" panose="020B0502040204020203" pitchFamily="34" charset="0"/>
                </a:rPr>
                <a:t>IoT Edge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65D833A-6045-5F4C-858F-EC3FD962718B}"/>
              </a:ext>
            </a:extLst>
          </p:cNvPr>
          <p:cNvGrpSpPr/>
          <p:nvPr/>
        </p:nvGrpSpPr>
        <p:grpSpPr>
          <a:xfrm>
            <a:off x="8387104" y="2351796"/>
            <a:ext cx="3357154" cy="3250857"/>
            <a:chOff x="8283071" y="2351643"/>
            <a:chExt cx="3357630" cy="3251318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43F5B33-FDDF-7D4F-B8B3-79D66A7845D5}"/>
                </a:ext>
              </a:extLst>
            </p:cNvPr>
            <p:cNvSpPr/>
            <p:nvPr/>
          </p:nvSpPr>
          <p:spPr bwMode="auto">
            <a:xfrm>
              <a:off x="8440989" y="2786886"/>
              <a:ext cx="1040516" cy="614041"/>
            </a:xfrm>
            <a:prstGeom prst="rect">
              <a:avLst/>
            </a:prstGeom>
            <a:solidFill>
              <a:srgbClr val="0078D7"/>
            </a:solidFill>
            <a:ln w="15875">
              <a:noFill/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27" tIns="143387" rIns="91427" bIns="1433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3751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ker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anose="020B0502040204020203" pitchFamily="34" charset="0"/>
                  <a:cs typeface="Segoe UI" panose="020B0502040204020203" pitchFamily="34" charset="0"/>
                </a:rPr>
                <a:t>VS Tools </a:t>
              </a:r>
              <a:br>
                <a:rPr lang="en-US" sz="1200" ker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anose="020B0502040204020203" pitchFamily="34" charset="0"/>
                  <a:cs typeface="Segoe UI" panose="020B0502040204020203" pitchFamily="34" charset="0"/>
                </a:rPr>
              </a:br>
              <a:r>
                <a:rPr lang="en-US" sz="1200" ker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anose="020B0502040204020203" pitchFamily="34" charset="0"/>
                  <a:cs typeface="Segoe UI" panose="020B0502040204020203" pitchFamily="34" charset="0"/>
                </a:rPr>
                <a:t>for AI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A4E0B6B-EE9B-D749-82A7-366F3594F15D}"/>
                </a:ext>
              </a:extLst>
            </p:cNvPr>
            <p:cNvSpPr/>
            <p:nvPr/>
          </p:nvSpPr>
          <p:spPr bwMode="auto">
            <a:xfrm>
              <a:off x="9545632" y="2786886"/>
              <a:ext cx="896634" cy="614041"/>
            </a:xfrm>
            <a:prstGeom prst="rect">
              <a:avLst/>
            </a:prstGeom>
            <a:solidFill>
              <a:srgbClr val="0078D7"/>
            </a:solidFill>
            <a:ln w="15875">
              <a:noFill/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27" tIns="143387" rIns="91427" bIns="1433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3751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ker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anose="020B0502040204020203" pitchFamily="34" charset="0"/>
                  <a:cs typeface="Segoe UI" panose="020B0502040204020203" pitchFamily="34" charset="0"/>
                </a:rPr>
                <a:t>Azure ML Studio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A2F66EB-C1B2-3248-BE7D-91682E9C19C9}"/>
                </a:ext>
              </a:extLst>
            </p:cNvPr>
            <p:cNvSpPr/>
            <p:nvPr/>
          </p:nvSpPr>
          <p:spPr bwMode="auto">
            <a:xfrm>
              <a:off x="8283071" y="2351643"/>
              <a:ext cx="3357630" cy="415130"/>
            </a:xfrm>
            <a:prstGeom prst="rect">
              <a:avLst/>
            </a:prstGeom>
            <a:no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7" tIns="91427" rIns="91427" bIns="9142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016">
                <a:lnSpc>
                  <a:spcPct val="150000"/>
                </a:lnSpc>
                <a:defRPr/>
              </a:pPr>
              <a:r>
                <a:rPr lang="en-US" sz="1400" b="1" kern="0">
                  <a:gradFill>
                    <a:gsLst>
                      <a:gs pos="63248">
                        <a:srgbClr val="0078D7"/>
                      </a:gs>
                      <a:gs pos="30000">
                        <a:srgbClr val="0078D7"/>
                      </a:gs>
                    </a:gsLst>
                    <a:lin ang="5400000" scaled="1"/>
                  </a:gradFill>
                  <a:latin typeface="Segoe UI" panose="020B0502040204020203" pitchFamily="34" charset="0"/>
                  <a:cs typeface="Segoe UI" panose="020B0502040204020203" pitchFamily="34" charset="0"/>
                </a:rPr>
                <a:t>CODING &amp; MANAGEMENT TOOLS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DA4E327-917F-EF41-9818-1357DC154AA8}"/>
                </a:ext>
              </a:extLst>
            </p:cNvPr>
            <p:cNvSpPr/>
            <p:nvPr/>
          </p:nvSpPr>
          <p:spPr bwMode="auto">
            <a:xfrm>
              <a:off x="10522021" y="2786886"/>
              <a:ext cx="960761" cy="614041"/>
            </a:xfrm>
            <a:prstGeom prst="rect">
              <a:avLst/>
            </a:prstGeom>
            <a:solidFill>
              <a:srgbClr val="0078D7"/>
            </a:solidFill>
            <a:ln w="15875">
              <a:noFill/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27" tIns="143387" rIns="91427" bIns="1433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3751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ker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anose="020B0502040204020203" pitchFamily="34" charset="0"/>
                  <a:cs typeface="Segoe UI" panose="020B0502040204020203" pitchFamily="34" charset="0"/>
                </a:rPr>
                <a:t>Azure ML Workbench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3ADFBB8-31EF-9C4F-8248-8857FA627DDF}"/>
                </a:ext>
              </a:extLst>
            </p:cNvPr>
            <p:cNvSpPr/>
            <p:nvPr/>
          </p:nvSpPr>
          <p:spPr bwMode="auto">
            <a:xfrm>
              <a:off x="8283071" y="3930076"/>
              <a:ext cx="3357630" cy="415130"/>
            </a:xfrm>
            <a:prstGeom prst="rect">
              <a:avLst/>
            </a:prstGeom>
            <a:no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7" tIns="91427" rIns="91427" bIns="9142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016">
                <a:lnSpc>
                  <a:spcPct val="150000"/>
                </a:lnSpc>
                <a:defRPr/>
              </a:pPr>
              <a:r>
                <a:rPr lang="en-US" sz="1400" b="1" kern="0">
                  <a:gradFill>
                    <a:gsLst>
                      <a:gs pos="63248">
                        <a:srgbClr val="0078D7"/>
                      </a:gs>
                      <a:gs pos="30000">
                        <a:srgbClr val="0078D7"/>
                      </a:gs>
                    </a:gsLst>
                    <a:lin ang="5400000" scaled="1"/>
                  </a:gradFill>
                  <a:latin typeface="Segoe UI" panose="020B0502040204020203" pitchFamily="34" charset="0"/>
                  <a:cs typeface="Segoe UI" panose="020B0502040204020203" pitchFamily="34" charset="0"/>
                </a:rPr>
                <a:t>DEEP LEARNING FRAMEWORKS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CB5D1D6-BA2C-3847-876F-5CF3023D5C46}"/>
                </a:ext>
              </a:extLst>
            </p:cNvPr>
            <p:cNvSpPr/>
            <p:nvPr/>
          </p:nvSpPr>
          <p:spPr bwMode="auto">
            <a:xfrm>
              <a:off x="8440738" y="4579938"/>
              <a:ext cx="846137" cy="614362"/>
            </a:xfrm>
            <a:prstGeom prst="rect">
              <a:avLst/>
            </a:prstGeom>
            <a:solidFill>
              <a:srgbClr val="0078D7"/>
            </a:solidFill>
            <a:ln w="15875">
              <a:noFill/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27" tIns="143387" rIns="91427" bIns="1433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3751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ker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anose="020B0502040204020203" pitchFamily="34" charset="0"/>
                  <a:cs typeface="Segoe UI" panose="020B0502040204020203" pitchFamily="34" charset="0"/>
                </a:rPr>
                <a:t>Cognitive Toolkit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6303F2C-2FB0-C241-838A-E787D62BDD48}"/>
                </a:ext>
              </a:extLst>
            </p:cNvPr>
            <p:cNvSpPr/>
            <p:nvPr/>
          </p:nvSpPr>
          <p:spPr bwMode="auto">
            <a:xfrm>
              <a:off x="9481505" y="4587350"/>
              <a:ext cx="960761" cy="614041"/>
            </a:xfrm>
            <a:prstGeom prst="rect">
              <a:avLst/>
            </a:prstGeom>
            <a:solidFill>
              <a:srgbClr val="0078D7"/>
            </a:solidFill>
            <a:ln w="15875">
              <a:noFill/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27" tIns="143387" rIns="91427" bIns="1433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3751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ker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anose="020B0502040204020203" pitchFamily="34" charset="0"/>
                  <a:cs typeface="Segoe UI" panose="020B0502040204020203" pitchFamily="34" charset="0"/>
                </a:rPr>
                <a:t>TensorFlow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CC8A514-9669-7342-A481-BC8D3B2A6410}"/>
                </a:ext>
              </a:extLst>
            </p:cNvPr>
            <p:cNvSpPr/>
            <p:nvPr/>
          </p:nvSpPr>
          <p:spPr bwMode="auto">
            <a:xfrm>
              <a:off x="10522021" y="4587349"/>
              <a:ext cx="960761" cy="614041"/>
            </a:xfrm>
            <a:prstGeom prst="rect">
              <a:avLst/>
            </a:prstGeom>
            <a:solidFill>
              <a:srgbClr val="0078D7"/>
            </a:solidFill>
            <a:ln w="15875">
              <a:noFill/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27" tIns="143387" rIns="91427" bIns="1433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3751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ker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anose="020B0502040204020203" pitchFamily="34" charset="0"/>
                  <a:cs typeface="Segoe UI" panose="020B0502040204020203" pitchFamily="34" charset="0"/>
                </a:rPr>
                <a:t>Caffe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AC00781-41A8-6B46-91F1-BBA9B6B9E6FF}"/>
                </a:ext>
              </a:extLst>
            </p:cNvPr>
            <p:cNvSpPr/>
            <p:nvPr/>
          </p:nvSpPr>
          <p:spPr bwMode="auto">
            <a:xfrm>
              <a:off x="8440738" y="5345376"/>
              <a:ext cx="3090271" cy="257585"/>
            </a:xfrm>
            <a:prstGeom prst="rect">
              <a:avLst/>
            </a:prstGeom>
            <a:noFill/>
            <a:ln w="15875">
              <a:noFill/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27" tIns="143387" rIns="91427" bIns="1433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016">
                <a:defRPr/>
              </a:pPr>
              <a:r>
                <a:rPr lang="en-US" sz="1200" kern="0">
                  <a:gradFill>
                    <a:gsLst>
                      <a:gs pos="63248">
                        <a:srgbClr val="0078D7"/>
                      </a:gs>
                      <a:gs pos="30000">
                        <a:srgbClr val="0078D7"/>
                      </a:gs>
                    </a:gsLst>
                    <a:lin ang="5400000" scaled="1"/>
                  </a:gradFill>
                  <a:latin typeface="Segoe UI" panose="020B0502040204020203" pitchFamily="34" charset="0"/>
                  <a:cs typeface="Segoe UI" panose="020B0502040204020203" pitchFamily="34" charset="0"/>
                </a:rPr>
                <a:t>Others (Scikit-learn, MXNet, Keras, Chainer, Gluon…)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513EE9F-CE58-4F43-A858-F4AB281523BF}"/>
                </a:ext>
              </a:extLst>
            </p:cNvPr>
            <p:cNvSpPr/>
            <p:nvPr/>
          </p:nvSpPr>
          <p:spPr bwMode="auto">
            <a:xfrm>
              <a:off x="9789094" y="4224592"/>
              <a:ext cx="1375924" cy="415130"/>
            </a:xfrm>
            <a:prstGeom prst="rect">
              <a:avLst/>
            </a:prstGeom>
            <a:no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7" tIns="91427" rIns="91427" bIns="9142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016">
                <a:lnSpc>
                  <a:spcPct val="150000"/>
                </a:lnSpc>
                <a:defRPr/>
              </a:pPr>
              <a:r>
                <a:rPr lang="en-US" sz="1200" kern="0">
                  <a:gradFill>
                    <a:gsLst>
                      <a:gs pos="63248">
                        <a:srgbClr val="0078D7"/>
                      </a:gs>
                      <a:gs pos="30000">
                        <a:srgbClr val="0078D7"/>
                      </a:gs>
                    </a:gsLst>
                    <a:lin ang="5400000" scaled="1"/>
                  </a:gradFill>
                  <a:latin typeface="Segoe UI" panose="020B0502040204020203" pitchFamily="34" charset="0"/>
                  <a:cs typeface="Segoe UI" panose="020B0502040204020203" pitchFamily="34" charset="0"/>
                </a:rPr>
                <a:t>3rd Party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F814B2D9-FD7A-1849-809E-A35AAF7C5477}"/>
                </a:ext>
              </a:extLst>
            </p:cNvPr>
            <p:cNvSpPr/>
            <p:nvPr/>
          </p:nvSpPr>
          <p:spPr bwMode="auto">
            <a:xfrm>
              <a:off x="8448813" y="3483310"/>
              <a:ext cx="3090271" cy="257585"/>
            </a:xfrm>
            <a:prstGeom prst="rect">
              <a:avLst/>
            </a:prstGeom>
            <a:noFill/>
            <a:ln w="15875">
              <a:noFill/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27" tIns="143387" rIns="91427" bIns="1433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016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kern="0">
                  <a:gradFill>
                    <a:gsLst>
                      <a:gs pos="63248">
                        <a:srgbClr val="0078D7"/>
                      </a:gs>
                      <a:gs pos="30000">
                        <a:srgbClr val="0078D7"/>
                      </a:gs>
                    </a:gsLst>
                    <a:lin ang="5400000" scaled="1"/>
                  </a:gradFill>
                  <a:latin typeface="Segoe UI" panose="020B0502040204020203" pitchFamily="34" charset="0"/>
                  <a:cs typeface="Segoe UI" panose="020B0502040204020203" pitchFamily="34" charset="0"/>
                </a:rPr>
                <a:t>Others (PyCharm, Jupyter Notebooks…)</a:t>
              </a:r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A74F8692-91D5-5447-A933-EA25DF3D39DE}"/>
              </a:ext>
            </a:extLst>
          </p:cNvPr>
          <p:cNvSpPr/>
          <p:nvPr/>
        </p:nvSpPr>
        <p:spPr>
          <a:xfrm>
            <a:off x="302648" y="1590298"/>
            <a:ext cx="7907782" cy="594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049">
              <a:defRPr/>
            </a:pPr>
            <a:r>
              <a:rPr lang="en-US" sz="3200" kern="0" dirty="0">
                <a:latin typeface="Segoe UI Light" panose="020B0502040204020203" pitchFamily="34" charset="0"/>
                <a:cs typeface="Segoe UI Light" panose="020B0502040204020203" pitchFamily="34" charset="0"/>
              </a:rPr>
              <a:t>Azure AI Services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60C407D-91D0-CA48-9DFA-EAF8CADFDFE4}"/>
              </a:ext>
            </a:extLst>
          </p:cNvPr>
          <p:cNvSpPr/>
          <p:nvPr/>
        </p:nvSpPr>
        <p:spPr>
          <a:xfrm>
            <a:off x="486447" y="3616661"/>
            <a:ext cx="7907782" cy="594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049">
              <a:defRPr/>
            </a:pPr>
            <a:r>
              <a:rPr lang="en-US" sz="3200" kern="0" dirty="0">
                <a:latin typeface="Segoe UI Light" panose="020B0502040204020203" pitchFamily="34" charset="0"/>
                <a:cs typeface="Segoe UI Light" panose="020B0502040204020203" pitchFamily="34" charset="0"/>
              </a:rPr>
              <a:t>Azure Infrastructure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1EDAB11-9053-764F-A762-B642119DA32E}"/>
              </a:ext>
            </a:extLst>
          </p:cNvPr>
          <p:cNvSpPr/>
          <p:nvPr/>
        </p:nvSpPr>
        <p:spPr>
          <a:xfrm>
            <a:off x="8253612" y="1589292"/>
            <a:ext cx="3526972" cy="594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049">
              <a:defRPr/>
            </a:pPr>
            <a:r>
              <a:rPr lang="en-US" sz="3200" kern="0" dirty="0">
                <a:latin typeface="Segoe UI Light" panose="020B0502040204020203" pitchFamily="34" charset="0"/>
                <a:cs typeface="Segoe UI Light" panose="020B0502040204020203" pitchFamily="34" charset="0"/>
              </a:rPr>
              <a:t>Tools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A72CD3C-C136-C54E-A8D9-3DEEE8C6428D}"/>
              </a:ext>
            </a:extLst>
          </p:cNvPr>
          <p:cNvGrpSpPr/>
          <p:nvPr/>
        </p:nvGrpSpPr>
        <p:grpSpPr>
          <a:xfrm>
            <a:off x="8444985" y="1483768"/>
            <a:ext cx="893344" cy="893344"/>
            <a:chOff x="9612657" y="3234476"/>
            <a:chExt cx="893470" cy="893470"/>
          </a:xfrm>
          <a:solidFill>
            <a:schemeClr val="tx1"/>
          </a:solidFill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502703C3-B9E1-3641-BA33-D4788BDF90F3}"/>
                </a:ext>
              </a:extLst>
            </p:cNvPr>
            <p:cNvSpPr/>
            <p:nvPr/>
          </p:nvSpPr>
          <p:spPr bwMode="auto">
            <a:xfrm>
              <a:off x="9612657" y="3234476"/>
              <a:ext cx="893470" cy="893470"/>
            </a:xfrm>
            <a:prstGeom prst="ellipse">
              <a:avLst/>
            </a:prstGeom>
            <a:grp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54" tIns="146284" rIns="182854" bIns="14628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293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Semiligh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4" name="tool">
              <a:extLst>
                <a:ext uri="{FF2B5EF4-FFF2-40B4-BE49-F238E27FC236}">
                  <a16:creationId xmlns:a16="http://schemas.microsoft.com/office/drawing/2014/main" id="{BECFDED4-F23F-FC4F-9376-AD180B869D12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929561" y="3498331"/>
              <a:ext cx="259662" cy="365760"/>
            </a:xfrm>
            <a:custGeom>
              <a:avLst/>
              <a:gdLst>
                <a:gd name="T0" fmla="*/ 196 w 256"/>
                <a:gd name="T1" fmla="*/ 0 h 360"/>
                <a:gd name="T2" fmla="*/ 256 w 256"/>
                <a:gd name="T3" fmla="*/ 60 h 360"/>
                <a:gd name="T4" fmla="*/ 230 w 256"/>
                <a:gd name="T5" fmla="*/ 110 h 360"/>
                <a:gd name="T6" fmla="*/ 222 w 256"/>
                <a:gd name="T7" fmla="*/ 114 h 360"/>
                <a:gd name="T8" fmla="*/ 222 w 256"/>
                <a:gd name="T9" fmla="*/ 334 h 360"/>
                <a:gd name="T10" fmla="*/ 196 w 256"/>
                <a:gd name="T11" fmla="*/ 360 h 360"/>
                <a:gd name="T12" fmla="*/ 170 w 256"/>
                <a:gd name="T13" fmla="*/ 334 h 360"/>
                <a:gd name="T14" fmla="*/ 170 w 256"/>
                <a:gd name="T15" fmla="*/ 114 h 360"/>
                <a:gd name="T16" fmla="*/ 162 w 256"/>
                <a:gd name="T17" fmla="*/ 110 h 360"/>
                <a:gd name="T18" fmla="*/ 136 w 256"/>
                <a:gd name="T19" fmla="*/ 60 h 360"/>
                <a:gd name="T20" fmla="*/ 196 w 256"/>
                <a:gd name="T21" fmla="*/ 0 h 360"/>
                <a:gd name="T22" fmla="*/ 0 w 256"/>
                <a:gd name="T23" fmla="*/ 193 h 360"/>
                <a:gd name="T24" fmla="*/ 0 w 256"/>
                <a:gd name="T25" fmla="*/ 219 h 360"/>
                <a:gd name="T26" fmla="*/ 0 w 256"/>
                <a:gd name="T27" fmla="*/ 287 h 360"/>
                <a:gd name="T28" fmla="*/ 0 w 256"/>
                <a:gd name="T29" fmla="*/ 334 h 360"/>
                <a:gd name="T30" fmla="*/ 26 w 256"/>
                <a:gd name="T31" fmla="*/ 360 h 360"/>
                <a:gd name="T32" fmla="*/ 53 w 256"/>
                <a:gd name="T33" fmla="*/ 334 h 360"/>
                <a:gd name="T34" fmla="*/ 53 w 256"/>
                <a:gd name="T35" fmla="*/ 287 h 360"/>
                <a:gd name="T36" fmla="*/ 53 w 256"/>
                <a:gd name="T37" fmla="*/ 219 h 360"/>
                <a:gd name="T38" fmla="*/ 53 w 256"/>
                <a:gd name="T39" fmla="*/ 193 h 360"/>
                <a:gd name="T40" fmla="*/ 26 w 256"/>
                <a:gd name="T41" fmla="*/ 193 h 360"/>
                <a:gd name="T42" fmla="*/ 0 w 256"/>
                <a:gd name="T43" fmla="*/ 193 h 360"/>
                <a:gd name="T44" fmla="*/ 53 w 256"/>
                <a:gd name="T45" fmla="*/ 0 h 360"/>
                <a:gd name="T46" fmla="*/ 0 w 256"/>
                <a:gd name="T47" fmla="*/ 0 h 360"/>
                <a:gd name="T48" fmla="*/ 0 w 256"/>
                <a:gd name="T49" fmla="*/ 42 h 360"/>
                <a:gd name="T50" fmla="*/ 26 w 256"/>
                <a:gd name="T51" fmla="*/ 68 h 360"/>
                <a:gd name="T52" fmla="*/ 53 w 256"/>
                <a:gd name="T53" fmla="*/ 42 h 360"/>
                <a:gd name="T54" fmla="*/ 53 w 256"/>
                <a:gd name="T55" fmla="*/ 0 h 360"/>
                <a:gd name="T56" fmla="*/ 26 w 256"/>
                <a:gd name="T57" fmla="*/ 68 h 360"/>
                <a:gd name="T58" fmla="*/ 26 w 256"/>
                <a:gd name="T59" fmla="*/ 193 h 360"/>
                <a:gd name="T60" fmla="*/ 193 w 256"/>
                <a:gd name="T61" fmla="*/ 0 h 360"/>
                <a:gd name="T62" fmla="*/ 193 w 256"/>
                <a:gd name="T63" fmla="*/ 57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56" h="360">
                  <a:moveTo>
                    <a:pt x="196" y="0"/>
                  </a:moveTo>
                  <a:cubicBezTo>
                    <a:pt x="229" y="0"/>
                    <a:pt x="256" y="27"/>
                    <a:pt x="256" y="60"/>
                  </a:cubicBezTo>
                  <a:cubicBezTo>
                    <a:pt x="256" y="81"/>
                    <a:pt x="246" y="99"/>
                    <a:pt x="230" y="110"/>
                  </a:cubicBezTo>
                  <a:cubicBezTo>
                    <a:pt x="222" y="114"/>
                    <a:pt x="222" y="114"/>
                    <a:pt x="222" y="114"/>
                  </a:cubicBezTo>
                  <a:cubicBezTo>
                    <a:pt x="222" y="334"/>
                    <a:pt x="222" y="334"/>
                    <a:pt x="222" y="334"/>
                  </a:cubicBezTo>
                  <a:cubicBezTo>
                    <a:pt x="222" y="348"/>
                    <a:pt x="210" y="360"/>
                    <a:pt x="196" y="360"/>
                  </a:cubicBezTo>
                  <a:cubicBezTo>
                    <a:pt x="182" y="360"/>
                    <a:pt x="170" y="348"/>
                    <a:pt x="170" y="334"/>
                  </a:cubicBezTo>
                  <a:cubicBezTo>
                    <a:pt x="170" y="114"/>
                    <a:pt x="170" y="114"/>
                    <a:pt x="170" y="114"/>
                  </a:cubicBezTo>
                  <a:cubicBezTo>
                    <a:pt x="162" y="110"/>
                    <a:pt x="162" y="110"/>
                    <a:pt x="162" y="110"/>
                  </a:cubicBezTo>
                  <a:cubicBezTo>
                    <a:pt x="147" y="99"/>
                    <a:pt x="136" y="81"/>
                    <a:pt x="136" y="60"/>
                  </a:cubicBezTo>
                  <a:cubicBezTo>
                    <a:pt x="136" y="27"/>
                    <a:pt x="163" y="0"/>
                    <a:pt x="196" y="0"/>
                  </a:cubicBezTo>
                  <a:close/>
                  <a:moveTo>
                    <a:pt x="0" y="193"/>
                  </a:moveTo>
                  <a:cubicBezTo>
                    <a:pt x="0" y="219"/>
                    <a:pt x="0" y="219"/>
                    <a:pt x="0" y="219"/>
                  </a:cubicBezTo>
                  <a:cubicBezTo>
                    <a:pt x="0" y="287"/>
                    <a:pt x="0" y="287"/>
                    <a:pt x="0" y="287"/>
                  </a:cubicBezTo>
                  <a:cubicBezTo>
                    <a:pt x="0" y="334"/>
                    <a:pt x="0" y="334"/>
                    <a:pt x="0" y="334"/>
                  </a:cubicBezTo>
                  <a:cubicBezTo>
                    <a:pt x="0" y="348"/>
                    <a:pt x="12" y="360"/>
                    <a:pt x="26" y="360"/>
                  </a:cubicBezTo>
                  <a:cubicBezTo>
                    <a:pt x="41" y="360"/>
                    <a:pt x="53" y="348"/>
                    <a:pt x="53" y="334"/>
                  </a:cubicBezTo>
                  <a:cubicBezTo>
                    <a:pt x="53" y="287"/>
                    <a:pt x="53" y="287"/>
                    <a:pt x="53" y="287"/>
                  </a:cubicBezTo>
                  <a:cubicBezTo>
                    <a:pt x="53" y="219"/>
                    <a:pt x="53" y="219"/>
                    <a:pt x="53" y="219"/>
                  </a:cubicBezTo>
                  <a:cubicBezTo>
                    <a:pt x="53" y="193"/>
                    <a:pt x="53" y="193"/>
                    <a:pt x="53" y="193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0" y="193"/>
                    <a:pt x="0" y="193"/>
                    <a:pt x="0" y="193"/>
                  </a:cubicBezTo>
                  <a:close/>
                  <a:moveTo>
                    <a:pt x="5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53" y="42"/>
                    <a:pt x="53" y="42"/>
                    <a:pt x="53" y="42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26" y="68"/>
                  </a:moveTo>
                  <a:cubicBezTo>
                    <a:pt x="26" y="193"/>
                    <a:pt x="26" y="193"/>
                    <a:pt x="26" y="193"/>
                  </a:cubicBezTo>
                  <a:moveTo>
                    <a:pt x="193" y="0"/>
                  </a:moveTo>
                  <a:cubicBezTo>
                    <a:pt x="193" y="57"/>
                    <a:pt x="193" y="57"/>
                    <a:pt x="193" y="57"/>
                  </a:cubicBezTo>
                </a:path>
              </a:pathLst>
            </a:custGeom>
            <a:grpFill/>
            <a:ln w="15875" cap="sq">
              <a:solidFill>
                <a:schemeClr val="accent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defTabSz="914225">
                <a:defRPr/>
              </a:pPr>
              <a:endParaRPr lang="en-US" sz="1730"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</a:gradFill>
                <a:latin typeface="Segoe UI Semilight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F9305B6-0D19-584D-B432-06B666071F4D}"/>
              </a:ext>
            </a:extLst>
          </p:cNvPr>
          <p:cNvGrpSpPr/>
          <p:nvPr/>
        </p:nvGrpSpPr>
        <p:grpSpPr>
          <a:xfrm>
            <a:off x="470785" y="3612296"/>
            <a:ext cx="914270" cy="914270"/>
            <a:chOff x="3807078" y="4711512"/>
            <a:chExt cx="914400" cy="914400"/>
          </a:xfrm>
          <a:solidFill>
            <a:schemeClr val="tx1"/>
          </a:solidFill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7B4B5DA7-55EE-6449-8242-4E21AFD837D6}"/>
                </a:ext>
              </a:extLst>
            </p:cNvPr>
            <p:cNvSpPr/>
            <p:nvPr/>
          </p:nvSpPr>
          <p:spPr bwMode="auto">
            <a:xfrm>
              <a:off x="3807078" y="4711512"/>
              <a:ext cx="914400" cy="914400"/>
            </a:xfrm>
            <a:prstGeom prst="ellipse">
              <a:avLst/>
            </a:prstGeom>
            <a:grp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54" tIns="146284" rIns="182854" bIns="14628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293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Semiligh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7" name="binary">
              <a:extLst>
                <a:ext uri="{FF2B5EF4-FFF2-40B4-BE49-F238E27FC236}">
                  <a16:creationId xmlns:a16="http://schemas.microsoft.com/office/drawing/2014/main" id="{13FC70F9-C16A-C04F-8D84-E33BC9F4E2FC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4081398" y="5010796"/>
              <a:ext cx="365760" cy="315833"/>
            </a:xfrm>
            <a:custGeom>
              <a:avLst/>
              <a:gdLst>
                <a:gd name="T0" fmla="*/ 0 w 245"/>
                <a:gd name="T1" fmla="*/ 48 h 212"/>
                <a:gd name="T2" fmla="*/ 92 w 245"/>
                <a:gd name="T3" fmla="*/ 48 h 212"/>
                <a:gd name="T4" fmla="*/ 183 w 245"/>
                <a:gd name="T5" fmla="*/ 48 h 212"/>
                <a:gd name="T6" fmla="*/ 62 w 245"/>
                <a:gd name="T7" fmla="*/ 15 h 212"/>
                <a:gd name="T8" fmla="*/ 46 w 245"/>
                <a:gd name="T9" fmla="*/ 0 h 212"/>
                <a:gd name="T10" fmla="*/ 30 w 245"/>
                <a:gd name="T11" fmla="*/ 33 h 212"/>
                <a:gd name="T12" fmla="*/ 46 w 245"/>
                <a:gd name="T13" fmla="*/ 49 h 212"/>
                <a:gd name="T14" fmla="*/ 153 w 245"/>
                <a:gd name="T15" fmla="*/ 33 h 212"/>
                <a:gd name="T16" fmla="*/ 137 w 245"/>
                <a:gd name="T17" fmla="*/ 0 h 212"/>
                <a:gd name="T18" fmla="*/ 122 w 245"/>
                <a:gd name="T19" fmla="*/ 15 h 212"/>
                <a:gd name="T20" fmla="*/ 137 w 245"/>
                <a:gd name="T21" fmla="*/ 49 h 212"/>
                <a:gd name="T22" fmla="*/ 153 w 245"/>
                <a:gd name="T23" fmla="*/ 33 h 212"/>
                <a:gd name="T24" fmla="*/ 245 w 245"/>
                <a:gd name="T25" fmla="*/ 15 h 212"/>
                <a:gd name="T26" fmla="*/ 229 w 245"/>
                <a:gd name="T27" fmla="*/ 0 h 212"/>
                <a:gd name="T28" fmla="*/ 213 w 245"/>
                <a:gd name="T29" fmla="*/ 33 h 212"/>
                <a:gd name="T30" fmla="*/ 229 w 245"/>
                <a:gd name="T31" fmla="*/ 49 h 212"/>
                <a:gd name="T32" fmla="*/ 0 w 245"/>
                <a:gd name="T33" fmla="*/ 163 h 212"/>
                <a:gd name="T34" fmla="*/ 92 w 245"/>
                <a:gd name="T35" fmla="*/ 163 h 212"/>
                <a:gd name="T36" fmla="*/ 183 w 245"/>
                <a:gd name="T37" fmla="*/ 163 h 212"/>
                <a:gd name="T38" fmla="*/ 62 w 245"/>
                <a:gd name="T39" fmla="*/ 196 h 212"/>
                <a:gd name="T40" fmla="*/ 46 w 245"/>
                <a:gd name="T41" fmla="*/ 163 h 212"/>
                <a:gd name="T42" fmla="*/ 30 w 245"/>
                <a:gd name="T43" fmla="*/ 179 h 212"/>
                <a:gd name="T44" fmla="*/ 46 w 245"/>
                <a:gd name="T45" fmla="*/ 212 h 212"/>
                <a:gd name="T46" fmla="*/ 62 w 245"/>
                <a:gd name="T47" fmla="*/ 196 h 212"/>
                <a:gd name="T48" fmla="*/ 153 w 245"/>
                <a:gd name="T49" fmla="*/ 179 h 212"/>
                <a:gd name="T50" fmla="*/ 137 w 245"/>
                <a:gd name="T51" fmla="*/ 163 h 212"/>
                <a:gd name="T52" fmla="*/ 122 w 245"/>
                <a:gd name="T53" fmla="*/ 196 h 212"/>
                <a:gd name="T54" fmla="*/ 137 w 245"/>
                <a:gd name="T55" fmla="*/ 212 h 212"/>
                <a:gd name="T56" fmla="*/ 245 w 245"/>
                <a:gd name="T57" fmla="*/ 196 h 212"/>
                <a:gd name="T58" fmla="*/ 229 w 245"/>
                <a:gd name="T59" fmla="*/ 163 h 212"/>
                <a:gd name="T60" fmla="*/ 213 w 245"/>
                <a:gd name="T61" fmla="*/ 179 h 212"/>
                <a:gd name="T62" fmla="*/ 229 w 245"/>
                <a:gd name="T63" fmla="*/ 212 h 212"/>
                <a:gd name="T64" fmla="*/ 245 w 245"/>
                <a:gd name="T65" fmla="*/ 196 h 212"/>
                <a:gd name="T66" fmla="*/ 62 w 245"/>
                <a:gd name="T67" fmla="*/ 131 h 212"/>
                <a:gd name="T68" fmla="*/ 153 w 245"/>
                <a:gd name="T69" fmla="*/ 131 h 212"/>
                <a:gd name="T70" fmla="*/ 32 w 245"/>
                <a:gd name="T71" fmla="*/ 98 h 212"/>
                <a:gd name="T72" fmla="*/ 16 w 245"/>
                <a:gd name="T73" fmla="*/ 83 h 212"/>
                <a:gd name="T74" fmla="*/ 0 w 245"/>
                <a:gd name="T75" fmla="*/ 116 h 212"/>
                <a:gd name="T76" fmla="*/ 16 w 245"/>
                <a:gd name="T77" fmla="*/ 132 h 212"/>
                <a:gd name="T78" fmla="*/ 123 w 245"/>
                <a:gd name="T79" fmla="*/ 116 h 212"/>
                <a:gd name="T80" fmla="*/ 107 w 245"/>
                <a:gd name="T81" fmla="*/ 83 h 212"/>
                <a:gd name="T82" fmla="*/ 92 w 245"/>
                <a:gd name="T83" fmla="*/ 98 h 212"/>
                <a:gd name="T84" fmla="*/ 107 w 245"/>
                <a:gd name="T85" fmla="*/ 132 h 212"/>
                <a:gd name="T86" fmla="*/ 123 w 245"/>
                <a:gd name="T87" fmla="*/ 116 h 212"/>
                <a:gd name="T88" fmla="*/ 215 w 245"/>
                <a:gd name="T89" fmla="*/ 98 h 212"/>
                <a:gd name="T90" fmla="*/ 199 w 245"/>
                <a:gd name="T91" fmla="*/ 83 h 212"/>
                <a:gd name="T92" fmla="*/ 183 w 245"/>
                <a:gd name="T93" fmla="*/ 116 h 212"/>
                <a:gd name="T94" fmla="*/ 199 w 245"/>
                <a:gd name="T95" fmla="*/ 132 h 212"/>
                <a:gd name="T96" fmla="*/ 245 w 245"/>
                <a:gd name="T97" fmla="*/ 83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45" h="212">
                  <a:moveTo>
                    <a:pt x="0" y="0"/>
                  </a:moveTo>
                  <a:cubicBezTo>
                    <a:pt x="0" y="48"/>
                    <a:pt x="0" y="48"/>
                    <a:pt x="0" y="48"/>
                  </a:cubicBezTo>
                  <a:moveTo>
                    <a:pt x="92" y="0"/>
                  </a:moveTo>
                  <a:cubicBezTo>
                    <a:pt x="92" y="48"/>
                    <a:pt x="92" y="48"/>
                    <a:pt x="92" y="48"/>
                  </a:cubicBezTo>
                  <a:moveTo>
                    <a:pt x="183" y="0"/>
                  </a:moveTo>
                  <a:cubicBezTo>
                    <a:pt x="183" y="48"/>
                    <a:pt x="183" y="48"/>
                    <a:pt x="183" y="48"/>
                  </a:cubicBezTo>
                  <a:moveTo>
                    <a:pt x="62" y="33"/>
                  </a:moveTo>
                  <a:cubicBezTo>
                    <a:pt x="62" y="15"/>
                    <a:pt x="62" y="15"/>
                    <a:pt x="62" y="15"/>
                  </a:cubicBezTo>
                  <a:cubicBezTo>
                    <a:pt x="62" y="7"/>
                    <a:pt x="55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37" y="0"/>
                    <a:pt x="30" y="7"/>
                    <a:pt x="30" y="15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41"/>
                    <a:pt x="37" y="49"/>
                    <a:pt x="46" y="49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55" y="49"/>
                    <a:pt x="62" y="41"/>
                    <a:pt x="62" y="33"/>
                  </a:cubicBezTo>
                  <a:close/>
                  <a:moveTo>
                    <a:pt x="153" y="33"/>
                  </a:moveTo>
                  <a:cubicBezTo>
                    <a:pt x="153" y="15"/>
                    <a:pt x="153" y="15"/>
                    <a:pt x="153" y="15"/>
                  </a:cubicBezTo>
                  <a:cubicBezTo>
                    <a:pt x="153" y="7"/>
                    <a:pt x="146" y="0"/>
                    <a:pt x="137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29" y="0"/>
                    <a:pt x="122" y="7"/>
                    <a:pt x="122" y="15"/>
                  </a:cubicBezTo>
                  <a:cubicBezTo>
                    <a:pt x="122" y="33"/>
                    <a:pt x="122" y="33"/>
                    <a:pt x="122" y="33"/>
                  </a:cubicBezTo>
                  <a:cubicBezTo>
                    <a:pt x="122" y="41"/>
                    <a:pt x="129" y="49"/>
                    <a:pt x="137" y="49"/>
                  </a:cubicBezTo>
                  <a:cubicBezTo>
                    <a:pt x="137" y="49"/>
                    <a:pt x="137" y="49"/>
                    <a:pt x="137" y="49"/>
                  </a:cubicBezTo>
                  <a:cubicBezTo>
                    <a:pt x="146" y="49"/>
                    <a:pt x="153" y="41"/>
                    <a:pt x="153" y="33"/>
                  </a:cubicBezTo>
                  <a:close/>
                  <a:moveTo>
                    <a:pt x="245" y="33"/>
                  </a:moveTo>
                  <a:cubicBezTo>
                    <a:pt x="245" y="15"/>
                    <a:pt x="245" y="15"/>
                    <a:pt x="245" y="15"/>
                  </a:cubicBezTo>
                  <a:cubicBezTo>
                    <a:pt x="245" y="7"/>
                    <a:pt x="237" y="0"/>
                    <a:pt x="229" y="0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220" y="0"/>
                    <a:pt x="213" y="7"/>
                    <a:pt x="213" y="15"/>
                  </a:cubicBezTo>
                  <a:cubicBezTo>
                    <a:pt x="213" y="33"/>
                    <a:pt x="213" y="33"/>
                    <a:pt x="213" y="33"/>
                  </a:cubicBezTo>
                  <a:cubicBezTo>
                    <a:pt x="213" y="41"/>
                    <a:pt x="220" y="49"/>
                    <a:pt x="229" y="49"/>
                  </a:cubicBezTo>
                  <a:cubicBezTo>
                    <a:pt x="229" y="49"/>
                    <a:pt x="229" y="49"/>
                    <a:pt x="229" y="49"/>
                  </a:cubicBezTo>
                  <a:cubicBezTo>
                    <a:pt x="237" y="49"/>
                    <a:pt x="245" y="41"/>
                    <a:pt x="245" y="33"/>
                  </a:cubicBezTo>
                  <a:close/>
                  <a:moveTo>
                    <a:pt x="0" y="163"/>
                  </a:moveTo>
                  <a:cubicBezTo>
                    <a:pt x="0" y="212"/>
                    <a:pt x="0" y="212"/>
                    <a:pt x="0" y="212"/>
                  </a:cubicBezTo>
                  <a:moveTo>
                    <a:pt x="92" y="163"/>
                  </a:moveTo>
                  <a:cubicBezTo>
                    <a:pt x="92" y="212"/>
                    <a:pt x="92" y="212"/>
                    <a:pt x="92" y="212"/>
                  </a:cubicBezTo>
                  <a:moveTo>
                    <a:pt x="183" y="163"/>
                  </a:moveTo>
                  <a:cubicBezTo>
                    <a:pt x="183" y="212"/>
                    <a:pt x="183" y="212"/>
                    <a:pt x="183" y="212"/>
                  </a:cubicBezTo>
                  <a:moveTo>
                    <a:pt x="62" y="196"/>
                  </a:moveTo>
                  <a:cubicBezTo>
                    <a:pt x="62" y="179"/>
                    <a:pt x="62" y="179"/>
                    <a:pt x="62" y="179"/>
                  </a:cubicBezTo>
                  <a:cubicBezTo>
                    <a:pt x="62" y="170"/>
                    <a:pt x="55" y="163"/>
                    <a:pt x="46" y="163"/>
                  </a:cubicBezTo>
                  <a:cubicBezTo>
                    <a:pt x="46" y="163"/>
                    <a:pt x="46" y="163"/>
                    <a:pt x="46" y="163"/>
                  </a:cubicBezTo>
                  <a:cubicBezTo>
                    <a:pt x="37" y="163"/>
                    <a:pt x="30" y="170"/>
                    <a:pt x="30" y="179"/>
                  </a:cubicBezTo>
                  <a:cubicBezTo>
                    <a:pt x="30" y="196"/>
                    <a:pt x="30" y="196"/>
                    <a:pt x="30" y="196"/>
                  </a:cubicBezTo>
                  <a:cubicBezTo>
                    <a:pt x="30" y="205"/>
                    <a:pt x="37" y="212"/>
                    <a:pt x="46" y="212"/>
                  </a:cubicBezTo>
                  <a:cubicBezTo>
                    <a:pt x="46" y="212"/>
                    <a:pt x="46" y="212"/>
                    <a:pt x="46" y="212"/>
                  </a:cubicBezTo>
                  <a:cubicBezTo>
                    <a:pt x="55" y="212"/>
                    <a:pt x="62" y="205"/>
                    <a:pt x="62" y="196"/>
                  </a:cubicBezTo>
                  <a:close/>
                  <a:moveTo>
                    <a:pt x="153" y="196"/>
                  </a:moveTo>
                  <a:cubicBezTo>
                    <a:pt x="153" y="179"/>
                    <a:pt x="153" y="179"/>
                    <a:pt x="153" y="179"/>
                  </a:cubicBezTo>
                  <a:cubicBezTo>
                    <a:pt x="153" y="170"/>
                    <a:pt x="146" y="163"/>
                    <a:pt x="137" y="163"/>
                  </a:cubicBezTo>
                  <a:cubicBezTo>
                    <a:pt x="137" y="163"/>
                    <a:pt x="137" y="163"/>
                    <a:pt x="137" y="163"/>
                  </a:cubicBezTo>
                  <a:cubicBezTo>
                    <a:pt x="129" y="163"/>
                    <a:pt x="122" y="170"/>
                    <a:pt x="122" y="179"/>
                  </a:cubicBezTo>
                  <a:cubicBezTo>
                    <a:pt x="122" y="196"/>
                    <a:pt x="122" y="196"/>
                    <a:pt x="122" y="196"/>
                  </a:cubicBezTo>
                  <a:cubicBezTo>
                    <a:pt x="122" y="205"/>
                    <a:pt x="129" y="212"/>
                    <a:pt x="137" y="212"/>
                  </a:cubicBezTo>
                  <a:cubicBezTo>
                    <a:pt x="137" y="212"/>
                    <a:pt x="137" y="212"/>
                    <a:pt x="137" y="212"/>
                  </a:cubicBezTo>
                  <a:cubicBezTo>
                    <a:pt x="146" y="212"/>
                    <a:pt x="153" y="205"/>
                    <a:pt x="153" y="196"/>
                  </a:cubicBezTo>
                  <a:close/>
                  <a:moveTo>
                    <a:pt x="245" y="196"/>
                  </a:moveTo>
                  <a:cubicBezTo>
                    <a:pt x="245" y="179"/>
                    <a:pt x="245" y="179"/>
                    <a:pt x="245" y="179"/>
                  </a:cubicBezTo>
                  <a:cubicBezTo>
                    <a:pt x="245" y="170"/>
                    <a:pt x="237" y="163"/>
                    <a:pt x="229" y="163"/>
                  </a:cubicBezTo>
                  <a:cubicBezTo>
                    <a:pt x="229" y="163"/>
                    <a:pt x="229" y="163"/>
                    <a:pt x="229" y="163"/>
                  </a:cubicBezTo>
                  <a:cubicBezTo>
                    <a:pt x="220" y="163"/>
                    <a:pt x="213" y="170"/>
                    <a:pt x="213" y="179"/>
                  </a:cubicBezTo>
                  <a:cubicBezTo>
                    <a:pt x="213" y="196"/>
                    <a:pt x="213" y="196"/>
                    <a:pt x="213" y="196"/>
                  </a:cubicBezTo>
                  <a:cubicBezTo>
                    <a:pt x="213" y="205"/>
                    <a:pt x="220" y="212"/>
                    <a:pt x="229" y="212"/>
                  </a:cubicBezTo>
                  <a:cubicBezTo>
                    <a:pt x="229" y="212"/>
                    <a:pt x="229" y="212"/>
                    <a:pt x="229" y="212"/>
                  </a:cubicBezTo>
                  <a:cubicBezTo>
                    <a:pt x="237" y="212"/>
                    <a:pt x="245" y="205"/>
                    <a:pt x="245" y="196"/>
                  </a:cubicBezTo>
                  <a:close/>
                  <a:moveTo>
                    <a:pt x="62" y="83"/>
                  </a:moveTo>
                  <a:cubicBezTo>
                    <a:pt x="62" y="131"/>
                    <a:pt x="62" y="131"/>
                    <a:pt x="62" y="131"/>
                  </a:cubicBezTo>
                  <a:moveTo>
                    <a:pt x="153" y="83"/>
                  </a:moveTo>
                  <a:cubicBezTo>
                    <a:pt x="153" y="131"/>
                    <a:pt x="153" y="131"/>
                    <a:pt x="153" y="131"/>
                  </a:cubicBezTo>
                  <a:moveTo>
                    <a:pt x="32" y="116"/>
                  </a:moveTo>
                  <a:cubicBezTo>
                    <a:pt x="32" y="98"/>
                    <a:pt x="32" y="98"/>
                    <a:pt x="32" y="98"/>
                  </a:cubicBezTo>
                  <a:cubicBezTo>
                    <a:pt x="32" y="90"/>
                    <a:pt x="25" y="83"/>
                    <a:pt x="16" y="83"/>
                  </a:cubicBezTo>
                  <a:cubicBezTo>
                    <a:pt x="16" y="83"/>
                    <a:pt x="16" y="83"/>
                    <a:pt x="16" y="83"/>
                  </a:cubicBezTo>
                  <a:cubicBezTo>
                    <a:pt x="7" y="83"/>
                    <a:pt x="0" y="90"/>
                    <a:pt x="0" y="98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24"/>
                    <a:pt x="7" y="132"/>
                    <a:pt x="16" y="132"/>
                  </a:cubicBezTo>
                  <a:cubicBezTo>
                    <a:pt x="16" y="132"/>
                    <a:pt x="16" y="132"/>
                    <a:pt x="16" y="132"/>
                  </a:cubicBezTo>
                  <a:cubicBezTo>
                    <a:pt x="25" y="132"/>
                    <a:pt x="32" y="124"/>
                    <a:pt x="32" y="116"/>
                  </a:cubicBezTo>
                  <a:close/>
                  <a:moveTo>
                    <a:pt x="123" y="116"/>
                  </a:moveTo>
                  <a:cubicBezTo>
                    <a:pt x="123" y="98"/>
                    <a:pt x="123" y="98"/>
                    <a:pt x="123" y="98"/>
                  </a:cubicBezTo>
                  <a:cubicBezTo>
                    <a:pt x="123" y="90"/>
                    <a:pt x="116" y="83"/>
                    <a:pt x="107" y="83"/>
                  </a:cubicBezTo>
                  <a:cubicBezTo>
                    <a:pt x="107" y="83"/>
                    <a:pt x="107" y="83"/>
                    <a:pt x="107" y="83"/>
                  </a:cubicBezTo>
                  <a:cubicBezTo>
                    <a:pt x="99" y="83"/>
                    <a:pt x="92" y="90"/>
                    <a:pt x="92" y="98"/>
                  </a:cubicBezTo>
                  <a:cubicBezTo>
                    <a:pt x="92" y="116"/>
                    <a:pt x="92" y="116"/>
                    <a:pt x="92" y="116"/>
                  </a:cubicBezTo>
                  <a:cubicBezTo>
                    <a:pt x="92" y="124"/>
                    <a:pt x="99" y="132"/>
                    <a:pt x="107" y="132"/>
                  </a:cubicBezTo>
                  <a:cubicBezTo>
                    <a:pt x="107" y="132"/>
                    <a:pt x="107" y="132"/>
                    <a:pt x="107" y="132"/>
                  </a:cubicBezTo>
                  <a:cubicBezTo>
                    <a:pt x="116" y="132"/>
                    <a:pt x="123" y="124"/>
                    <a:pt x="123" y="116"/>
                  </a:cubicBezTo>
                  <a:close/>
                  <a:moveTo>
                    <a:pt x="215" y="116"/>
                  </a:moveTo>
                  <a:cubicBezTo>
                    <a:pt x="215" y="98"/>
                    <a:pt x="215" y="98"/>
                    <a:pt x="215" y="98"/>
                  </a:cubicBezTo>
                  <a:cubicBezTo>
                    <a:pt x="215" y="90"/>
                    <a:pt x="207" y="83"/>
                    <a:pt x="199" y="83"/>
                  </a:cubicBezTo>
                  <a:cubicBezTo>
                    <a:pt x="199" y="83"/>
                    <a:pt x="199" y="83"/>
                    <a:pt x="199" y="83"/>
                  </a:cubicBezTo>
                  <a:cubicBezTo>
                    <a:pt x="190" y="83"/>
                    <a:pt x="183" y="90"/>
                    <a:pt x="183" y="98"/>
                  </a:cubicBezTo>
                  <a:cubicBezTo>
                    <a:pt x="183" y="116"/>
                    <a:pt x="183" y="116"/>
                    <a:pt x="183" y="116"/>
                  </a:cubicBezTo>
                  <a:cubicBezTo>
                    <a:pt x="183" y="124"/>
                    <a:pt x="190" y="132"/>
                    <a:pt x="199" y="132"/>
                  </a:cubicBezTo>
                  <a:cubicBezTo>
                    <a:pt x="199" y="132"/>
                    <a:pt x="199" y="132"/>
                    <a:pt x="199" y="132"/>
                  </a:cubicBezTo>
                  <a:cubicBezTo>
                    <a:pt x="207" y="132"/>
                    <a:pt x="215" y="124"/>
                    <a:pt x="215" y="116"/>
                  </a:cubicBezTo>
                  <a:close/>
                  <a:moveTo>
                    <a:pt x="245" y="83"/>
                  </a:moveTo>
                  <a:cubicBezTo>
                    <a:pt x="245" y="131"/>
                    <a:pt x="245" y="131"/>
                    <a:pt x="245" y="131"/>
                  </a:cubicBezTo>
                </a:path>
              </a:pathLst>
            </a:custGeom>
            <a:grpFill/>
            <a:ln w="15875" cap="sq">
              <a:solidFill>
                <a:schemeClr val="accent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defTabSz="914225">
                <a:defRPr/>
              </a:pPr>
              <a:endParaRPr lang="en-US" sz="1730">
                <a:solidFill>
                  <a:srgbClr val="353535"/>
                </a:solidFill>
                <a:latin typeface="Segoe UI Semilight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18A8A23-E79D-BF4D-BB5F-E3A5634F07E8}"/>
              </a:ext>
            </a:extLst>
          </p:cNvPr>
          <p:cNvGrpSpPr/>
          <p:nvPr/>
        </p:nvGrpSpPr>
        <p:grpSpPr>
          <a:xfrm>
            <a:off x="411417" y="1485065"/>
            <a:ext cx="914270" cy="914270"/>
            <a:chOff x="3807078" y="2409622"/>
            <a:chExt cx="914400" cy="914400"/>
          </a:xfrm>
          <a:solidFill>
            <a:schemeClr val="tx1"/>
          </a:solidFill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5069BA68-7ECC-8F40-A9C8-9DDBE85373EC}"/>
                </a:ext>
              </a:extLst>
            </p:cNvPr>
            <p:cNvSpPr/>
            <p:nvPr/>
          </p:nvSpPr>
          <p:spPr bwMode="auto">
            <a:xfrm>
              <a:off x="3807078" y="2409622"/>
              <a:ext cx="914400" cy="914400"/>
            </a:xfrm>
            <a:prstGeom prst="ellipse">
              <a:avLst/>
            </a:prstGeom>
            <a:grp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54" tIns="146284" rIns="182854" bIns="14628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293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Semiligh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0" name="Freeform: Shape 27">
              <a:extLst>
                <a:ext uri="{FF2B5EF4-FFF2-40B4-BE49-F238E27FC236}">
                  <a16:creationId xmlns:a16="http://schemas.microsoft.com/office/drawing/2014/main" id="{AF003749-C08C-9F47-AF0D-1C38553D97DE}"/>
                </a:ext>
              </a:extLst>
            </p:cNvPr>
            <p:cNvSpPr/>
            <p:nvPr/>
          </p:nvSpPr>
          <p:spPr bwMode="auto">
            <a:xfrm flipV="1">
              <a:off x="3987576" y="2681119"/>
              <a:ext cx="553404" cy="305065"/>
            </a:xfrm>
            <a:custGeom>
              <a:avLst/>
              <a:gdLst>
                <a:gd name="connsiteX0" fmla="*/ 2780439 w 5647350"/>
                <a:gd name="connsiteY0" fmla="*/ 3113116 h 3113116"/>
                <a:gd name="connsiteX1" fmla="*/ 4003228 w 5647350"/>
                <a:gd name="connsiteY1" fmla="*/ 2302597 h 3113116"/>
                <a:gd name="connsiteX2" fmla="*/ 4014578 w 5647350"/>
                <a:gd name="connsiteY2" fmla="*/ 2266034 h 3113116"/>
                <a:gd name="connsiteX3" fmla="*/ 4121367 w 5647350"/>
                <a:gd name="connsiteY3" fmla="*/ 2305119 h 3113116"/>
                <a:gd name="connsiteX4" fmla="*/ 4471137 w 5647350"/>
                <a:gd name="connsiteY4" fmla="*/ 2357999 h 3113116"/>
                <a:gd name="connsiteX5" fmla="*/ 5647350 w 5647350"/>
                <a:gd name="connsiteY5" fmla="*/ 1181786 h 3113116"/>
                <a:gd name="connsiteX6" fmla="*/ 4591398 w 5647350"/>
                <a:gd name="connsiteY6" fmla="*/ 11645 h 3113116"/>
                <a:gd name="connsiteX7" fmla="*/ 4501659 w 5647350"/>
                <a:gd name="connsiteY7" fmla="*/ 7114 h 3113116"/>
                <a:gd name="connsiteX8" fmla="*/ 4452514 w 5647350"/>
                <a:gd name="connsiteY8" fmla="*/ 2160 h 3113116"/>
                <a:gd name="connsiteX9" fmla="*/ 661901 w 5647350"/>
                <a:gd name="connsiteY9" fmla="*/ 2161 h 3113116"/>
                <a:gd name="connsiteX10" fmla="*/ 606779 w 5647350"/>
                <a:gd name="connsiteY10" fmla="*/ 0 h 3113116"/>
                <a:gd name="connsiteX11" fmla="*/ 477910 w 5647350"/>
                <a:gd name="connsiteY11" fmla="*/ 20972 h 3113116"/>
                <a:gd name="connsiteX12" fmla="*/ 22123 w 5647350"/>
                <a:gd name="connsiteY12" fmla="*/ 810419 h 3113116"/>
                <a:gd name="connsiteX13" fmla="*/ 682701 w 5647350"/>
                <a:gd name="connsiteY13" fmla="*/ 1287178 h 3113116"/>
                <a:gd name="connsiteX14" fmla="*/ 731822 w 5647350"/>
                <a:gd name="connsiteY14" fmla="*/ 1279184 h 3113116"/>
                <a:gd name="connsiteX15" fmla="*/ 718255 w 5647350"/>
                <a:gd name="connsiteY15" fmla="*/ 1360043 h 3113116"/>
                <a:gd name="connsiteX16" fmla="*/ 818090 w 5647350"/>
                <a:gd name="connsiteY16" fmla="*/ 1791984 h 3113116"/>
                <a:gd name="connsiteX17" fmla="*/ 1422047 w 5647350"/>
                <a:gd name="connsiteY17" fmla="*/ 2169387 h 3113116"/>
                <a:gd name="connsiteX18" fmla="*/ 1509532 w 5647350"/>
                <a:gd name="connsiteY18" fmla="*/ 2167085 h 3113116"/>
                <a:gd name="connsiteX19" fmla="*/ 1513025 w 5647350"/>
                <a:gd name="connsiteY19" fmla="*/ 2180671 h 3113116"/>
                <a:gd name="connsiteX20" fmla="*/ 2780439 w 5647350"/>
                <a:gd name="connsiteY20" fmla="*/ 3113116 h 3113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647350" h="3113116">
                  <a:moveTo>
                    <a:pt x="2780439" y="3113116"/>
                  </a:moveTo>
                  <a:cubicBezTo>
                    <a:pt x="3330132" y="3113116"/>
                    <a:pt x="3801767" y="2778905"/>
                    <a:pt x="4003228" y="2302597"/>
                  </a:cubicBezTo>
                  <a:lnTo>
                    <a:pt x="4014578" y="2266034"/>
                  </a:lnTo>
                  <a:lnTo>
                    <a:pt x="4121367" y="2305119"/>
                  </a:lnTo>
                  <a:cubicBezTo>
                    <a:pt x="4231860" y="2339485"/>
                    <a:pt x="4349336" y="2357999"/>
                    <a:pt x="4471137" y="2357999"/>
                  </a:cubicBezTo>
                  <a:cubicBezTo>
                    <a:pt x="5120742" y="2357999"/>
                    <a:pt x="5647350" y="1831391"/>
                    <a:pt x="5647350" y="1181786"/>
                  </a:cubicBezTo>
                  <a:cubicBezTo>
                    <a:pt x="5647350" y="572781"/>
                    <a:pt x="5184511" y="71879"/>
                    <a:pt x="4591398" y="11645"/>
                  </a:cubicBezTo>
                  <a:lnTo>
                    <a:pt x="4501659" y="7114"/>
                  </a:lnTo>
                  <a:lnTo>
                    <a:pt x="4452514" y="2160"/>
                  </a:lnTo>
                  <a:lnTo>
                    <a:pt x="661901" y="2161"/>
                  </a:lnTo>
                  <a:lnTo>
                    <a:pt x="606779" y="0"/>
                  </a:lnTo>
                  <a:cubicBezTo>
                    <a:pt x="564026" y="2566"/>
                    <a:pt x="520893" y="9455"/>
                    <a:pt x="477910" y="20972"/>
                  </a:cubicBezTo>
                  <a:cubicBezTo>
                    <a:pt x="134048" y="113110"/>
                    <a:pt x="-70014" y="466557"/>
                    <a:pt x="22123" y="810419"/>
                  </a:cubicBezTo>
                  <a:cubicBezTo>
                    <a:pt x="102744" y="1111298"/>
                    <a:pt x="383429" y="1305143"/>
                    <a:pt x="682701" y="1287178"/>
                  </a:cubicBezTo>
                  <a:lnTo>
                    <a:pt x="731822" y="1279184"/>
                  </a:lnTo>
                  <a:lnTo>
                    <a:pt x="718255" y="1360043"/>
                  </a:lnTo>
                  <a:cubicBezTo>
                    <a:pt x="707958" y="1505742"/>
                    <a:pt x="739562" y="1655971"/>
                    <a:pt x="818090" y="1791984"/>
                  </a:cubicBezTo>
                  <a:cubicBezTo>
                    <a:pt x="948969" y="2018674"/>
                    <a:pt x="1179216" y="2152226"/>
                    <a:pt x="1422047" y="2169387"/>
                  </a:cubicBezTo>
                  <a:lnTo>
                    <a:pt x="1509532" y="2167085"/>
                  </a:lnTo>
                  <a:lnTo>
                    <a:pt x="1513025" y="2180671"/>
                  </a:lnTo>
                  <a:cubicBezTo>
                    <a:pt x="1681048" y="2720882"/>
                    <a:pt x="2184939" y="3113116"/>
                    <a:pt x="2780439" y="3113116"/>
                  </a:cubicBezTo>
                  <a:close/>
                </a:path>
              </a:pathLst>
            </a:custGeom>
            <a:grpFill/>
            <a:ln w="15875" cap="sq">
              <a:solidFill>
                <a:schemeClr val="accent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defTabSz="914225">
                <a:defRPr/>
              </a:pPr>
              <a:endParaRPr lang="en-US" sz="900"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</a:gradFill>
                <a:latin typeface="Segoe UI Semilight"/>
              </a:endParaRPr>
            </a:p>
          </p:txBody>
        </p:sp>
      </p:grpSp>
      <p:sp>
        <p:nvSpPr>
          <p:cNvPr id="51" name="Title 2">
            <a:extLst>
              <a:ext uri="{FF2B5EF4-FFF2-40B4-BE49-F238E27FC236}">
                <a16:creationId xmlns:a16="http://schemas.microsoft.com/office/drawing/2014/main" id="{6806B3AE-4E8C-1B4C-8DE0-B91DC93C9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normAutofit fontScale="90000"/>
          </a:bodyPr>
          <a:lstStyle/>
          <a:p>
            <a:r>
              <a:rPr lang="en-US" dirty="0"/>
              <a:t>Microsoft AI Platform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30F5237-F37E-8B46-909E-CF09A1FC708E}"/>
              </a:ext>
            </a:extLst>
          </p:cNvPr>
          <p:cNvSpPr/>
          <p:nvPr/>
        </p:nvSpPr>
        <p:spPr>
          <a:xfrm>
            <a:off x="10381951" y="6214533"/>
            <a:ext cx="1556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@</a:t>
            </a:r>
            <a:r>
              <a:rPr lang="en-US" dirty="0" err="1"/>
              <a:t>chris_noring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36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39" grpId="0"/>
      <p:bldP spid="40" grpId="0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A87F450-E610-ED48-AC96-DF06DF950E61}"/>
              </a:ext>
            </a:extLst>
          </p:cNvPr>
          <p:cNvSpPr/>
          <p:nvPr/>
        </p:nvSpPr>
        <p:spPr bwMode="auto">
          <a:xfrm>
            <a:off x="275464" y="1444418"/>
            <a:ext cx="7978149" cy="2098866"/>
          </a:xfrm>
          <a:prstGeom prst="rect">
            <a:avLst/>
          </a:prstGeom>
          <a:solidFill>
            <a:schemeClr val="bg1">
              <a:lumMod val="25000"/>
              <a:lumOff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54" tIns="146284" rIns="182854" bIns="14628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29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ln>
                <a:solidFill>
                  <a:schemeClr val="tx1"/>
                </a:solidFill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Semilight"/>
              <a:cs typeface="Segoe UI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C0FB9C-BBD3-894D-AB73-9145FD1BA90B}"/>
              </a:ext>
            </a:extLst>
          </p:cNvPr>
          <p:cNvSpPr/>
          <p:nvPr/>
        </p:nvSpPr>
        <p:spPr bwMode="auto">
          <a:xfrm>
            <a:off x="275464" y="3579658"/>
            <a:ext cx="7978149" cy="2452560"/>
          </a:xfrm>
          <a:prstGeom prst="rect">
            <a:avLst/>
          </a:prstGeom>
          <a:solidFill>
            <a:schemeClr val="bg1">
              <a:lumMod val="25000"/>
              <a:lumOff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54" tIns="146284" rIns="182854" bIns="14628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29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Semilight"/>
              <a:cs typeface="Segoe UI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801EED-2788-484F-A5C1-EF819592027D}"/>
              </a:ext>
            </a:extLst>
          </p:cNvPr>
          <p:cNvSpPr/>
          <p:nvPr/>
        </p:nvSpPr>
        <p:spPr bwMode="auto">
          <a:xfrm>
            <a:off x="8293895" y="1444418"/>
            <a:ext cx="3529871" cy="4587799"/>
          </a:xfrm>
          <a:prstGeom prst="rect">
            <a:avLst/>
          </a:prstGeom>
          <a:solidFill>
            <a:schemeClr val="bg1">
              <a:lumMod val="25000"/>
              <a:lumOff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54" tIns="146284" rIns="182854" bIns="14628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29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Semilight"/>
              <a:cs typeface="Segoe UI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BCB2D22-1391-0540-835E-443A6C45A127}"/>
              </a:ext>
            </a:extLst>
          </p:cNvPr>
          <p:cNvGrpSpPr/>
          <p:nvPr/>
        </p:nvGrpSpPr>
        <p:grpSpPr>
          <a:xfrm>
            <a:off x="492510" y="2409883"/>
            <a:ext cx="7613026" cy="1029780"/>
            <a:chOff x="491715" y="2191624"/>
            <a:chExt cx="7614106" cy="102992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A097C39-040B-9D42-8802-CAB11CF039B2}"/>
                </a:ext>
              </a:extLst>
            </p:cNvPr>
            <p:cNvSpPr/>
            <p:nvPr/>
          </p:nvSpPr>
          <p:spPr bwMode="auto">
            <a:xfrm>
              <a:off x="491715" y="2604627"/>
              <a:ext cx="2084994" cy="594683"/>
            </a:xfrm>
            <a:prstGeom prst="rect">
              <a:avLst/>
            </a:prstGeom>
            <a:solidFill>
              <a:srgbClr val="0078D7"/>
            </a:solidFill>
            <a:ln w="15875">
              <a:noFill/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79234" tIns="143387" rIns="179234" bIns="1433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3751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ker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anose="020B0502040204020203" pitchFamily="34" charset="0"/>
                  <a:cs typeface="Segoe UI" panose="020B0502040204020203" pitchFamily="34" charset="0"/>
                </a:rPr>
                <a:t>Cognitive Services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D830914-6DB8-F94A-8F0D-295DED7D6305}"/>
                </a:ext>
              </a:extLst>
            </p:cNvPr>
            <p:cNvSpPr/>
            <p:nvPr/>
          </p:nvSpPr>
          <p:spPr bwMode="auto">
            <a:xfrm>
              <a:off x="4988489" y="2191624"/>
              <a:ext cx="3117332" cy="415130"/>
            </a:xfrm>
            <a:prstGeom prst="rect">
              <a:avLst/>
            </a:prstGeom>
            <a:no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7" tIns="91427" rIns="91427" bIns="9142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016">
                <a:lnSpc>
                  <a:spcPct val="150000"/>
                </a:lnSpc>
                <a:defRPr/>
              </a:pPr>
              <a:r>
                <a:rPr lang="en-US" sz="1400" b="1" kern="0">
                  <a:gradFill>
                    <a:gsLst>
                      <a:gs pos="63248">
                        <a:srgbClr val="0078D7"/>
                      </a:gs>
                      <a:gs pos="30000">
                        <a:srgbClr val="0078D7"/>
                      </a:gs>
                    </a:gsLst>
                    <a:lin ang="5400000" scaled="1"/>
                  </a:gradFill>
                  <a:latin typeface="Segoe UI" panose="020B0502040204020203" pitchFamily="34" charset="0"/>
                  <a:cs typeface="Segoe UI" panose="020B0502040204020203" pitchFamily="34" charset="0"/>
                </a:rPr>
                <a:t>CUSTOM AI</a:t>
              </a:r>
              <a:endParaRPr lang="en-US" sz="1100" b="1" kern="0">
                <a:gradFill>
                  <a:gsLst>
                    <a:gs pos="63248">
                      <a:srgbClr val="0078D7"/>
                    </a:gs>
                    <a:gs pos="30000">
                      <a:srgbClr val="0078D7"/>
                    </a:gs>
                  </a:gsLst>
                  <a:lin ang="5400000" scaled="1"/>
                </a:gra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F62C2DA-DE39-4341-91C8-484B4645DF15}"/>
                </a:ext>
              </a:extLst>
            </p:cNvPr>
            <p:cNvSpPr/>
            <p:nvPr/>
          </p:nvSpPr>
          <p:spPr bwMode="auto">
            <a:xfrm>
              <a:off x="4988490" y="2626867"/>
              <a:ext cx="3117331" cy="594683"/>
            </a:xfrm>
            <a:prstGeom prst="rect">
              <a:avLst/>
            </a:prstGeom>
            <a:solidFill>
              <a:srgbClr val="0078D7"/>
            </a:solidFill>
            <a:ln w="15875">
              <a:noFill/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79234" tIns="143387" rIns="179234" bIns="1433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3751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ker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anose="020B0502040204020203" pitchFamily="34" charset="0"/>
                  <a:cs typeface="Segoe UI" panose="020B0502040204020203" pitchFamily="34" charset="0"/>
                </a:rPr>
                <a:t>Azure Machine Learning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9B4B297-BAE7-AD4B-BF82-59A002552F14}"/>
                </a:ext>
              </a:extLst>
            </p:cNvPr>
            <p:cNvSpPr/>
            <p:nvPr/>
          </p:nvSpPr>
          <p:spPr bwMode="auto">
            <a:xfrm>
              <a:off x="491715" y="2202057"/>
              <a:ext cx="2084994" cy="415130"/>
            </a:xfrm>
            <a:prstGeom prst="rect">
              <a:avLst/>
            </a:prstGeom>
            <a:no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7" tIns="91427" rIns="91427" bIns="9142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016">
                <a:defRPr/>
              </a:pPr>
              <a:r>
                <a:rPr lang="en-US" sz="1400" b="1" kern="0">
                  <a:gradFill>
                    <a:gsLst>
                      <a:gs pos="63248">
                        <a:srgbClr val="0078D7"/>
                      </a:gs>
                      <a:gs pos="30000">
                        <a:srgbClr val="0078D7"/>
                      </a:gs>
                    </a:gsLst>
                    <a:lin ang="5400000" scaled="1"/>
                  </a:gradFill>
                  <a:latin typeface="Segoe UI" panose="020B0502040204020203" pitchFamily="34" charset="0"/>
                  <a:cs typeface="Segoe UI" panose="020B0502040204020203" pitchFamily="34" charset="0"/>
                </a:rPr>
                <a:t>PRE-BUILT AI</a:t>
              </a:r>
              <a:endParaRPr lang="en-US" sz="1100" b="1" kern="0">
                <a:gradFill>
                  <a:gsLst>
                    <a:gs pos="63248">
                      <a:srgbClr val="0078D7"/>
                    </a:gs>
                    <a:gs pos="30000">
                      <a:srgbClr val="0078D7"/>
                    </a:gs>
                  </a:gsLst>
                  <a:lin ang="5400000" scaled="1"/>
                </a:gra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E15E6E5-CE5E-4543-893C-C47FBE4011C6}"/>
                </a:ext>
              </a:extLst>
            </p:cNvPr>
            <p:cNvSpPr/>
            <p:nvPr/>
          </p:nvSpPr>
          <p:spPr bwMode="auto">
            <a:xfrm>
              <a:off x="2695945" y="2191628"/>
              <a:ext cx="2220602" cy="415130"/>
            </a:xfrm>
            <a:prstGeom prst="rect">
              <a:avLst/>
            </a:prstGeom>
            <a:no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7" tIns="91427" rIns="91427" bIns="9142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016">
                <a:defRPr/>
              </a:pPr>
              <a:r>
                <a:rPr lang="en-US" sz="1400" b="1" kern="0">
                  <a:gradFill>
                    <a:gsLst>
                      <a:gs pos="63248">
                        <a:srgbClr val="0078D7"/>
                      </a:gs>
                      <a:gs pos="30000">
                        <a:srgbClr val="0078D7"/>
                      </a:gs>
                    </a:gsLst>
                    <a:lin ang="5400000" scaled="1"/>
                  </a:gradFill>
                  <a:latin typeface="Segoe UI" panose="020B0502040204020203" pitchFamily="34" charset="0"/>
                  <a:cs typeface="Segoe UI" panose="020B0502040204020203" pitchFamily="34" charset="0"/>
                </a:rPr>
                <a:t>CONVERSATIONAL AI</a:t>
              </a:r>
              <a:endParaRPr lang="en-US" sz="1100" b="1" kern="0">
                <a:gradFill>
                  <a:gsLst>
                    <a:gs pos="63248">
                      <a:srgbClr val="0078D7"/>
                    </a:gs>
                    <a:gs pos="30000">
                      <a:srgbClr val="0078D7"/>
                    </a:gs>
                  </a:gsLst>
                  <a:lin ang="5400000" scaled="1"/>
                </a:gra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A95448-12F9-3A4C-A29A-0B72E9ADA104}"/>
                </a:ext>
              </a:extLst>
            </p:cNvPr>
            <p:cNvSpPr/>
            <p:nvPr/>
          </p:nvSpPr>
          <p:spPr bwMode="auto">
            <a:xfrm>
              <a:off x="2695946" y="2621830"/>
              <a:ext cx="2220602" cy="594683"/>
            </a:xfrm>
            <a:prstGeom prst="rect">
              <a:avLst/>
            </a:prstGeom>
            <a:solidFill>
              <a:srgbClr val="0078D7"/>
            </a:solidFill>
            <a:ln w="15875">
              <a:noFill/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79234" tIns="143387" rIns="179234" bIns="1433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3751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ker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anose="020B0502040204020203" pitchFamily="34" charset="0"/>
                  <a:cs typeface="Segoe UI" panose="020B0502040204020203" pitchFamily="34" charset="0"/>
                </a:rPr>
                <a:t>Bot Service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C1E3D56-1687-E64A-9D88-1DB8E08F2699}"/>
              </a:ext>
            </a:extLst>
          </p:cNvPr>
          <p:cNvGrpSpPr/>
          <p:nvPr/>
        </p:nvGrpSpPr>
        <p:grpSpPr>
          <a:xfrm>
            <a:off x="475396" y="4137858"/>
            <a:ext cx="7704178" cy="1760474"/>
            <a:chOff x="284271" y="4124646"/>
            <a:chExt cx="7705271" cy="176072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97E3F5C-CBBC-C74A-85B4-70D6CED8E58D}"/>
                </a:ext>
              </a:extLst>
            </p:cNvPr>
            <p:cNvSpPr/>
            <p:nvPr/>
          </p:nvSpPr>
          <p:spPr bwMode="auto">
            <a:xfrm>
              <a:off x="284272" y="4124646"/>
              <a:ext cx="3805742" cy="415130"/>
            </a:xfrm>
            <a:prstGeom prst="rect">
              <a:avLst/>
            </a:prstGeom>
            <a:no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7" tIns="91427" rIns="91427" bIns="9142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016">
                <a:lnSpc>
                  <a:spcPct val="150000"/>
                </a:lnSpc>
                <a:defRPr/>
              </a:pPr>
              <a:r>
                <a:rPr lang="en-US" sz="1400" b="1" kern="0">
                  <a:gradFill>
                    <a:gsLst>
                      <a:gs pos="63248">
                        <a:srgbClr val="0078D7"/>
                      </a:gs>
                      <a:gs pos="30000">
                        <a:srgbClr val="0078D7"/>
                      </a:gs>
                    </a:gsLst>
                    <a:lin ang="5400000" scaled="1"/>
                  </a:gradFill>
                  <a:latin typeface="Segoe UI" panose="020B0502040204020203" pitchFamily="34" charset="0"/>
                  <a:cs typeface="Segoe UI" panose="020B0502040204020203" pitchFamily="34" charset="0"/>
                </a:rPr>
                <a:t>AI ON DATA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84B5FE7-92FE-B646-B992-2CF4551E6F1A}"/>
                </a:ext>
              </a:extLst>
            </p:cNvPr>
            <p:cNvSpPr/>
            <p:nvPr/>
          </p:nvSpPr>
          <p:spPr bwMode="auto">
            <a:xfrm>
              <a:off x="284273" y="4559136"/>
              <a:ext cx="904329" cy="594683"/>
            </a:xfrm>
            <a:prstGeom prst="rect">
              <a:avLst/>
            </a:prstGeom>
            <a:solidFill>
              <a:srgbClr val="0078D7"/>
            </a:solidFill>
            <a:ln w="15875">
              <a:noFill/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79234" tIns="143387" rIns="179234" bIns="1433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3751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ker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anose="020B0502040204020203" pitchFamily="34" charset="0"/>
                  <a:cs typeface="Segoe UI" panose="020B0502040204020203" pitchFamily="34" charset="0"/>
                </a:rPr>
                <a:t>Cosmos DB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194CD16-8C42-9F49-AE0B-A6C01BFDEE27}"/>
                </a:ext>
              </a:extLst>
            </p:cNvPr>
            <p:cNvSpPr/>
            <p:nvPr/>
          </p:nvSpPr>
          <p:spPr bwMode="auto">
            <a:xfrm>
              <a:off x="4753359" y="4144005"/>
              <a:ext cx="3113352" cy="415130"/>
            </a:xfrm>
            <a:prstGeom prst="rect">
              <a:avLst/>
            </a:prstGeom>
            <a:no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7" tIns="91427" rIns="91427" bIns="9142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016">
                <a:lnSpc>
                  <a:spcPct val="150000"/>
                </a:lnSpc>
                <a:defRPr/>
              </a:pPr>
              <a:r>
                <a:rPr lang="en-US" sz="1400" b="1" kern="0">
                  <a:gradFill>
                    <a:gsLst>
                      <a:gs pos="63248">
                        <a:srgbClr val="0078D7"/>
                      </a:gs>
                      <a:gs pos="30000">
                        <a:srgbClr val="0078D7"/>
                      </a:gs>
                    </a:gsLst>
                    <a:lin ang="5400000" scaled="1"/>
                  </a:gradFill>
                  <a:latin typeface="Segoe UI" panose="020B0502040204020203" pitchFamily="34" charset="0"/>
                  <a:cs typeface="Segoe UI" panose="020B0502040204020203" pitchFamily="34" charset="0"/>
                </a:rPr>
                <a:t>AI COMPUTE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F93F744-7C6E-674F-AC04-2E811C7B9563}"/>
                </a:ext>
              </a:extLst>
            </p:cNvPr>
            <p:cNvSpPr/>
            <p:nvPr/>
          </p:nvSpPr>
          <p:spPr bwMode="auto">
            <a:xfrm>
              <a:off x="1234511" y="4559129"/>
              <a:ext cx="858775" cy="594683"/>
            </a:xfrm>
            <a:prstGeom prst="rect">
              <a:avLst/>
            </a:prstGeom>
            <a:solidFill>
              <a:srgbClr val="0078D7"/>
            </a:solidFill>
            <a:ln w="15875">
              <a:noFill/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79234" tIns="143387" rIns="179234" bIns="1433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3751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ker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anose="020B0502040204020203" pitchFamily="34" charset="0"/>
                  <a:cs typeface="Segoe UI" panose="020B0502040204020203" pitchFamily="34" charset="0"/>
                </a:rPr>
                <a:t>SQL </a:t>
              </a:r>
            </a:p>
            <a:p>
              <a:pPr algn="ctr" defTabSz="913751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ker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anose="020B0502040204020203" pitchFamily="34" charset="0"/>
                  <a:cs typeface="Segoe UI" panose="020B0502040204020203" pitchFamily="34" charset="0"/>
                </a:rPr>
                <a:t>DB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769738F-C820-284F-91D2-18F185BEBFFA}"/>
                </a:ext>
              </a:extLst>
            </p:cNvPr>
            <p:cNvSpPr/>
            <p:nvPr/>
          </p:nvSpPr>
          <p:spPr bwMode="auto">
            <a:xfrm>
              <a:off x="2139195" y="4559129"/>
              <a:ext cx="858775" cy="594683"/>
            </a:xfrm>
            <a:prstGeom prst="rect">
              <a:avLst/>
            </a:prstGeom>
            <a:solidFill>
              <a:srgbClr val="0078D7"/>
            </a:solidFill>
            <a:ln w="15875">
              <a:noFill/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79234" tIns="143387" rIns="179234" bIns="1433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3751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ker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anose="020B0502040204020203" pitchFamily="34" charset="0"/>
                  <a:cs typeface="Segoe UI" panose="020B0502040204020203" pitchFamily="34" charset="0"/>
                </a:rPr>
                <a:t>SQL </a:t>
              </a:r>
            </a:p>
            <a:p>
              <a:pPr algn="ctr" defTabSz="913751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ker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anose="020B0502040204020203" pitchFamily="34" charset="0"/>
                  <a:cs typeface="Segoe UI" panose="020B0502040204020203" pitchFamily="34" charset="0"/>
                </a:rPr>
                <a:t>DW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0D831B2-C4CA-C84F-AD3F-AC7E1EE1D5B2}"/>
                </a:ext>
              </a:extLst>
            </p:cNvPr>
            <p:cNvSpPr/>
            <p:nvPr/>
          </p:nvSpPr>
          <p:spPr bwMode="auto">
            <a:xfrm>
              <a:off x="3049078" y="4559129"/>
              <a:ext cx="858775" cy="594683"/>
            </a:xfrm>
            <a:prstGeom prst="rect">
              <a:avLst/>
            </a:prstGeom>
            <a:solidFill>
              <a:srgbClr val="0078D7"/>
            </a:solidFill>
            <a:ln w="15875">
              <a:noFill/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79234" tIns="143387" rIns="179234" bIns="1433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3751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ker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anose="020B0502040204020203" pitchFamily="34" charset="0"/>
                  <a:cs typeface="Segoe UI" panose="020B0502040204020203" pitchFamily="34" charset="0"/>
                </a:rPr>
                <a:t>Data Lake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C7B3E06-B83E-B84A-AEF4-7DDABE60F93B}"/>
                </a:ext>
              </a:extLst>
            </p:cNvPr>
            <p:cNvSpPr/>
            <p:nvPr/>
          </p:nvSpPr>
          <p:spPr bwMode="auto">
            <a:xfrm>
              <a:off x="4091315" y="4559132"/>
              <a:ext cx="741769" cy="594683"/>
            </a:xfrm>
            <a:prstGeom prst="rect">
              <a:avLst/>
            </a:prstGeom>
            <a:solidFill>
              <a:srgbClr val="0078D7"/>
            </a:solidFill>
            <a:ln w="15875">
              <a:noFill/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79234" tIns="143387" rIns="179234" bIns="1433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3751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ker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anose="020B0502040204020203" pitchFamily="34" charset="0"/>
                  <a:cs typeface="Segoe UI" panose="020B0502040204020203" pitchFamily="34" charset="0"/>
                </a:rPr>
                <a:t>Spark  ADB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67984F1-BC2D-4546-8B40-9CF5C1C11F7D}"/>
                </a:ext>
              </a:extLst>
            </p:cNvPr>
            <p:cNvSpPr/>
            <p:nvPr/>
          </p:nvSpPr>
          <p:spPr bwMode="auto">
            <a:xfrm>
              <a:off x="4863134" y="4559129"/>
              <a:ext cx="794794" cy="594683"/>
            </a:xfrm>
            <a:prstGeom prst="rect">
              <a:avLst/>
            </a:prstGeom>
            <a:solidFill>
              <a:srgbClr val="0078D7"/>
            </a:solidFill>
            <a:ln w="15875">
              <a:noFill/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79234" tIns="143387" rIns="179234" bIns="1433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3751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ker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anose="020B0502040204020203" pitchFamily="34" charset="0"/>
                  <a:cs typeface="Segoe UI" panose="020B0502040204020203" pitchFamily="34" charset="0"/>
                </a:rPr>
                <a:t>DSVM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165D349-6209-EE4F-86B3-F8DC07EE4E8F}"/>
                </a:ext>
              </a:extLst>
            </p:cNvPr>
            <p:cNvSpPr/>
            <p:nvPr/>
          </p:nvSpPr>
          <p:spPr bwMode="auto">
            <a:xfrm>
              <a:off x="5684293" y="4559130"/>
              <a:ext cx="741769" cy="594683"/>
            </a:xfrm>
            <a:prstGeom prst="rect">
              <a:avLst/>
            </a:prstGeom>
            <a:solidFill>
              <a:srgbClr val="0078D7"/>
            </a:solidFill>
            <a:ln w="15875">
              <a:noFill/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79234" tIns="143387" rIns="179234" bIns="1433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3751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ker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anose="020B0502040204020203" pitchFamily="34" charset="0"/>
                  <a:cs typeface="Segoe UI" panose="020B0502040204020203" pitchFamily="34" charset="0"/>
                </a:rPr>
                <a:t>Batch AI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47A753B-D464-1C43-9BE8-AE5F73057101}"/>
                </a:ext>
              </a:extLst>
            </p:cNvPr>
            <p:cNvSpPr/>
            <p:nvPr/>
          </p:nvSpPr>
          <p:spPr bwMode="auto">
            <a:xfrm>
              <a:off x="6452427" y="4559129"/>
              <a:ext cx="741769" cy="594683"/>
            </a:xfrm>
            <a:prstGeom prst="rect">
              <a:avLst/>
            </a:prstGeom>
            <a:solidFill>
              <a:srgbClr val="0078D7"/>
            </a:solidFill>
            <a:ln w="15875">
              <a:noFill/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79234" tIns="143387" rIns="179234" bIns="1433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3751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ker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anose="020B0502040204020203" pitchFamily="34" charset="0"/>
                  <a:cs typeface="Segoe UI" panose="020B0502040204020203" pitchFamily="34" charset="0"/>
                </a:rPr>
                <a:t>ACS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0C971A2-15E3-A24F-95EC-CE7540049B97}"/>
                </a:ext>
              </a:extLst>
            </p:cNvPr>
            <p:cNvSpPr/>
            <p:nvPr/>
          </p:nvSpPr>
          <p:spPr bwMode="auto">
            <a:xfrm>
              <a:off x="284271" y="5290687"/>
              <a:ext cx="7705271" cy="594683"/>
            </a:xfrm>
            <a:prstGeom prst="rect">
              <a:avLst/>
            </a:prstGeom>
            <a:solidFill>
              <a:srgbClr val="0078D7"/>
            </a:solidFill>
            <a:ln w="15875">
              <a:noFill/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79234" tIns="143387" rIns="179234" bIns="1433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3751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ker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anose="020B0502040204020203" pitchFamily="34" charset="0"/>
                  <a:cs typeface="Segoe UI" panose="020B0502040204020203" pitchFamily="34" charset="0"/>
                </a:rPr>
                <a:t>CPU, FPGA, GPU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93820FF-4164-154C-A826-CABE54652F80}"/>
                </a:ext>
              </a:extLst>
            </p:cNvPr>
            <p:cNvSpPr/>
            <p:nvPr/>
          </p:nvSpPr>
          <p:spPr bwMode="auto">
            <a:xfrm>
              <a:off x="7220948" y="4559129"/>
              <a:ext cx="752433" cy="594683"/>
            </a:xfrm>
            <a:prstGeom prst="rect">
              <a:avLst/>
            </a:prstGeom>
            <a:solidFill>
              <a:srgbClr val="0078D7"/>
            </a:solidFill>
            <a:ln w="15875">
              <a:noFill/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79234" tIns="143387" rIns="179234" bIns="1433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3751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ker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anose="020B0502040204020203" pitchFamily="34" charset="0"/>
                  <a:cs typeface="Segoe UI" panose="020B0502040204020203" pitchFamily="34" charset="0"/>
                </a:rPr>
                <a:t>IoT Edge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9A4839E-F010-4442-85C3-417AAE7117D1}"/>
              </a:ext>
            </a:extLst>
          </p:cNvPr>
          <p:cNvGrpSpPr/>
          <p:nvPr/>
        </p:nvGrpSpPr>
        <p:grpSpPr>
          <a:xfrm>
            <a:off x="8387104" y="2351796"/>
            <a:ext cx="3357154" cy="3250857"/>
            <a:chOff x="8283071" y="2351643"/>
            <a:chExt cx="3357630" cy="3251318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2E07106-C730-9D41-AB80-4465A9AC77FD}"/>
                </a:ext>
              </a:extLst>
            </p:cNvPr>
            <p:cNvSpPr/>
            <p:nvPr/>
          </p:nvSpPr>
          <p:spPr bwMode="auto">
            <a:xfrm>
              <a:off x="8440989" y="2786886"/>
              <a:ext cx="1040516" cy="614041"/>
            </a:xfrm>
            <a:prstGeom prst="rect">
              <a:avLst/>
            </a:prstGeom>
            <a:solidFill>
              <a:srgbClr val="0078D7"/>
            </a:solidFill>
            <a:ln w="15875">
              <a:noFill/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27" tIns="143387" rIns="91427" bIns="1433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3751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ker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anose="020B0502040204020203" pitchFamily="34" charset="0"/>
                  <a:cs typeface="Segoe UI" panose="020B0502040204020203" pitchFamily="34" charset="0"/>
                </a:rPr>
                <a:t>VS Tools </a:t>
              </a:r>
              <a:br>
                <a:rPr lang="en-US" sz="1200" ker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anose="020B0502040204020203" pitchFamily="34" charset="0"/>
                  <a:cs typeface="Segoe UI" panose="020B0502040204020203" pitchFamily="34" charset="0"/>
                </a:rPr>
              </a:br>
              <a:r>
                <a:rPr lang="en-US" sz="1200" ker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anose="020B0502040204020203" pitchFamily="34" charset="0"/>
                  <a:cs typeface="Segoe UI" panose="020B0502040204020203" pitchFamily="34" charset="0"/>
                </a:rPr>
                <a:t>for AI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3F47703-DDB2-0047-9E7B-53326202FF27}"/>
                </a:ext>
              </a:extLst>
            </p:cNvPr>
            <p:cNvSpPr/>
            <p:nvPr/>
          </p:nvSpPr>
          <p:spPr bwMode="auto">
            <a:xfrm>
              <a:off x="9545632" y="2786886"/>
              <a:ext cx="896634" cy="614041"/>
            </a:xfrm>
            <a:prstGeom prst="rect">
              <a:avLst/>
            </a:prstGeom>
            <a:solidFill>
              <a:srgbClr val="0078D7"/>
            </a:solidFill>
            <a:ln w="15875">
              <a:noFill/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27" tIns="143387" rIns="91427" bIns="1433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3751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ker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anose="020B0502040204020203" pitchFamily="34" charset="0"/>
                  <a:cs typeface="Segoe UI" panose="020B0502040204020203" pitchFamily="34" charset="0"/>
                </a:rPr>
                <a:t>Azure ML Studio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6345CCE-E16C-C34D-900A-BCDD4D4F0E0D}"/>
                </a:ext>
              </a:extLst>
            </p:cNvPr>
            <p:cNvSpPr/>
            <p:nvPr/>
          </p:nvSpPr>
          <p:spPr bwMode="auto">
            <a:xfrm>
              <a:off x="8283071" y="2351643"/>
              <a:ext cx="3357630" cy="415130"/>
            </a:xfrm>
            <a:prstGeom prst="rect">
              <a:avLst/>
            </a:prstGeom>
            <a:no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7" tIns="91427" rIns="91427" bIns="9142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016">
                <a:lnSpc>
                  <a:spcPct val="150000"/>
                </a:lnSpc>
                <a:defRPr/>
              </a:pPr>
              <a:r>
                <a:rPr lang="en-US" sz="1400" b="1" kern="0">
                  <a:gradFill>
                    <a:gsLst>
                      <a:gs pos="63248">
                        <a:srgbClr val="0078D7"/>
                      </a:gs>
                      <a:gs pos="30000">
                        <a:srgbClr val="0078D7"/>
                      </a:gs>
                    </a:gsLst>
                    <a:lin ang="5400000" scaled="1"/>
                  </a:gradFill>
                  <a:latin typeface="Segoe UI" panose="020B0502040204020203" pitchFamily="34" charset="0"/>
                  <a:cs typeface="Segoe UI" panose="020B0502040204020203" pitchFamily="34" charset="0"/>
                </a:rPr>
                <a:t>CODING &amp; MANAGEMENT TOOLS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C879244-D7C6-9649-93E4-6365EB675B54}"/>
                </a:ext>
              </a:extLst>
            </p:cNvPr>
            <p:cNvSpPr/>
            <p:nvPr/>
          </p:nvSpPr>
          <p:spPr bwMode="auto">
            <a:xfrm>
              <a:off x="10522021" y="2786886"/>
              <a:ext cx="960761" cy="614041"/>
            </a:xfrm>
            <a:prstGeom prst="rect">
              <a:avLst/>
            </a:prstGeom>
            <a:solidFill>
              <a:srgbClr val="0078D7"/>
            </a:solidFill>
            <a:ln w="15875">
              <a:noFill/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27" tIns="143387" rIns="91427" bIns="1433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3751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ker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anose="020B0502040204020203" pitchFamily="34" charset="0"/>
                  <a:cs typeface="Segoe UI" panose="020B0502040204020203" pitchFamily="34" charset="0"/>
                </a:rPr>
                <a:t>Azure ML Workbench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7356991-4536-334B-8CB5-B833F826B82C}"/>
                </a:ext>
              </a:extLst>
            </p:cNvPr>
            <p:cNvSpPr/>
            <p:nvPr/>
          </p:nvSpPr>
          <p:spPr bwMode="auto">
            <a:xfrm>
              <a:off x="8283071" y="3930076"/>
              <a:ext cx="3357630" cy="415130"/>
            </a:xfrm>
            <a:prstGeom prst="rect">
              <a:avLst/>
            </a:prstGeom>
            <a:no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7" tIns="91427" rIns="91427" bIns="9142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016">
                <a:lnSpc>
                  <a:spcPct val="150000"/>
                </a:lnSpc>
                <a:defRPr/>
              </a:pPr>
              <a:r>
                <a:rPr lang="en-US" sz="1400" b="1" kern="0">
                  <a:gradFill>
                    <a:gsLst>
                      <a:gs pos="63248">
                        <a:srgbClr val="0078D7"/>
                      </a:gs>
                      <a:gs pos="30000">
                        <a:srgbClr val="0078D7"/>
                      </a:gs>
                    </a:gsLst>
                    <a:lin ang="5400000" scaled="1"/>
                  </a:gradFill>
                  <a:latin typeface="Segoe UI" panose="020B0502040204020203" pitchFamily="34" charset="0"/>
                  <a:cs typeface="Segoe UI" panose="020B0502040204020203" pitchFamily="34" charset="0"/>
                </a:rPr>
                <a:t>DEEP LEARNING FRAMEWORKS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83DB18D-BD1D-844F-858C-E202D6B53FF1}"/>
                </a:ext>
              </a:extLst>
            </p:cNvPr>
            <p:cNvSpPr/>
            <p:nvPr/>
          </p:nvSpPr>
          <p:spPr bwMode="auto">
            <a:xfrm>
              <a:off x="8440738" y="4579938"/>
              <a:ext cx="846137" cy="614362"/>
            </a:xfrm>
            <a:prstGeom prst="rect">
              <a:avLst/>
            </a:prstGeom>
            <a:solidFill>
              <a:srgbClr val="0078D7"/>
            </a:solidFill>
            <a:ln w="15875">
              <a:noFill/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27" tIns="143387" rIns="91427" bIns="1433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3751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ker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anose="020B0502040204020203" pitchFamily="34" charset="0"/>
                  <a:cs typeface="Segoe UI" panose="020B0502040204020203" pitchFamily="34" charset="0"/>
                </a:rPr>
                <a:t>Cognitive Toolkit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90E725C-5006-D842-AEC4-0FA052CDA881}"/>
                </a:ext>
              </a:extLst>
            </p:cNvPr>
            <p:cNvSpPr/>
            <p:nvPr/>
          </p:nvSpPr>
          <p:spPr bwMode="auto">
            <a:xfrm>
              <a:off x="9481505" y="4587350"/>
              <a:ext cx="960761" cy="614041"/>
            </a:xfrm>
            <a:prstGeom prst="rect">
              <a:avLst/>
            </a:prstGeom>
            <a:solidFill>
              <a:srgbClr val="0078D7"/>
            </a:solidFill>
            <a:ln w="15875">
              <a:noFill/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27" tIns="143387" rIns="91427" bIns="1433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3751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ker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anose="020B0502040204020203" pitchFamily="34" charset="0"/>
                  <a:cs typeface="Segoe UI" panose="020B0502040204020203" pitchFamily="34" charset="0"/>
                </a:rPr>
                <a:t>TensorFlow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8805AE3-A2A0-CF48-8669-0405CA0B9A4A}"/>
                </a:ext>
              </a:extLst>
            </p:cNvPr>
            <p:cNvSpPr/>
            <p:nvPr/>
          </p:nvSpPr>
          <p:spPr bwMode="auto">
            <a:xfrm>
              <a:off x="10522021" y="4587349"/>
              <a:ext cx="960761" cy="614041"/>
            </a:xfrm>
            <a:prstGeom prst="rect">
              <a:avLst/>
            </a:prstGeom>
            <a:solidFill>
              <a:srgbClr val="0078D7"/>
            </a:solidFill>
            <a:ln w="15875">
              <a:noFill/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27" tIns="143387" rIns="91427" bIns="1433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3751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ker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anose="020B0502040204020203" pitchFamily="34" charset="0"/>
                  <a:cs typeface="Segoe UI" panose="020B0502040204020203" pitchFamily="34" charset="0"/>
                </a:rPr>
                <a:t>Caffe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96800E9-CF81-7648-8B1C-309C75AF8299}"/>
                </a:ext>
              </a:extLst>
            </p:cNvPr>
            <p:cNvSpPr/>
            <p:nvPr/>
          </p:nvSpPr>
          <p:spPr bwMode="auto">
            <a:xfrm>
              <a:off x="8440738" y="5345376"/>
              <a:ext cx="3090271" cy="257585"/>
            </a:xfrm>
            <a:prstGeom prst="rect">
              <a:avLst/>
            </a:prstGeom>
            <a:noFill/>
            <a:ln w="15875">
              <a:noFill/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27" tIns="143387" rIns="91427" bIns="1433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016">
                <a:defRPr/>
              </a:pPr>
              <a:r>
                <a:rPr lang="en-US" sz="1200" kern="0">
                  <a:gradFill>
                    <a:gsLst>
                      <a:gs pos="63248">
                        <a:srgbClr val="0078D7"/>
                      </a:gs>
                      <a:gs pos="30000">
                        <a:srgbClr val="0078D7"/>
                      </a:gs>
                    </a:gsLst>
                    <a:lin ang="5400000" scaled="1"/>
                  </a:gradFill>
                  <a:latin typeface="Segoe UI" panose="020B0502040204020203" pitchFamily="34" charset="0"/>
                  <a:cs typeface="Segoe UI" panose="020B0502040204020203" pitchFamily="34" charset="0"/>
                </a:rPr>
                <a:t>Others (Scikit-learn, MXNet, Keras, Chainer, Gluon…)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6A0727E1-F332-DE48-BAEF-15D2F744C4D9}"/>
                </a:ext>
              </a:extLst>
            </p:cNvPr>
            <p:cNvSpPr/>
            <p:nvPr/>
          </p:nvSpPr>
          <p:spPr bwMode="auto">
            <a:xfrm>
              <a:off x="9789094" y="4224592"/>
              <a:ext cx="1375924" cy="415130"/>
            </a:xfrm>
            <a:prstGeom prst="rect">
              <a:avLst/>
            </a:prstGeom>
            <a:no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7" tIns="91427" rIns="91427" bIns="9142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016">
                <a:lnSpc>
                  <a:spcPct val="150000"/>
                </a:lnSpc>
                <a:defRPr/>
              </a:pPr>
              <a:r>
                <a:rPr lang="en-US" sz="1200" kern="0">
                  <a:gradFill>
                    <a:gsLst>
                      <a:gs pos="63248">
                        <a:srgbClr val="0078D7"/>
                      </a:gs>
                      <a:gs pos="30000">
                        <a:srgbClr val="0078D7"/>
                      </a:gs>
                    </a:gsLst>
                    <a:lin ang="5400000" scaled="1"/>
                  </a:gradFill>
                  <a:latin typeface="Segoe UI" panose="020B0502040204020203" pitchFamily="34" charset="0"/>
                  <a:cs typeface="Segoe UI" panose="020B0502040204020203" pitchFamily="34" charset="0"/>
                </a:rPr>
                <a:t>3rd Party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20ECDFD-E3E3-1A40-AD1F-13394DD2D3B5}"/>
                </a:ext>
              </a:extLst>
            </p:cNvPr>
            <p:cNvSpPr/>
            <p:nvPr/>
          </p:nvSpPr>
          <p:spPr bwMode="auto">
            <a:xfrm>
              <a:off x="8448813" y="3483310"/>
              <a:ext cx="3090271" cy="257585"/>
            </a:xfrm>
            <a:prstGeom prst="rect">
              <a:avLst/>
            </a:prstGeom>
            <a:noFill/>
            <a:ln w="15875">
              <a:noFill/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27" tIns="143387" rIns="91427" bIns="1433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016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kern="0">
                  <a:gradFill>
                    <a:gsLst>
                      <a:gs pos="63248">
                        <a:srgbClr val="0078D7"/>
                      </a:gs>
                      <a:gs pos="30000">
                        <a:srgbClr val="0078D7"/>
                      </a:gs>
                    </a:gsLst>
                    <a:lin ang="5400000" scaled="1"/>
                  </a:gradFill>
                  <a:latin typeface="Segoe UI" panose="020B0502040204020203" pitchFamily="34" charset="0"/>
                  <a:cs typeface="Segoe UI" panose="020B0502040204020203" pitchFamily="34" charset="0"/>
                </a:rPr>
                <a:t>Others (PyCharm, Jupyter Notebooks…)</a:t>
              </a:r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95C713C2-12EB-A248-AE87-5970A7556918}"/>
              </a:ext>
            </a:extLst>
          </p:cNvPr>
          <p:cNvSpPr/>
          <p:nvPr/>
        </p:nvSpPr>
        <p:spPr>
          <a:xfrm>
            <a:off x="302648" y="1590298"/>
            <a:ext cx="7907782" cy="594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049">
              <a:defRPr/>
            </a:pPr>
            <a:r>
              <a:rPr lang="en-US" sz="3200" kern="0">
                <a:solidFill>
                  <a:schemeClr val="bg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Azure AI Services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EBD90CB-3BCD-A544-AF9F-CE3868D1C725}"/>
              </a:ext>
            </a:extLst>
          </p:cNvPr>
          <p:cNvSpPr/>
          <p:nvPr/>
        </p:nvSpPr>
        <p:spPr>
          <a:xfrm>
            <a:off x="486447" y="3616661"/>
            <a:ext cx="7907782" cy="594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049">
              <a:defRPr/>
            </a:pPr>
            <a:r>
              <a:rPr lang="en-US" sz="3200" kern="0">
                <a:solidFill>
                  <a:schemeClr val="bg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Azure Infrastructure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C50F008-07B8-5E40-B2AD-4F36EB68BF99}"/>
              </a:ext>
            </a:extLst>
          </p:cNvPr>
          <p:cNvSpPr/>
          <p:nvPr/>
        </p:nvSpPr>
        <p:spPr>
          <a:xfrm>
            <a:off x="8253612" y="1589292"/>
            <a:ext cx="3526972" cy="594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049">
              <a:defRPr/>
            </a:pPr>
            <a:r>
              <a:rPr lang="en-US" sz="3200" kern="0">
                <a:solidFill>
                  <a:schemeClr val="bg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Tools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283C9E4-E3F6-1948-8BB4-13AB2BB9BC4D}"/>
              </a:ext>
            </a:extLst>
          </p:cNvPr>
          <p:cNvGrpSpPr/>
          <p:nvPr/>
        </p:nvGrpSpPr>
        <p:grpSpPr>
          <a:xfrm>
            <a:off x="8444985" y="1483768"/>
            <a:ext cx="893344" cy="893344"/>
            <a:chOff x="9612657" y="3234476"/>
            <a:chExt cx="893470" cy="893470"/>
          </a:xfrm>
          <a:solidFill>
            <a:schemeClr val="tx1"/>
          </a:solidFill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298422A2-F4C1-3946-9285-3C5620399C7A}"/>
                </a:ext>
              </a:extLst>
            </p:cNvPr>
            <p:cNvSpPr/>
            <p:nvPr/>
          </p:nvSpPr>
          <p:spPr bwMode="auto">
            <a:xfrm>
              <a:off x="9612657" y="3234476"/>
              <a:ext cx="893470" cy="893470"/>
            </a:xfrm>
            <a:prstGeom prst="ellipse">
              <a:avLst/>
            </a:prstGeom>
            <a:grp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54" tIns="146284" rIns="182854" bIns="14628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293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Semiligh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4" name="tool">
              <a:extLst>
                <a:ext uri="{FF2B5EF4-FFF2-40B4-BE49-F238E27FC236}">
                  <a16:creationId xmlns:a16="http://schemas.microsoft.com/office/drawing/2014/main" id="{0C189543-1EA6-F244-9743-9F67DE326436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929561" y="3498331"/>
              <a:ext cx="259662" cy="365760"/>
            </a:xfrm>
            <a:custGeom>
              <a:avLst/>
              <a:gdLst>
                <a:gd name="T0" fmla="*/ 196 w 256"/>
                <a:gd name="T1" fmla="*/ 0 h 360"/>
                <a:gd name="T2" fmla="*/ 256 w 256"/>
                <a:gd name="T3" fmla="*/ 60 h 360"/>
                <a:gd name="T4" fmla="*/ 230 w 256"/>
                <a:gd name="T5" fmla="*/ 110 h 360"/>
                <a:gd name="T6" fmla="*/ 222 w 256"/>
                <a:gd name="T7" fmla="*/ 114 h 360"/>
                <a:gd name="T8" fmla="*/ 222 w 256"/>
                <a:gd name="T9" fmla="*/ 334 h 360"/>
                <a:gd name="T10" fmla="*/ 196 w 256"/>
                <a:gd name="T11" fmla="*/ 360 h 360"/>
                <a:gd name="T12" fmla="*/ 170 w 256"/>
                <a:gd name="T13" fmla="*/ 334 h 360"/>
                <a:gd name="T14" fmla="*/ 170 w 256"/>
                <a:gd name="T15" fmla="*/ 114 h 360"/>
                <a:gd name="T16" fmla="*/ 162 w 256"/>
                <a:gd name="T17" fmla="*/ 110 h 360"/>
                <a:gd name="T18" fmla="*/ 136 w 256"/>
                <a:gd name="T19" fmla="*/ 60 h 360"/>
                <a:gd name="T20" fmla="*/ 196 w 256"/>
                <a:gd name="T21" fmla="*/ 0 h 360"/>
                <a:gd name="T22" fmla="*/ 0 w 256"/>
                <a:gd name="T23" fmla="*/ 193 h 360"/>
                <a:gd name="T24" fmla="*/ 0 w 256"/>
                <a:gd name="T25" fmla="*/ 219 h 360"/>
                <a:gd name="T26" fmla="*/ 0 w 256"/>
                <a:gd name="T27" fmla="*/ 287 h 360"/>
                <a:gd name="T28" fmla="*/ 0 w 256"/>
                <a:gd name="T29" fmla="*/ 334 h 360"/>
                <a:gd name="T30" fmla="*/ 26 w 256"/>
                <a:gd name="T31" fmla="*/ 360 h 360"/>
                <a:gd name="T32" fmla="*/ 53 w 256"/>
                <a:gd name="T33" fmla="*/ 334 h 360"/>
                <a:gd name="T34" fmla="*/ 53 w 256"/>
                <a:gd name="T35" fmla="*/ 287 h 360"/>
                <a:gd name="T36" fmla="*/ 53 w 256"/>
                <a:gd name="T37" fmla="*/ 219 h 360"/>
                <a:gd name="T38" fmla="*/ 53 w 256"/>
                <a:gd name="T39" fmla="*/ 193 h 360"/>
                <a:gd name="T40" fmla="*/ 26 w 256"/>
                <a:gd name="T41" fmla="*/ 193 h 360"/>
                <a:gd name="T42" fmla="*/ 0 w 256"/>
                <a:gd name="T43" fmla="*/ 193 h 360"/>
                <a:gd name="T44" fmla="*/ 53 w 256"/>
                <a:gd name="T45" fmla="*/ 0 h 360"/>
                <a:gd name="T46" fmla="*/ 0 w 256"/>
                <a:gd name="T47" fmla="*/ 0 h 360"/>
                <a:gd name="T48" fmla="*/ 0 w 256"/>
                <a:gd name="T49" fmla="*/ 42 h 360"/>
                <a:gd name="T50" fmla="*/ 26 w 256"/>
                <a:gd name="T51" fmla="*/ 68 h 360"/>
                <a:gd name="T52" fmla="*/ 53 w 256"/>
                <a:gd name="T53" fmla="*/ 42 h 360"/>
                <a:gd name="T54" fmla="*/ 53 w 256"/>
                <a:gd name="T55" fmla="*/ 0 h 360"/>
                <a:gd name="T56" fmla="*/ 26 w 256"/>
                <a:gd name="T57" fmla="*/ 68 h 360"/>
                <a:gd name="T58" fmla="*/ 26 w 256"/>
                <a:gd name="T59" fmla="*/ 193 h 360"/>
                <a:gd name="T60" fmla="*/ 193 w 256"/>
                <a:gd name="T61" fmla="*/ 0 h 360"/>
                <a:gd name="T62" fmla="*/ 193 w 256"/>
                <a:gd name="T63" fmla="*/ 57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56" h="360">
                  <a:moveTo>
                    <a:pt x="196" y="0"/>
                  </a:moveTo>
                  <a:cubicBezTo>
                    <a:pt x="229" y="0"/>
                    <a:pt x="256" y="27"/>
                    <a:pt x="256" y="60"/>
                  </a:cubicBezTo>
                  <a:cubicBezTo>
                    <a:pt x="256" y="81"/>
                    <a:pt x="246" y="99"/>
                    <a:pt x="230" y="110"/>
                  </a:cubicBezTo>
                  <a:cubicBezTo>
                    <a:pt x="222" y="114"/>
                    <a:pt x="222" y="114"/>
                    <a:pt x="222" y="114"/>
                  </a:cubicBezTo>
                  <a:cubicBezTo>
                    <a:pt x="222" y="334"/>
                    <a:pt x="222" y="334"/>
                    <a:pt x="222" y="334"/>
                  </a:cubicBezTo>
                  <a:cubicBezTo>
                    <a:pt x="222" y="348"/>
                    <a:pt x="210" y="360"/>
                    <a:pt x="196" y="360"/>
                  </a:cubicBezTo>
                  <a:cubicBezTo>
                    <a:pt x="182" y="360"/>
                    <a:pt x="170" y="348"/>
                    <a:pt x="170" y="334"/>
                  </a:cubicBezTo>
                  <a:cubicBezTo>
                    <a:pt x="170" y="114"/>
                    <a:pt x="170" y="114"/>
                    <a:pt x="170" y="114"/>
                  </a:cubicBezTo>
                  <a:cubicBezTo>
                    <a:pt x="162" y="110"/>
                    <a:pt x="162" y="110"/>
                    <a:pt x="162" y="110"/>
                  </a:cubicBezTo>
                  <a:cubicBezTo>
                    <a:pt x="147" y="99"/>
                    <a:pt x="136" y="81"/>
                    <a:pt x="136" y="60"/>
                  </a:cubicBezTo>
                  <a:cubicBezTo>
                    <a:pt x="136" y="27"/>
                    <a:pt x="163" y="0"/>
                    <a:pt x="196" y="0"/>
                  </a:cubicBezTo>
                  <a:close/>
                  <a:moveTo>
                    <a:pt x="0" y="193"/>
                  </a:moveTo>
                  <a:cubicBezTo>
                    <a:pt x="0" y="219"/>
                    <a:pt x="0" y="219"/>
                    <a:pt x="0" y="219"/>
                  </a:cubicBezTo>
                  <a:cubicBezTo>
                    <a:pt x="0" y="287"/>
                    <a:pt x="0" y="287"/>
                    <a:pt x="0" y="287"/>
                  </a:cubicBezTo>
                  <a:cubicBezTo>
                    <a:pt x="0" y="334"/>
                    <a:pt x="0" y="334"/>
                    <a:pt x="0" y="334"/>
                  </a:cubicBezTo>
                  <a:cubicBezTo>
                    <a:pt x="0" y="348"/>
                    <a:pt x="12" y="360"/>
                    <a:pt x="26" y="360"/>
                  </a:cubicBezTo>
                  <a:cubicBezTo>
                    <a:pt x="41" y="360"/>
                    <a:pt x="53" y="348"/>
                    <a:pt x="53" y="334"/>
                  </a:cubicBezTo>
                  <a:cubicBezTo>
                    <a:pt x="53" y="287"/>
                    <a:pt x="53" y="287"/>
                    <a:pt x="53" y="287"/>
                  </a:cubicBezTo>
                  <a:cubicBezTo>
                    <a:pt x="53" y="219"/>
                    <a:pt x="53" y="219"/>
                    <a:pt x="53" y="219"/>
                  </a:cubicBezTo>
                  <a:cubicBezTo>
                    <a:pt x="53" y="193"/>
                    <a:pt x="53" y="193"/>
                    <a:pt x="53" y="193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0" y="193"/>
                    <a:pt x="0" y="193"/>
                    <a:pt x="0" y="193"/>
                  </a:cubicBezTo>
                  <a:close/>
                  <a:moveTo>
                    <a:pt x="5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53" y="42"/>
                    <a:pt x="53" y="42"/>
                    <a:pt x="53" y="42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26" y="68"/>
                  </a:moveTo>
                  <a:cubicBezTo>
                    <a:pt x="26" y="193"/>
                    <a:pt x="26" y="193"/>
                    <a:pt x="26" y="193"/>
                  </a:cubicBezTo>
                  <a:moveTo>
                    <a:pt x="193" y="0"/>
                  </a:moveTo>
                  <a:cubicBezTo>
                    <a:pt x="193" y="57"/>
                    <a:pt x="193" y="57"/>
                    <a:pt x="193" y="57"/>
                  </a:cubicBezTo>
                </a:path>
              </a:pathLst>
            </a:custGeom>
            <a:grpFill/>
            <a:ln w="15875" cap="sq">
              <a:solidFill>
                <a:schemeClr val="accent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defTabSz="914225">
                <a:defRPr/>
              </a:pPr>
              <a:endParaRPr lang="en-US" sz="1730"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</a:gradFill>
                <a:latin typeface="Segoe UI Semilight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FD933CA-9EBD-E149-9EE1-4468F430E038}"/>
              </a:ext>
            </a:extLst>
          </p:cNvPr>
          <p:cNvGrpSpPr/>
          <p:nvPr/>
        </p:nvGrpSpPr>
        <p:grpSpPr>
          <a:xfrm>
            <a:off x="470785" y="3612296"/>
            <a:ext cx="914270" cy="914270"/>
            <a:chOff x="3807078" y="4711512"/>
            <a:chExt cx="914400" cy="914400"/>
          </a:xfrm>
          <a:solidFill>
            <a:schemeClr val="tx1"/>
          </a:solidFill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0EBCF4A0-FAF3-A047-A435-25AE79CE8570}"/>
                </a:ext>
              </a:extLst>
            </p:cNvPr>
            <p:cNvSpPr/>
            <p:nvPr/>
          </p:nvSpPr>
          <p:spPr bwMode="auto">
            <a:xfrm>
              <a:off x="3807078" y="4711512"/>
              <a:ext cx="914400" cy="914400"/>
            </a:xfrm>
            <a:prstGeom prst="ellipse">
              <a:avLst/>
            </a:prstGeom>
            <a:grp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54" tIns="146284" rIns="182854" bIns="14628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293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Semiligh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7" name="binary">
              <a:extLst>
                <a:ext uri="{FF2B5EF4-FFF2-40B4-BE49-F238E27FC236}">
                  <a16:creationId xmlns:a16="http://schemas.microsoft.com/office/drawing/2014/main" id="{B65300C0-5ED7-2249-BCBC-1AB6685D3F7D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4081398" y="5010796"/>
              <a:ext cx="365760" cy="315833"/>
            </a:xfrm>
            <a:custGeom>
              <a:avLst/>
              <a:gdLst>
                <a:gd name="T0" fmla="*/ 0 w 245"/>
                <a:gd name="T1" fmla="*/ 48 h 212"/>
                <a:gd name="T2" fmla="*/ 92 w 245"/>
                <a:gd name="T3" fmla="*/ 48 h 212"/>
                <a:gd name="T4" fmla="*/ 183 w 245"/>
                <a:gd name="T5" fmla="*/ 48 h 212"/>
                <a:gd name="T6" fmla="*/ 62 w 245"/>
                <a:gd name="T7" fmla="*/ 15 h 212"/>
                <a:gd name="T8" fmla="*/ 46 w 245"/>
                <a:gd name="T9" fmla="*/ 0 h 212"/>
                <a:gd name="T10" fmla="*/ 30 w 245"/>
                <a:gd name="T11" fmla="*/ 33 h 212"/>
                <a:gd name="T12" fmla="*/ 46 w 245"/>
                <a:gd name="T13" fmla="*/ 49 h 212"/>
                <a:gd name="T14" fmla="*/ 153 w 245"/>
                <a:gd name="T15" fmla="*/ 33 h 212"/>
                <a:gd name="T16" fmla="*/ 137 w 245"/>
                <a:gd name="T17" fmla="*/ 0 h 212"/>
                <a:gd name="T18" fmla="*/ 122 w 245"/>
                <a:gd name="T19" fmla="*/ 15 h 212"/>
                <a:gd name="T20" fmla="*/ 137 w 245"/>
                <a:gd name="T21" fmla="*/ 49 h 212"/>
                <a:gd name="T22" fmla="*/ 153 w 245"/>
                <a:gd name="T23" fmla="*/ 33 h 212"/>
                <a:gd name="T24" fmla="*/ 245 w 245"/>
                <a:gd name="T25" fmla="*/ 15 h 212"/>
                <a:gd name="T26" fmla="*/ 229 w 245"/>
                <a:gd name="T27" fmla="*/ 0 h 212"/>
                <a:gd name="T28" fmla="*/ 213 w 245"/>
                <a:gd name="T29" fmla="*/ 33 h 212"/>
                <a:gd name="T30" fmla="*/ 229 w 245"/>
                <a:gd name="T31" fmla="*/ 49 h 212"/>
                <a:gd name="T32" fmla="*/ 0 w 245"/>
                <a:gd name="T33" fmla="*/ 163 h 212"/>
                <a:gd name="T34" fmla="*/ 92 w 245"/>
                <a:gd name="T35" fmla="*/ 163 h 212"/>
                <a:gd name="T36" fmla="*/ 183 w 245"/>
                <a:gd name="T37" fmla="*/ 163 h 212"/>
                <a:gd name="T38" fmla="*/ 62 w 245"/>
                <a:gd name="T39" fmla="*/ 196 h 212"/>
                <a:gd name="T40" fmla="*/ 46 w 245"/>
                <a:gd name="T41" fmla="*/ 163 h 212"/>
                <a:gd name="T42" fmla="*/ 30 w 245"/>
                <a:gd name="T43" fmla="*/ 179 h 212"/>
                <a:gd name="T44" fmla="*/ 46 w 245"/>
                <a:gd name="T45" fmla="*/ 212 h 212"/>
                <a:gd name="T46" fmla="*/ 62 w 245"/>
                <a:gd name="T47" fmla="*/ 196 h 212"/>
                <a:gd name="T48" fmla="*/ 153 w 245"/>
                <a:gd name="T49" fmla="*/ 179 h 212"/>
                <a:gd name="T50" fmla="*/ 137 w 245"/>
                <a:gd name="T51" fmla="*/ 163 h 212"/>
                <a:gd name="T52" fmla="*/ 122 w 245"/>
                <a:gd name="T53" fmla="*/ 196 h 212"/>
                <a:gd name="T54" fmla="*/ 137 w 245"/>
                <a:gd name="T55" fmla="*/ 212 h 212"/>
                <a:gd name="T56" fmla="*/ 245 w 245"/>
                <a:gd name="T57" fmla="*/ 196 h 212"/>
                <a:gd name="T58" fmla="*/ 229 w 245"/>
                <a:gd name="T59" fmla="*/ 163 h 212"/>
                <a:gd name="T60" fmla="*/ 213 w 245"/>
                <a:gd name="T61" fmla="*/ 179 h 212"/>
                <a:gd name="T62" fmla="*/ 229 w 245"/>
                <a:gd name="T63" fmla="*/ 212 h 212"/>
                <a:gd name="T64" fmla="*/ 245 w 245"/>
                <a:gd name="T65" fmla="*/ 196 h 212"/>
                <a:gd name="T66" fmla="*/ 62 w 245"/>
                <a:gd name="T67" fmla="*/ 131 h 212"/>
                <a:gd name="T68" fmla="*/ 153 w 245"/>
                <a:gd name="T69" fmla="*/ 131 h 212"/>
                <a:gd name="T70" fmla="*/ 32 w 245"/>
                <a:gd name="T71" fmla="*/ 98 h 212"/>
                <a:gd name="T72" fmla="*/ 16 w 245"/>
                <a:gd name="T73" fmla="*/ 83 h 212"/>
                <a:gd name="T74" fmla="*/ 0 w 245"/>
                <a:gd name="T75" fmla="*/ 116 h 212"/>
                <a:gd name="T76" fmla="*/ 16 w 245"/>
                <a:gd name="T77" fmla="*/ 132 h 212"/>
                <a:gd name="T78" fmla="*/ 123 w 245"/>
                <a:gd name="T79" fmla="*/ 116 h 212"/>
                <a:gd name="T80" fmla="*/ 107 w 245"/>
                <a:gd name="T81" fmla="*/ 83 h 212"/>
                <a:gd name="T82" fmla="*/ 92 w 245"/>
                <a:gd name="T83" fmla="*/ 98 h 212"/>
                <a:gd name="T84" fmla="*/ 107 w 245"/>
                <a:gd name="T85" fmla="*/ 132 h 212"/>
                <a:gd name="T86" fmla="*/ 123 w 245"/>
                <a:gd name="T87" fmla="*/ 116 h 212"/>
                <a:gd name="T88" fmla="*/ 215 w 245"/>
                <a:gd name="T89" fmla="*/ 98 h 212"/>
                <a:gd name="T90" fmla="*/ 199 w 245"/>
                <a:gd name="T91" fmla="*/ 83 h 212"/>
                <a:gd name="T92" fmla="*/ 183 w 245"/>
                <a:gd name="T93" fmla="*/ 116 h 212"/>
                <a:gd name="T94" fmla="*/ 199 w 245"/>
                <a:gd name="T95" fmla="*/ 132 h 212"/>
                <a:gd name="T96" fmla="*/ 245 w 245"/>
                <a:gd name="T97" fmla="*/ 83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45" h="212">
                  <a:moveTo>
                    <a:pt x="0" y="0"/>
                  </a:moveTo>
                  <a:cubicBezTo>
                    <a:pt x="0" y="48"/>
                    <a:pt x="0" y="48"/>
                    <a:pt x="0" y="48"/>
                  </a:cubicBezTo>
                  <a:moveTo>
                    <a:pt x="92" y="0"/>
                  </a:moveTo>
                  <a:cubicBezTo>
                    <a:pt x="92" y="48"/>
                    <a:pt x="92" y="48"/>
                    <a:pt x="92" y="48"/>
                  </a:cubicBezTo>
                  <a:moveTo>
                    <a:pt x="183" y="0"/>
                  </a:moveTo>
                  <a:cubicBezTo>
                    <a:pt x="183" y="48"/>
                    <a:pt x="183" y="48"/>
                    <a:pt x="183" y="48"/>
                  </a:cubicBezTo>
                  <a:moveTo>
                    <a:pt x="62" y="33"/>
                  </a:moveTo>
                  <a:cubicBezTo>
                    <a:pt x="62" y="15"/>
                    <a:pt x="62" y="15"/>
                    <a:pt x="62" y="15"/>
                  </a:cubicBezTo>
                  <a:cubicBezTo>
                    <a:pt x="62" y="7"/>
                    <a:pt x="55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37" y="0"/>
                    <a:pt x="30" y="7"/>
                    <a:pt x="30" y="15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41"/>
                    <a:pt x="37" y="49"/>
                    <a:pt x="46" y="49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55" y="49"/>
                    <a:pt x="62" y="41"/>
                    <a:pt x="62" y="33"/>
                  </a:cubicBezTo>
                  <a:close/>
                  <a:moveTo>
                    <a:pt x="153" y="33"/>
                  </a:moveTo>
                  <a:cubicBezTo>
                    <a:pt x="153" y="15"/>
                    <a:pt x="153" y="15"/>
                    <a:pt x="153" y="15"/>
                  </a:cubicBezTo>
                  <a:cubicBezTo>
                    <a:pt x="153" y="7"/>
                    <a:pt x="146" y="0"/>
                    <a:pt x="137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29" y="0"/>
                    <a:pt x="122" y="7"/>
                    <a:pt x="122" y="15"/>
                  </a:cubicBezTo>
                  <a:cubicBezTo>
                    <a:pt x="122" y="33"/>
                    <a:pt x="122" y="33"/>
                    <a:pt x="122" y="33"/>
                  </a:cubicBezTo>
                  <a:cubicBezTo>
                    <a:pt x="122" y="41"/>
                    <a:pt x="129" y="49"/>
                    <a:pt x="137" y="49"/>
                  </a:cubicBezTo>
                  <a:cubicBezTo>
                    <a:pt x="137" y="49"/>
                    <a:pt x="137" y="49"/>
                    <a:pt x="137" y="49"/>
                  </a:cubicBezTo>
                  <a:cubicBezTo>
                    <a:pt x="146" y="49"/>
                    <a:pt x="153" y="41"/>
                    <a:pt x="153" y="33"/>
                  </a:cubicBezTo>
                  <a:close/>
                  <a:moveTo>
                    <a:pt x="245" y="33"/>
                  </a:moveTo>
                  <a:cubicBezTo>
                    <a:pt x="245" y="15"/>
                    <a:pt x="245" y="15"/>
                    <a:pt x="245" y="15"/>
                  </a:cubicBezTo>
                  <a:cubicBezTo>
                    <a:pt x="245" y="7"/>
                    <a:pt x="237" y="0"/>
                    <a:pt x="229" y="0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220" y="0"/>
                    <a:pt x="213" y="7"/>
                    <a:pt x="213" y="15"/>
                  </a:cubicBezTo>
                  <a:cubicBezTo>
                    <a:pt x="213" y="33"/>
                    <a:pt x="213" y="33"/>
                    <a:pt x="213" y="33"/>
                  </a:cubicBezTo>
                  <a:cubicBezTo>
                    <a:pt x="213" y="41"/>
                    <a:pt x="220" y="49"/>
                    <a:pt x="229" y="49"/>
                  </a:cubicBezTo>
                  <a:cubicBezTo>
                    <a:pt x="229" y="49"/>
                    <a:pt x="229" y="49"/>
                    <a:pt x="229" y="49"/>
                  </a:cubicBezTo>
                  <a:cubicBezTo>
                    <a:pt x="237" y="49"/>
                    <a:pt x="245" y="41"/>
                    <a:pt x="245" y="33"/>
                  </a:cubicBezTo>
                  <a:close/>
                  <a:moveTo>
                    <a:pt x="0" y="163"/>
                  </a:moveTo>
                  <a:cubicBezTo>
                    <a:pt x="0" y="212"/>
                    <a:pt x="0" y="212"/>
                    <a:pt x="0" y="212"/>
                  </a:cubicBezTo>
                  <a:moveTo>
                    <a:pt x="92" y="163"/>
                  </a:moveTo>
                  <a:cubicBezTo>
                    <a:pt x="92" y="212"/>
                    <a:pt x="92" y="212"/>
                    <a:pt x="92" y="212"/>
                  </a:cubicBezTo>
                  <a:moveTo>
                    <a:pt x="183" y="163"/>
                  </a:moveTo>
                  <a:cubicBezTo>
                    <a:pt x="183" y="212"/>
                    <a:pt x="183" y="212"/>
                    <a:pt x="183" y="212"/>
                  </a:cubicBezTo>
                  <a:moveTo>
                    <a:pt x="62" y="196"/>
                  </a:moveTo>
                  <a:cubicBezTo>
                    <a:pt x="62" y="179"/>
                    <a:pt x="62" y="179"/>
                    <a:pt x="62" y="179"/>
                  </a:cubicBezTo>
                  <a:cubicBezTo>
                    <a:pt x="62" y="170"/>
                    <a:pt x="55" y="163"/>
                    <a:pt x="46" y="163"/>
                  </a:cubicBezTo>
                  <a:cubicBezTo>
                    <a:pt x="46" y="163"/>
                    <a:pt x="46" y="163"/>
                    <a:pt x="46" y="163"/>
                  </a:cubicBezTo>
                  <a:cubicBezTo>
                    <a:pt x="37" y="163"/>
                    <a:pt x="30" y="170"/>
                    <a:pt x="30" y="179"/>
                  </a:cubicBezTo>
                  <a:cubicBezTo>
                    <a:pt x="30" y="196"/>
                    <a:pt x="30" y="196"/>
                    <a:pt x="30" y="196"/>
                  </a:cubicBezTo>
                  <a:cubicBezTo>
                    <a:pt x="30" y="205"/>
                    <a:pt x="37" y="212"/>
                    <a:pt x="46" y="212"/>
                  </a:cubicBezTo>
                  <a:cubicBezTo>
                    <a:pt x="46" y="212"/>
                    <a:pt x="46" y="212"/>
                    <a:pt x="46" y="212"/>
                  </a:cubicBezTo>
                  <a:cubicBezTo>
                    <a:pt x="55" y="212"/>
                    <a:pt x="62" y="205"/>
                    <a:pt x="62" y="196"/>
                  </a:cubicBezTo>
                  <a:close/>
                  <a:moveTo>
                    <a:pt x="153" y="196"/>
                  </a:moveTo>
                  <a:cubicBezTo>
                    <a:pt x="153" y="179"/>
                    <a:pt x="153" y="179"/>
                    <a:pt x="153" y="179"/>
                  </a:cubicBezTo>
                  <a:cubicBezTo>
                    <a:pt x="153" y="170"/>
                    <a:pt x="146" y="163"/>
                    <a:pt x="137" y="163"/>
                  </a:cubicBezTo>
                  <a:cubicBezTo>
                    <a:pt x="137" y="163"/>
                    <a:pt x="137" y="163"/>
                    <a:pt x="137" y="163"/>
                  </a:cubicBezTo>
                  <a:cubicBezTo>
                    <a:pt x="129" y="163"/>
                    <a:pt x="122" y="170"/>
                    <a:pt x="122" y="179"/>
                  </a:cubicBezTo>
                  <a:cubicBezTo>
                    <a:pt x="122" y="196"/>
                    <a:pt x="122" y="196"/>
                    <a:pt x="122" y="196"/>
                  </a:cubicBezTo>
                  <a:cubicBezTo>
                    <a:pt x="122" y="205"/>
                    <a:pt x="129" y="212"/>
                    <a:pt x="137" y="212"/>
                  </a:cubicBezTo>
                  <a:cubicBezTo>
                    <a:pt x="137" y="212"/>
                    <a:pt x="137" y="212"/>
                    <a:pt x="137" y="212"/>
                  </a:cubicBezTo>
                  <a:cubicBezTo>
                    <a:pt x="146" y="212"/>
                    <a:pt x="153" y="205"/>
                    <a:pt x="153" y="196"/>
                  </a:cubicBezTo>
                  <a:close/>
                  <a:moveTo>
                    <a:pt x="245" y="196"/>
                  </a:moveTo>
                  <a:cubicBezTo>
                    <a:pt x="245" y="179"/>
                    <a:pt x="245" y="179"/>
                    <a:pt x="245" y="179"/>
                  </a:cubicBezTo>
                  <a:cubicBezTo>
                    <a:pt x="245" y="170"/>
                    <a:pt x="237" y="163"/>
                    <a:pt x="229" y="163"/>
                  </a:cubicBezTo>
                  <a:cubicBezTo>
                    <a:pt x="229" y="163"/>
                    <a:pt x="229" y="163"/>
                    <a:pt x="229" y="163"/>
                  </a:cubicBezTo>
                  <a:cubicBezTo>
                    <a:pt x="220" y="163"/>
                    <a:pt x="213" y="170"/>
                    <a:pt x="213" y="179"/>
                  </a:cubicBezTo>
                  <a:cubicBezTo>
                    <a:pt x="213" y="196"/>
                    <a:pt x="213" y="196"/>
                    <a:pt x="213" y="196"/>
                  </a:cubicBezTo>
                  <a:cubicBezTo>
                    <a:pt x="213" y="205"/>
                    <a:pt x="220" y="212"/>
                    <a:pt x="229" y="212"/>
                  </a:cubicBezTo>
                  <a:cubicBezTo>
                    <a:pt x="229" y="212"/>
                    <a:pt x="229" y="212"/>
                    <a:pt x="229" y="212"/>
                  </a:cubicBezTo>
                  <a:cubicBezTo>
                    <a:pt x="237" y="212"/>
                    <a:pt x="245" y="205"/>
                    <a:pt x="245" y="196"/>
                  </a:cubicBezTo>
                  <a:close/>
                  <a:moveTo>
                    <a:pt x="62" y="83"/>
                  </a:moveTo>
                  <a:cubicBezTo>
                    <a:pt x="62" y="131"/>
                    <a:pt x="62" y="131"/>
                    <a:pt x="62" y="131"/>
                  </a:cubicBezTo>
                  <a:moveTo>
                    <a:pt x="153" y="83"/>
                  </a:moveTo>
                  <a:cubicBezTo>
                    <a:pt x="153" y="131"/>
                    <a:pt x="153" y="131"/>
                    <a:pt x="153" y="131"/>
                  </a:cubicBezTo>
                  <a:moveTo>
                    <a:pt x="32" y="116"/>
                  </a:moveTo>
                  <a:cubicBezTo>
                    <a:pt x="32" y="98"/>
                    <a:pt x="32" y="98"/>
                    <a:pt x="32" y="98"/>
                  </a:cubicBezTo>
                  <a:cubicBezTo>
                    <a:pt x="32" y="90"/>
                    <a:pt x="25" y="83"/>
                    <a:pt x="16" y="83"/>
                  </a:cubicBezTo>
                  <a:cubicBezTo>
                    <a:pt x="16" y="83"/>
                    <a:pt x="16" y="83"/>
                    <a:pt x="16" y="83"/>
                  </a:cubicBezTo>
                  <a:cubicBezTo>
                    <a:pt x="7" y="83"/>
                    <a:pt x="0" y="90"/>
                    <a:pt x="0" y="98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24"/>
                    <a:pt x="7" y="132"/>
                    <a:pt x="16" y="132"/>
                  </a:cubicBezTo>
                  <a:cubicBezTo>
                    <a:pt x="16" y="132"/>
                    <a:pt x="16" y="132"/>
                    <a:pt x="16" y="132"/>
                  </a:cubicBezTo>
                  <a:cubicBezTo>
                    <a:pt x="25" y="132"/>
                    <a:pt x="32" y="124"/>
                    <a:pt x="32" y="116"/>
                  </a:cubicBezTo>
                  <a:close/>
                  <a:moveTo>
                    <a:pt x="123" y="116"/>
                  </a:moveTo>
                  <a:cubicBezTo>
                    <a:pt x="123" y="98"/>
                    <a:pt x="123" y="98"/>
                    <a:pt x="123" y="98"/>
                  </a:cubicBezTo>
                  <a:cubicBezTo>
                    <a:pt x="123" y="90"/>
                    <a:pt x="116" y="83"/>
                    <a:pt x="107" y="83"/>
                  </a:cubicBezTo>
                  <a:cubicBezTo>
                    <a:pt x="107" y="83"/>
                    <a:pt x="107" y="83"/>
                    <a:pt x="107" y="83"/>
                  </a:cubicBezTo>
                  <a:cubicBezTo>
                    <a:pt x="99" y="83"/>
                    <a:pt x="92" y="90"/>
                    <a:pt x="92" y="98"/>
                  </a:cubicBezTo>
                  <a:cubicBezTo>
                    <a:pt x="92" y="116"/>
                    <a:pt x="92" y="116"/>
                    <a:pt x="92" y="116"/>
                  </a:cubicBezTo>
                  <a:cubicBezTo>
                    <a:pt x="92" y="124"/>
                    <a:pt x="99" y="132"/>
                    <a:pt x="107" y="132"/>
                  </a:cubicBezTo>
                  <a:cubicBezTo>
                    <a:pt x="107" y="132"/>
                    <a:pt x="107" y="132"/>
                    <a:pt x="107" y="132"/>
                  </a:cubicBezTo>
                  <a:cubicBezTo>
                    <a:pt x="116" y="132"/>
                    <a:pt x="123" y="124"/>
                    <a:pt x="123" y="116"/>
                  </a:cubicBezTo>
                  <a:close/>
                  <a:moveTo>
                    <a:pt x="215" y="116"/>
                  </a:moveTo>
                  <a:cubicBezTo>
                    <a:pt x="215" y="98"/>
                    <a:pt x="215" y="98"/>
                    <a:pt x="215" y="98"/>
                  </a:cubicBezTo>
                  <a:cubicBezTo>
                    <a:pt x="215" y="90"/>
                    <a:pt x="207" y="83"/>
                    <a:pt x="199" y="83"/>
                  </a:cubicBezTo>
                  <a:cubicBezTo>
                    <a:pt x="199" y="83"/>
                    <a:pt x="199" y="83"/>
                    <a:pt x="199" y="83"/>
                  </a:cubicBezTo>
                  <a:cubicBezTo>
                    <a:pt x="190" y="83"/>
                    <a:pt x="183" y="90"/>
                    <a:pt x="183" y="98"/>
                  </a:cubicBezTo>
                  <a:cubicBezTo>
                    <a:pt x="183" y="116"/>
                    <a:pt x="183" y="116"/>
                    <a:pt x="183" y="116"/>
                  </a:cubicBezTo>
                  <a:cubicBezTo>
                    <a:pt x="183" y="124"/>
                    <a:pt x="190" y="132"/>
                    <a:pt x="199" y="132"/>
                  </a:cubicBezTo>
                  <a:cubicBezTo>
                    <a:pt x="199" y="132"/>
                    <a:pt x="199" y="132"/>
                    <a:pt x="199" y="132"/>
                  </a:cubicBezTo>
                  <a:cubicBezTo>
                    <a:pt x="207" y="132"/>
                    <a:pt x="215" y="124"/>
                    <a:pt x="215" y="116"/>
                  </a:cubicBezTo>
                  <a:close/>
                  <a:moveTo>
                    <a:pt x="245" y="83"/>
                  </a:moveTo>
                  <a:cubicBezTo>
                    <a:pt x="245" y="131"/>
                    <a:pt x="245" y="131"/>
                    <a:pt x="245" y="131"/>
                  </a:cubicBezTo>
                </a:path>
              </a:pathLst>
            </a:custGeom>
            <a:grpFill/>
            <a:ln w="15875" cap="sq">
              <a:solidFill>
                <a:schemeClr val="accent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defTabSz="914225">
                <a:defRPr/>
              </a:pPr>
              <a:endParaRPr lang="en-US" sz="1730">
                <a:solidFill>
                  <a:srgbClr val="353535"/>
                </a:solidFill>
                <a:latin typeface="Segoe UI Semilight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1CFF307-0A9C-D949-8F09-C24E76737FE8}"/>
              </a:ext>
            </a:extLst>
          </p:cNvPr>
          <p:cNvGrpSpPr/>
          <p:nvPr/>
        </p:nvGrpSpPr>
        <p:grpSpPr>
          <a:xfrm>
            <a:off x="411417" y="1485065"/>
            <a:ext cx="914270" cy="914270"/>
            <a:chOff x="3807078" y="2409622"/>
            <a:chExt cx="914400" cy="914400"/>
          </a:xfrm>
          <a:solidFill>
            <a:schemeClr val="tx1"/>
          </a:solidFill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C852EADB-4177-B545-82F3-C5FC55E9C74F}"/>
                </a:ext>
              </a:extLst>
            </p:cNvPr>
            <p:cNvSpPr/>
            <p:nvPr/>
          </p:nvSpPr>
          <p:spPr bwMode="auto">
            <a:xfrm>
              <a:off x="3807078" y="2409622"/>
              <a:ext cx="914400" cy="914400"/>
            </a:xfrm>
            <a:prstGeom prst="ellipse">
              <a:avLst/>
            </a:prstGeom>
            <a:grp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54" tIns="146284" rIns="182854" bIns="14628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293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Semiligh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0" name="Freeform: Shape 27">
              <a:extLst>
                <a:ext uri="{FF2B5EF4-FFF2-40B4-BE49-F238E27FC236}">
                  <a16:creationId xmlns:a16="http://schemas.microsoft.com/office/drawing/2014/main" id="{15F2F102-05BB-7C4A-849C-388C7792A4BE}"/>
                </a:ext>
              </a:extLst>
            </p:cNvPr>
            <p:cNvSpPr/>
            <p:nvPr/>
          </p:nvSpPr>
          <p:spPr bwMode="auto">
            <a:xfrm flipV="1">
              <a:off x="3987576" y="2681119"/>
              <a:ext cx="553404" cy="305065"/>
            </a:xfrm>
            <a:custGeom>
              <a:avLst/>
              <a:gdLst>
                <a:gd name="connsiteX0" fmla="*/ 2780439 w 5647350"/>
                <a:gd name="connsiteY0" fmla="*/ 3113116 h 3113116"/>
                <a:gd name="connsiteX1" fmla="*/ 4003228 w 5647350"/>
                <a:gd name="connsiteY1" fmla="*/ 2302597 h 3113116"/>
                <a:gd name="connsiteX2" fmla="*/ 4014578 w 5647350"/>
                <a:gd name="connsiteY2" fmla="*/ 2266034 h 3113116"/>
                <a:gd name="connsiteX3" fmla="*/ 4121367 w 5647350"/>
                <a:gd name="connsiteY3" fmla="*/ 2305119 h 3113116"/>
                <a:gd name="connsiteX4" fmla="*/ 4471137 w 5647350"/>
                <a:gd name="connsiteY4" fmla="*/ 2357999 h 3113116"/>
                <a:gd name="connsiteX5" fmla="*/ 5647350 w 5647350"/>
                <a:gd name="connsiteY5" fmla="*/ 1181786 h 3113116"/>
                <a:gd name="connsiteX6" fmla="*/ 4591398 w 5647350"/>
                <a:gd name="connsiteY6" fmla="*/ 11645 h 3113116"/>
                <a:gd name="connsiteX7" fmla="*/ 4501659 w 5647350"/>
                <a:gd name="connsiteY7" fmla="*/ 7114 h 3113116"/>
                <a:gd name="connsiteX8" fmla="*/ 4452514 w 5647350"/>
                <a:gd name="connsiteY8" fmla="*/ 2160 h 3113116"/>
                <a:gd name="connsiteX9" fmla="*/ 661901 w 5647350"/>
                <a:gd name="connsiteY9" fmla="*/ 2161 h 3113116"/>
                <a:gd name="connsiteX10" fmla="*/ 606779 w 5647350"/>
                <a:gd name="connsiteY10" fmla="*/ 0 h 3113116"/>
                <a:gd name="connsiteX11" fmla="*/ 477910 w 5647350"/>
                <a:gd name="connsiteY11" fmla="*/ 20972 h 3113116"/>
                <a:gd name="connsiteX12" fmla="*/ 22123 w 5647350"/>
                <a:gd name="connsiteY12" fmla="*/ 810419 h 3113116"/>
                <a:gd name="connsiteX13" fmla="*/ 682701 w 5647350"/>
                <a:gd name="connsiteY13" fmla="*/ 1287178 h 3113116"/>
                <a:gd name="connsiteX14" fmla="*/ 731822 w 5647350"/>
                <a:gd name="connsiteY14" fmla="*/ 1279184 h 3113116"/>
                <a:gd name="connsiteX15" fmla="*/ 718255 w 5647350"/>
                <a:gd name="connsiteY15" fmla="*/ 1360043 h 3113116"/>
                <a:gd name="connsiteX16" fmla="*/ 818090 w 5647350"/>
                <a:gd name="connsiteY16" fmla="*/ 1791984 h 3113116"/>
                <a:gd name="connsiteX17" fmla="*/ 1422047 w 5647350"/>
                <a:gd name="connsiteY17" fmla="*/ 2169387 h 3113116"/>
                <a:gd name="connsiteX18" fmla="*/ 1509532 w 5647350"/>
                <a:gd name="connsiteY18" fmla="*/ 2167085 h 3113116"/>
                <a:gd name="connsiteX19" fmla="*/ 1513025 w 5647350"/>
                <a:gd name="connsiteY19" fmla="*/ 2180671 h 3113116"/>
                <a:gd name="connsiteX20" fmla="*/ 2780439 w 5647350"/>
                <a:gd name="connsiteY20" fmla="*/ 3113116 h 3113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647350" h="3113116">
                  <a:moveTo>
                    <a:pt x="2780439" y="3113116"/>
                  </a:moveTo>
                  <a:cubicBezTo>
                    <a:pt x="3330132" y="3113116"/>
                    <a:pt x="3801767" y="2778905"/>
                    <a:pt x="4003228" y="2302597"/>
                  </a:cubicBezTo>
                  <a:lnTo>
                    <a:pt x="4014578" y="2266034"/>
                  </a:lnTo>
                  <a:lnTo>
                    <a:pt x="4121367" y="2305119"/>
                  </a:lnTo>
                  <a:cubicBezTo>
                    <a:pt x="4231860" y="2339485"/>
                    <a:pt x="4349336" y="2357999"/>
                    <a:pt x="4471137" y="2357999"/>
                  </a:cubicBezTo>
                  <a:cubicBezTo>
                    <a:pt x="5120742" y="2357999"/>
                    <a:pt x="5647350" y="1831391"/>
                    <a:pt x="5647350" y="1181786"/>
                  </a:cubicBezTo>
                  <a:cubicBezTo>
                    <a:pt x="5647350" y="572781"/>
                    <a:pt x="5184511" y="71879"/>
                    <a:pt x="4591398" y="11645"/>
                  </a:cubicBezTo>
                  <a:lnTo>
                    <a:pt x="4501659" y="7114"/>
                  </a:lnTo>
                  <a:lnTo>
                    <a:pt x="4452514" y="2160"/>
                  </a:lnTo>
                  <a:lnTo>
                    <a:pt x="661901" y="2161"/>
                  </a:lnTo>
                  <a:lnTo>
                    <a:pt x="606779" y="0"/>
                  </a:lnTo>
                  <a:cubicBezTo>
                    <a:pt x="564026" y="2566"/>
                    <a:pt x="520893" y="9455"/>
                    <a:pt x="477910" y="20972"/>
                  </a:cubicBezTo>
                  <a:cubicBezTo>
                    <a:pt x="134048" y="113110"/>
                    <a:pt x="-70014" y="466557"/>
                    <a:pt x="22123" y="810419"/>
                  </a:cubicBezTo>
                  <a:cubicBezTo>
                    <a:pt x="102744" y="1111298"/>
                    <a:pt x="383429" y="1305143"/>
                    <a:pt x="682701" y="1287178"/>
                  </a:cubicBezTo>
                  <a:lnTo>
                    <a:pt x="731822" y="1279184"/>
                  </a:lnTo>
                  <a:lnTo>
                    <a:pt x="718255" y="1360043"/>
                  </a:lnTo>
                  <a:cubicBezTo>
                    <a:pt x="707958" y="1505742"/>
                    <a:pt x="739562" y="1655971"/>
                    <a:pt x="818090" y="1791984"/>
                  </a:cubicBezTo>
                  <a:cubicBezTo>
                    <a:pt x="948969" y="2018674"/>
                    <a:pt x="1179216" y="2152226"/>
                    <a:pt x="1422047" y="2169387"/>
                  </a:cubicBezTo>
                  <a:lnTo>
                    <a:pt x="1509532" y="2167085"/>
                  </a:lnTo>
                  <a:lnTo>
                    <a:pt x="1513025" y="2180671"/>
                  </a:lnTo>
                  <a:cubicBezTo>
                    <a:pt x="1681048" y="2720882"/>
                    <a:pt x="2184939" y="3113116"/>
                    <a:pt x="2780439" y="3113116"/>
                  </a:cubicBezTo>
                  <a:close/>
                </a:path>
              </a:pathLst>
            </a:custGeom>
            <a:grpFill/>
            <a:ln w="15875" cap="sq">
              <a:solidFill>
                <a:schemeClr val="accent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defTabSz="914225">
                <a:defRPr/>
              </a:pPr>
              <a:endParaRPr lang="en-US" sz="900"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</a:gradFill>
                <a:latin typeface="Segoe UI Semilight"/>
              </a:endParaRPr>
            </a:p>
          </p:txBody>
        </p: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97576EE7-EE54-2F4E-89FC-0A8053D76B0F}"/>
              </a:ext>
            </a:extLst>
          </p:cNvPr>
          <p:cNvSpPr/>
          <p:nvPr/>
        </p:nvSpPr>
        <p:spPr bwMode="auto">
          <a:xfrm>
            <a:off x="270066" y="1444417"/>
            <a:ext cx="11553700" cy="1027221"/>
          </a:xfrm>
          <a:prstGeom prst="rect">
            <a:avLst/>
          </a:prstGeom>
          <a:solidFill>
            <a:srgbClr val="C6C6C6">
              <a:alpha val="74902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DC1352A-51FE-554C-8C97-FAA9D1894EA1}"/>
              </a:ext>
            </a:extLst>
          </p:cNvPr>
          <p:cNvSpPr/>
          <p:nvPr/>
        </p:nvSpPr>
        <p:spPr bwMode="auto">
          <a:xfrm>
            <a:off x="2606632" y="2471638"/>
            <a:ext cx="9217134" cy="3560579"/>
          </a:xfrm>
          <a:prstGeom prst="rect">
            <a:avLst/>
          </a:prstGeom>
          <a:solidFill>
            <a:srgbClr val="C6C6C6">
              <a:alpha val="74902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867249F-447E-9147-8996-9532B01F186B}"/>
              </a:ext>
            </a:extLst>
          </p:cNvPr>
          <p:cNvSpPr/>
          <p:nvPr/>
        </p:nvSpPr>
        <p:spPr bwMode="auto">
          <a:xfrm>
            <a:off x="276752" y="3520633"/>
            <a:ext cx="2329880" cy="2511584"/>
          </a:xfrm>
          <a:prstGeom prst="rect">
            <a:avLst/>
          </a:prstGeom>
          <a:solidFill>
            <a:srgbClr val="C6C6C6">
              <a:alpha val="74902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4" name="Title 5">
            <a:extLst>
              <a:ext uri="{FF2B5EF4-FFF2-40B4-BE49-F238E27FC236}">
                <a16:creationId xmlns:a16="http://schemas.microsoft.com/office/drawing/2014/main" id="{52F5B1B8-B3EA-F041-A24F-46DF6EDA6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normAutofit fontScale="90000"/>
          </a:bodyPr>
          <a:lstStyle/>
          <a:p>
            <a:r>
              <a:rPr lang="en-US" dirty="0"/>
              <a:t>Microsoft AI Platform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9076C2E-23A0-7E40-A5B5-76214C617EAA}"/>
              </a:ext>
            </a:extLst>
          </p:cNvPr>
          <p:cNvSpPr/>
          <p:nvPr/>
        </p:nvSpPr>
        <p:spPr>
          <a:xfrm>
            <a:off x="10381951" y="6214533"/>
            <a:ext cx="1556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@</a:t>
            </a:r>
            <a:r>
              <a:rPr lang="en-US" dirty="0" err="1"/>
              <a:t>chris_noring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080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1768F91-58A5-1647-B6E9-28A8D34A0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normAutofit fontScale="90000"/>
          </a:bodyPr>
          <a:lstStyle/>
          <a:p>
            <a:r>
              <a:rPr lang="en-US"/>
              <a:t>Azure Cognitive Services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82CFBCF-9719-7542-A20F-E8079447DF66}"/>
              </a:ext>
            </a:extLst>
          </p:cNvPr>
          <p:cNvSpPr txBox="1">
            <a:spLocks/>
          </p:cNvSpPr>
          <p:nvPr/>
        </p:nvSpPr>
        <p:spPr>
          <a:xfrm>
            <a:off x="588263" y="2396896"/>
            <a:ext cx="11018520" cy="9479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/>
              <a:t>A set of </a:t>
            </a:r>
            <a:r>
              <a:rPr lang="en-US" b="1">
                <a:solidFill>
                  <a:schemeClr val="accent2"/>
                </a:solidFill>
              </a:rPr>
              <a:t>simple APIs</a:t>
            </a:r>
            <a:r>
              <a:rPr lang="en-US"/>
              <a:t> that harness </a:t>
            </a:r>
            <a:r>
              <a:rPr lang="en-US" b="1">
                <a:solidFill>
                  <a:schemeClr val="accent2"/>
                </a:solidFill>
              </a:rPr>
              <a:t>Machine Learning</a:t>
            </a:r>
          </a:p>
          <a:p>
            <a:pPr algn="ctr"/>
            <a:r>
              <a:rPr lang="en-US"/>
              <a:t>so you can add AI (without needing a deep understanding of AI)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D124955-411C-7A4F-AA3C-CBA253BFAEBF}"/>
              </a:ext>
            </a:extLst>
          </p:cNvPr>
          <p:cNvCxnSpPr/>
          <p:nvPr/>
        </p:nvCxnSpPr>
        <p:spPr>
          <a:xfrm>
            <a:off x="736921" y="4528508"/>
            <a:ext cx="10718157" cy="0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03939B2-7279-1443-8920-41A4568038C2}"/>
              </a:ext>
            </a:extLst>
          </p:cNvPr>
          <p:cNvSpPr txBox="1"/>
          <p:nvPr/>
        </p:nvSpPr>
        <p:spPr>
          <a:xfrm>
            <a:off x="736921" y="4753696"/>
            <a:ext cx="790281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Easy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9F3FE2-878D-3E47-9C2C-E88B9CFECC25}"/>
              </a:ext>
            </a:extLst>
          </p:cNvPr>
          <p:cNvSpPr txBox="1"/>
          <p:nvPr/>
        </p:nvSpPr>
        <p:spPr>
          <a:xfrm>
            <a:off x="5340183" y="4730546"/>
            <a:ext cx="1511632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Medium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6B0548-35D2-A14F-94B3-085B7600BCA7}"/>
              </a:ext>
            </a:extLst>
          </p:cNvPr>
          <p:cNvSpPr txBox="1"/>
          <p:nvPr/>
        </p:nvSpPr>
        <p:spPr>
          <a:xfrm>
            <a:off x="10575606" y="4753696"/>
            <a:ext cx="879472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Hard</a:t>
            </a:r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61582AEE-0022-3240-AB52-FD2D5CD2DEB5}"/>
              </a:ext>
            </a:extLst>
          </p:cNvPr>
          <p:cNvSpPr/>
          <p:nvPr/>
        </p:nvSpPr>
        <p:spPr>
          <a:xfrm rot="5400000">
            <a:off x="3142999" y="1369733"/>
            <a:ext cx="546925" cy="5359080"/>
          </a:xfrm>
          <a:prstGeom prst="leftBrace">
            <a:avLst/>
          </a:prstGeom>
          <a:ln w="38100">
            <a:solidFill>
              <a:schemeClr val="accent2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5A3D702-9C80-DA47-BB0C-5B351D3B37F1}"/>
              </a:ext>
            </a:extLst>
          </p:cNvPr>
          <p:cNvCxnSpPr/>
          <p:nvPr/>
        </p:nvCxnSpPr>
        <p:spPr>
          <a:xfrm flipH="1" flipV="1">
            <a:off x="1643605" y="5139159"/>
            <a:ext cx="1145894" cy="648183"/>
          </a:xfrm>
          <a:prstGeom prst="straightConnector1">
            <a:avLst/>
          </a:prstGeom>
          <a:ln w="38100">
            <a:solidFill>
              <a:schemeClr val="accent2"/>
            </a:solidFill>
            <a:headEnd type="none"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784992B-8DA0-4344-BD36-0EF599D02CC6}"/>
              </a:ext>
            </a:extLst>
          </p:cNvPr>
          <p:cNvCxnSpPr>
            <a:cxnSpLocks/>
          </p:cNvCxnSpPr>
          <p:nvPr/>
        </p:nvCxnSpPr>
        <p:spPr>
          <a:xfrm flipV="1">
            <a:off x="4142108" y="5139158"/>
            <a:ext cx="1018572" cy="648183"/>
          </a:xfrm>
          <a:prstGeom prst="straightConnector1">
            <a:avLst/>
          </a:prstGeom>
          <a:ln w="38100">
            <a:solidFill>
              <a:schemeClr val="accent2"/>
            </a:solidFill>
            <a:headEnd type="none"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FEA356F2-E981-274C-BEFB-C981FD498408}"/>
              </a:ext>
            </a:extLst>
          </p:cNvPr>
          <p:cNvSpPr/>
          <p:nvPr/>
        </p:nvSpPr>
        <p:spPr>
          <a:xfrm>
            <a:off x="10381951" y="6214533"/>
            <a:ext cx="1556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@</a:t>
            </a:r>
            <a:r>
              <a:rPr lang="en-US" dirty="0" err="1"/>
              <a:t>chris_noring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133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0152C90-8CAB-954F-A33F-A0ED3A2DD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normAutofit fontScale="90000"/>
          </a:bodyPr>
          <a:lstStyle/>
          <a:p>
            <a:r>
              <a:rPr lang="en-US" dirty="0"/>
              <a:t>Azure Cognitive Services</a:t>
            </a:r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0819B51E-A243-344A-8CCA-77E689F95E24}"/>
              </a:ext>
            </a:extLst>
          </p:cNvPr>
          <p:cNvSpPr/>
          <p:nvPr/>
        </p:nvSpPr>
        <p:spPr bwMode="auto">
          <a:xfrm>
            <a:off x="1543312" y="1235697"/>
            <a:ext cx="1125067" cy="1201852"/>
          </a:xfrm>
          <a:prstGeom prst="arc">
            <a:avLst/>
          </a:prstGeom>
          <a:noFill/>
          <a:ln w="6350">
            <a:solidFill>
              <a:schemeClr val="tx2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247" tIns="46623" rIns="93247" bIns="466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0846" fontAlgn="base">
              <a:spcBef>
                <a:spcPct val="0"/>
              </a:spcBef>
              <a:spcAft>
                <a:spcPct val="0"/>
              </a:spcAft>
              <a:defRPr/>
            </a:pPr>
            <a:endParaRPr lang="en-IN" sz="2448">
              <a:solidFill>
                <a:srgbClr val="505050"/>
              </a:soli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7B6051B0-EE5C-9546-9393-439092A8C416}"/>
              </a:ext>
            </a:extLst>
          </p:cNvPr>
          <p:cNvSpPr/>
          <p:nvPr/>
        </p:nvSpPr>
        <p:spPr bwMode="auto">
          <a:xfrm>
            <a:off x="3647964" y="1235697"/>
            <a:ext cx="1125067" cy="1201852"/>
          </a:xfrm>
          <a:prstGeom prst="arc">
            <a:avLst/>
          </a:prstGeom>
          <a:noFill/>
          <a:ln w="6350">
            <a:solidFill>
              <a:schemeClr val="tx2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247" tIns="46623" rIns="93247" bIns="466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0846" fontAlgn="base">
              <a:spcBef>
                <a:spcPct val="0"/>
              </a:spcBef>
              <a:spcAft>
                <a:spcPct val="0"/>
              </a:spcAft>
              <a:defRPr/>
            </a:pPr>
            <a:endParaRPr lang="en-IN" sz="2448">
              <a:solidFill>
                <a:srgbClr val="505050"/>
              </a:soli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4E0C608C-7BD7-6E4F-A5B6-5B8F3562EFAF}"/>
              </a:ext>
            </a:extLst>
          </p:cNvPr>
          <p:cNvSpPr/>
          <p:nvPr/>
        </p:nvSpPr>
        <p:spPr bwMode="auto">
          <a:xfrm>
            <a:off x="5752615" y="1235697"/>
            <a:ext cx="1125067" cy="1201852"/>
          </a:xfrm>
          <a:prstGeom prst="arc">
            <a:avLst/>
          </a:prstGeom>
          <a:noFill/>
          <a:ln w="6350">
            <a:solidFill>
              <a:schemeClr val="tx2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247" tIns="46623" rIns="93247" bIns="466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0846" fontAlgn="base">
              <a:spcBef>
                <a:spcPct val="0"/>
              </a:spcBef>
              <a:spcAft>
                <a:spcPct val="0"/>
              </a:spcAft>
              <a:defRPr/>
            </a:pPr>
            <a:endParaRPr lang="en-IN" sz="2448">
              <a:solidFill>
                <a:srgbClr val="505050"/>
              </a:soli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11E826A0-7139-5843-89B1-F50AA03E3703}"/>
              </a:ext>
            </a:extLst>
          </p:cNvPr>
          <p:cNvSpPr/>
          <p:nvPr/>
        </p:nvSpPr>
        <p:spPr bwMode="auto">
          <a:xfrm>
            <a:off x="7857266" y="1235697"/>
            <a:ext cx="1125067" cy="1201852"/>
          </a:xfrm>
          <a:prstGeom prst="arc">
            <a:avLst/>
          </a:prstGeom>
          <a:noFill/>
          <a:ln w="6350">
            <a:solidFill>
              <a:schemeClr val="tx2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247" tIns="46623" rIns="93247" bIns="466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0846" fontAlgn="base">
              <a:spcBef>
                <a:spcPct val="0"/>
              </a:spcBef>
              <a:spcAft>
                <a:spcPct val="0"/>
              </a:spcAft>
              <a:defRPr/>
            </a:pPr>
            <a:endParaRPr lang="en-IN" sz="2448">
              <a:solidFill>
                <a:srgbClr val="505050"/>
              </a:soli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EB9F0BC4-AFDE-D145-B4B1-6DAE4DC023DD}"/>
              </a:ext>
            </a:extLst>
          </p:cNvPr>
          <p:cNvSpPr/>
          <p:nvPr/>
        </p:nvSpPr>
        <p:spPr bwMode="auto">
          <a:xfrm>
            <a:off x="9961918" y="1235697"/>
            <a:ext cx="1125067" cy="1201852"/>
          </a:xfrm>
          <a:prstGeom prst="arc">
            <a:avLst/>
          </a:prstGeom>
          <a:noFill/>
          <a:ln w="6350">
            <a:solidFill>
              <a:schemeClr val="tx2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247" tIns="46623" rIns="93247" bIns="466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0846" fontAlgn="base">
              <a:spcBef>
                <a:spcPct val="0"/>
              </a:spcBef>
              <a:spcAft>
                <a:spcPct val="0"/>
              </a:spcAft>
              <a:defRPr/>
            </a:pPr>
            <a:endParaRPr lang="en-IN" sz="2448">
              <a:solidFill>
                <a:srgbClr val="505050"/>
              </a:soli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51DA25F-A309-BC4A-9A48-F27314050216}"/>
              </a:ext>
            </a:extLst>
          </p:cNvPr>
          <p:cNvSpPr/>
          <p:nvPr/>
        </p:nvSpPr>
        <p:spPr bwMode="auto">
          <a:xfrm>
            <a:off x="1630602" y="1328944"/>
            <a:ext cx="950487" cy="1015357"/>
          </a:xfrm>
          <a:prstGeom prst="ellipse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247" tIns="46623" rIns="93247" bIns="466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0846" fontAlgn="base">
              <a:spcBef>
                <a:spcPct val="0"/>
              </a:spcBef>
              <a:spcAft>
                <a:spcPct val="0"/>
              </a:spcAft>
              <a:defRPr/>
            </a:pPr>
            <a:endParaRPr lang="en-IN" sz="2448">
              <a:solidFill>
                <a:srgbClr val="505050"/>
              </a:soli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1B17CA1-EE77-804F-9335-FCC2480FE405}"/>
              </a:ext>
            </a:extLst>
          </p:cNvPr>
          <p:cNvSpPr/>
          <p:nvPr/>
        </p:nvSpPr>
        <p:spPr bwMode="auto">
          <a:xfrm>
            <a:off x="3735254" y="1328944"/>
            <a:ext cx="950487" cy="1015357"/>
          </a:xfrm>
          <a:prstGeom prst="ellipse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247" tIns="46623" rIns="93247" bIns="466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0846" fontAlgn="base">
              <a:spcBef>
                <a:spcPct val="0"/>
              </a:spcBef>
              <a:spcAft>
                <a:spcPct val="0"/>
              </a:spcAft>
              <a:defRPr/>
            </a:pPr>
            <a:endParaRPr lang="en-IN" sz="2448">
              <a:solidFill>
                <a:srgbClr val="505050"/>
              </a:soli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906CFE9-E1B1-604F-BCFA-C158579F7FD1}"/>
              </a:ext>
            </a:extLst>
          </p:cNvPr>
          <p:cNvSpPr/>
          <p:nvPr/>
        </p:nvSpPr>
        <p:spPr bwMode="auto">
          <a:xfrm>
            <a:off x="5839905" y="1328944"/>
            <a:ext cx="950487" cy="1015357"/>
          </a:xfrm>
          <a:prstGeom prst="ellipse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247" tIns="46623" rIns="93247" bIns="466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0846" fontAlgn="base">
              <a:spcBef>
                <a:spcPct val="0"/>
              </a:spcBef>
              <a:spcAft>
                <a:spcPct val="0"/>
              </a:spcAft>
              <a:defRPr/>
            </a:pPr>
            <a:endParaRPr lang="en-IN" sz="2448">
              <a:solidFill>
                <a:srgbClr val="505050"/>
              </a:soli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7A526A4-FBEB-794F-AAAC-59ED75FEF158}"/>
              </a:ext>
            </a:extLst>
          </p:cNvPr>
          <p:cNvSpPr/>
          <p:nvPr/>
        </p:nvSpPr>
        <p:spPr bwMode="auto">
          <a:xfrm>
            <a:off x="7944555" y="1328944"/>
            <a:ext cx="950487" cy="1015357"/>
          </a:xfrm>
          <a:prstGeom prst="ellipse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247" tIns="46623" rIns="93247" bIns="466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0846" fontAlgn="base">
              <a:spcBef>
                <a:spcPct val="0"/>
              </a:spcBef>
              <a:spcAft>
                <a:spcPct val="0"/>
              </a:spcAft>
              <a:defRPr/>
            </a:pPr>
            <a:endParaRPr lang="en-IN" sz="2448">
              <a:solidFill>
                <a:srgbClr val="505050"/>
              </a:soli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150994B-FF48-7940-A1F7-2253DEF863CB}"/>
              </a:ext>
            </a:extLst>
          </p:cNvPr>
          <p:cNvSpPr/>
          <p:nvPr/>
        </p:nvSpPr>
        <p:spPr bwMode="auto">
          <a:xfrm>
            <a:off x="10049207" y="1328944"/>
            <a:ext cx="950487" cy="1015357"/>
          </a:xfrm>
          <a:prstGeom prst="ellipse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247" tIns="46623" rIns="93247" bIns="466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0846" fontAlgn="base">
              <a:spcBef>
                <a:spcPct val="0"/>
              </a:spcBef>
              <a:spcAft>
                <a:spcPct val="0"/>
              </a:spcAft>
              <a:defRPr/>
            </a:pPr>
            <a:endParaRPr lang="en-IN" sz="2448">
              <a:solidFill>
                <a:srgbClr val="505050"/>
              </a:soli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5" name="Freeform 83">
            <a:extLst>
              <a:ext uri="{FF2B5EF4-FFF2-40B4-BE49-F238E27FC236}">
                <a16:creationId xmlns:a16="http://schemas.microsoft.com/office/drawing/2014/main" id="{23CB0C40-F7D5-DB4D-A742-24A768CBE148}"/>
              </a:ext>
            </a:extLst>
          </p:cNvPr>
          <p:cNvSpPr/>
          <p:nvPr/>
        </p:nvSpPr>
        <p:spPr bwMode="auto">
          <a:xfrm>
            <a:off x="3151156" y="2466832"/>
            <a:ext cx="2118229" cy="49013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3247" tIns="46623" rIns="93247" bIns="466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6974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64" kern="0">
                <a:solidFill>
                  <a:schemeClr val="accent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Speech</a:t>
            </a:r>
          </a:p>
        </p:txBody>
      </p:sp>
      <p:sp>
        <p:nvSpPr>
          <p:cNvPr id="16" name="Freeform 118">
            <a:extLst>
              <a:ext uri="{FF2B5EF4-FFF2-40B4-BE49-F238E27FC236}">
                <a16:creationId xmlns:a16="http://schemas.microsoft.com/office/drawing/2014/main" id="{9142DE26-5E27-254E-8B6B-CEFEA94F7AA6}"/>
              </a:ext>
            </a:extLst>
          </p:cNvPr>
          <p:cNvSpPr/>
          <p:nvPr/>
        </p:nvSpPr>
        <p:spPr bwMode="auto">
          <a:xfrm>
            <a:off x="5256034" y="2466832"/>
            <a:ext cx="2118229" cy="49013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3247" tIns="46623" rIns="93247" bIns="466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6974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64" kern="0">
                <a:solidFill>
                  <a:schemeClr val="accent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Language</a:t>
            </a:r>
          </a:p>
        </p:txBody>
      </p:sp>
      <p:sp>
        <p:nvSpPr>
          <p:cNvPr id="17" name="Freeform 117">
            <a:extLst>
              <a:ext uri="{FF2B5EF4-FFF2-40B4-BE49-F238E27FC236}">
                <a16:creationId xmlns:a16="http://schemas.microsoft.com/office/drawing/2014/main" id="{BE6BFE47-8A2D-6A46-95DC-53D001B32C16}"/>
              </a:ext>
            </a:extLst>
          </p:cNvPr>
          <p:cNvSpPr/>
          <p:nvPr/>
        </p:nvSpPr>
        <p:spPr bwMode="auto">
          <a:xfrm>
            <a:off x="7390301" y="2466832"/>
            <a:ext cx="2118229" cy="49013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3247" tIns="46623" rIns="93247" bIns="466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6974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64" kern="0">
                <a:solidFill>
                  <a:schemeClr val="accent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Knowledge</a:t>
            </a:r>
          </a:p>
        </p:txBody>
      </p:sp>
      <p:sp>
        <p:nvSpPr>
          <p:cNvPr id="18" name="Freeform 97">
            <a:extLst>
              <a:ext uri="{FF2B5EF4-FFF2-40B4-BE49-F238E27FC236}">
                <a16:creationId xmlns:a16="http://schemas.microsoft.com/office/drawing/2014/main" id="{F1D2E0C8-9696-B347-B06A-FE328F3F3273}"/>
              </a:ext>
            </a:extLst>
          </p:cNvPr>
          <p:cNvSpPr/>
          <p:nvPr/>
        </p:nvSpPr>
        <p:spPr bwMode="auto">
          <a:xfrm>
            <a:off x="9531057" y="2466832"/>
            <a:ext cx="2118229" cy="49013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3247" tIns="46623" rIns="93247" bIns="466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6974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64" kern="0">
                <a:solidFill>
                  <a:schemeClr val="accent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Search</a:t>
            </a:r>
          </a:p>
        </p:txBody>
      </p:sp>
      <p:sp>
        <p:nvSpPr>
          <p:cNvPr id="19" name="Freeform 78">
            <a:extLst>
              <a:ext uri="{FF2B5EF4-FFF2-40B4-BE49-F238E27FC236}">
                <a16:creationId xmlns:a16="http://schemas.microsoft.com/office/drawing/2014/main" id="{061272B4-C8B7-0743-998D-03C4628B5905}"/>
              </a:ext>
            </a:extLst>
          </p:cNvPr>
          <p:cNvSpPr/>
          <p:nvPr/>
        </p:nvSpPr>
        <p:spPr bwMode="auto">
          <a:xfrm>
            <a:off x="987501" y="2466832"/>
            <a:ext cx="2118229" cy="49013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3247" tIns="46623" rIns="93247" bIns="466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6974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64" kern="0">
                <a:solidFill>
                  <a:schemeClr val="accent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Vision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1598601-A2A7-9740-AA94-CAA1533786F0}"/>
              </a:ext>
            </a:extLst>
          </p:cNvPr>
          <p:cNvCxnSpPr>
            <a:cxnSpLocks/>
          </p:cNvCxnSpPr>
          <p:nvPr/>
        </p:nvCxnSpPr>
        <p:spPr>
          <a:xfrm>
            <a:off x="2668379" y="1836622"/>
            <a:ext cx="979584" cy="0"/>
          </a:xfrm>
          <a:prstGeom prst="line">
            <a:avLst/>
          </a:prstGeom>
          <a:ln w="6350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75B257E-31A5-4041-9ED5-2439F9E6006D}"/>
              </a:ext>
            </a:extLst>
          </p:cNvPr>
          <p:cNvCxnSpPr>
            <a:cxnSpLocks/>
          </p:cNvCxnSpPr>
          <p:nvPr/>
        </p:nvCxnSpPr>
        <p:spPr>
          <a:xfrm>
            <a:off x="4773030" y="1836622"/>
            <a:ext cx="979584" cy="0"/>
          </a:xfrm>
          <a:prstGeom prst="line">
            <a:avLst/>
          </a:prstGeom>
          <a:ln w="6350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16F0DBF-5DC0-604A-AC5B-07965BA45C37}"/>
              </a:ext>
            </a:extLst>
          </p:cNvPr>
          <p:cNvCxnSpPr>
            <a:cxnSpLocks/>
          </p:cNvCxnSpPr>
          <p:nvPr/>
        </p:nvCxnSpPr>
        <p:spPr>
          <a:xfrm>
            <a:off x="6877681" y="1836622"/>
            <a:ext cx="979584" cy="0"/>
          </a:xfrm>
          <a:prstGeom prst="line">
            <a:avLst/>
          </a:prstGeom>
          <a:ln w="6350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A030089-0C7F-8744-902C-1CA36739E597}"/>
              </a:ext>
            </a:extLst>
          </p:cNvPr>
          <p:cNvCxnSpPr>
            <a:cxnSpLocks/>
          </p:cNvCxnSpPr>
          <p:nvPr/>
        </p:nvCxnSpPr>
        <p:spPr>
          <a:xfrm>
            <a:off x="8982333" y="1836622"/>
            <a:ext cx="979584" cy="0"/>
          </a:xfrm>
          <a:prstGeom prst="line">
            <a:avLst/>
          </a:prstGeom>
          <a:ln w="6350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rc 23">
            <a:extLst>
              <a:ext uri="{FF2B5EF4-FFF2-40B4-BE49-F238E27FC236}">
                <a16:creationId xmlns:a16="http://schemas.microsoft.com/office/drawing/2014/main" id="{6CB9AE14-E7C1-3647-AA42-3912A0D90104}"/>
              </a:ext>
            </a:extLst>
          </p:cNvPr>
          <p:cNvSpPr/>
          <p:nvPr/>
        </p:nvSpPr>
        <p:spPr bwMode="auto">
          <a:xfrm rot="5400000" flipV="1">
            <a:off x="1504920" y="1274090"/>
            <a:ext cx="1201852" cy="1125067"/>
          </a:xfrm>
          <a:prstGeom prst="arc">
            <a:avLst/>
          </a:prstGeom>
          <a:noFill/>
          <a:ln w="6350">
            <a:solidFill>
              <a:schemeClr val="tx2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247" tIns="46623" rIns="93247" bIns="466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0846" fontAlgn="base">
              <a:spcBef>
                <a:spcPct val="0"/>
              </a:spcBef>
              <a:spcAft>
                <a:spcPct val="0"/>
              </a:spcAft>
              <a:defRPr/>
            </a:pPr>
            <a:endParaRPr lang="en-IN" sz="2448">
              <a:solidFill>
                <a:srgbClr val="505050"/>
              </a:soli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2DCDEA48-FA8A-4844-866A-B75F9EB7C7DF}"/>
              </a:ext>
            </a:extLst>
          </p:cNvPr>
          <p:cNvSpPr/>
          <p:nvPr/>
        </p:nvSpPr>
        <p:spPr bwMode="auto">
          <a:xfrm flipH="1" flipV="1">
            <a:off x="3647964" y="1235697"/>
            <a:ext cx="1125067" cy="1201852"/>
          </a:xfrm>
          <a:prstGeom prst="arc">
            <a:avLst/>
          </a:prstGeom>
          <a:noFill/>
          <a:ln w="6350">
            <a:solidFill>
              <a:schemeClr val="tx2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247" tIns="46623" rIns="93247" bIns="466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0846" fontAlgn="base">
              <a:spcBef>
                <a:spcPct val="0"/>
              </a:spcBef>
              <a:spcAft>
                <a:spcPct val="0"/>
              </a:spcAft>
              <a:defRPr/>
            </a:pPr>
            <a:endParaRPr lang="en-IN" sz="2448">
              <a:solidFill>
                <a:srgbClr val="505050"/>
              </a:soli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id="{99E9B8FC-8BDA-D345-88D7-333D3D16C91E}"/>
              </a:ext>
            </a:extLst>
          </p:cNvPr>
          <p:cNvSpPr/>
          <p:nvPr/>
        </p:nvSpPr>
        <p:spPr bwMode="auto">
          <a:xfrm flipH="1" flipV="1">
            <a:off x="5752615" y="1235697"/>
            <a:ext cx="1125067" cy="1201852"/>
          </a:xfrm>
          <a:prstGeom prst="arc">
            <a:avLst/>
          </a:prstGeom>
          <a:noFill/>
          <a:ln w="6350">
            <a:solidFill>
              <a:schemeClr val="tx2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247" tIns="46623" rIns="93247" bIns="466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0846" fontAlgn="base">
              <a:spcBef>
                <a:spcPct val="0"/>
              </a:spcBef>
              <a:spcAft>
                <a:spcPct val="0"/>
              </a:spcAft>
              <a:defRPr/>
            </a:pPr>
            <a:endParaRPr lang="en-IN" sz="2448">
              <a:solidFill>
                <a:srgbClr val="505050"/>
              </a:soli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8263794C-F52D-994E-91E8-D51A189C5295}"/>
              </a:ext>
            </a:extLst>
          </p:cNvPr>
          <p:cNvSpPr/>
          <p:nvPr/>
        </p:nvSpPr>
        <p:spPr bwMode="auto">
          <a:xfrm flipH="1" flipV="1">
            <a:off x="7857266" y="1235697"/>
            <a:ext cx="1125067" cy="1201852"/>
          </a:xfrm>
          <a:prstGeom prst="arc">
            <a:avLst/>
          </a:prstGeom>
          <a:noFill/>
          <a:ln w="6350">
            <a:solidFill>
              <a:schemeClr val="tx2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247" tIns="46623" rIns="93247" bIns="466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0846" fontAlgn="base">
              <a:spcBef>
                <a:spcPct val="0"/>
              </a:spcBef>
              <a:spcAft>
                <a:spcPct val="0"/>
              </a:spcAft>
              <a:defRPr/>
            </a:pPr>
            <a:endParaRPr lang="en-IN" sz="2448">
              <a:solidFill>
                <a:srgbClr val="505050"/>
              </a:soli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8" name="Arc 27">
            <a:extLst>
              <a:ext uri="{FF2B5EF4-FFF2-40B4-BE49-F238E27FC236}">
                <a16:creationId xmlns:a16="http://schemas.microsoft.com/office/drawing/2014/main" id="{A09FF2E2-BEBE-B248-A8EF-4726C9993E26}"/>
              </a:ext>
            </a:extLst>
          </p:cNvPr>
          <p:cNvSpPr/>
          <p:nvPr/>
        </p:nvSpPr>
        <p:spPr bwMode="auto">
          <a:xfrm flipH="1" flipV="1">
            <a:off x="9961918" y="1235697"/>
            <a:ext cx="1125067" cy="1201852"/>
          </a:xfrm>
          <a:prstGeom prst="arc">
            <a:avLst/>
          </a:prstGeom>
          <a:noFill/>
          <a:ln w="6350">
            <a:solidFill>
              <a:schemeClr val="tx2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247" tIns="46623" rIns="93247" bIns="466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0846" fontAlgn="base">
              <a:spcBef>
                <a:spcPct val="0"/>
              </a:spcBef>
              <a:spcAft>
                <a:spcPct val="0"/>
              </a:spcAft>
              <a:defRPr/>
            </a:pPr>
            <a:endParaRPr lang="en-IN" sz="2448">
              <a:solidFill>
                <a:srgbClr val="505050"/>
              </a:soli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7AA019D-7922-DA48-95C0-734785C7DD0F}"/>
              </a:ext>
            </a:extLst>
          </p:cNvPr>
          <p:cNvSpPr/>
          <p:nvPr/>
        </p:nvSpPr>
        <p:spPr bwMode="auto">
          <a:xfrm>
            <a:off x="3094523" y="1768631"/>
            <a:ext cx="127297" cy="135985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2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247" tIns="46623" rIns="93247" bIns="466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0846" fontAlgn="base">
              <a:spcBef>
                <a:spcPct val="0"/>
              </a:spcBef>
              <a:spcAft>
                <a:spcPct val="0"/>
              </a:spcAft>
              <a:defRPr/>
            </a:pPr>
            <a:endParaRPr lang="en-IN" sz="2448">
              <a:solidFill>
                <a:srgbClr val="505050"/>
              </a:soli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BC73BA8-3820-164F-A929-6BCB8DF03BE0}"/>
              </a:ext>
            </a:extLst>
          </p:cNvPr>
          <p:cNvSpPr/>
          <p:nvPr/>
        </p:nvSpPr>
        <p:spPr bwMode="auto">
          <a:xfrm>
            <a:off x="5199173" y="1768631"/>
            <a:ext cx="127297" cy="135985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2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247" tIns="46623" rIns="93247" bIns="466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0846" fontAlgn="base">
              <a:spcBef>
                <a:spcPct val="0"/>
              </a:spcBef>
              <a:spcAft>
                <a:spcPct val="0"/>
              </a:spcAft>
              <a:defRPr/>
            </a:pPr>
            <a:endParaRPr lang="en-IN" sz="2448">
              <a:solidFill>
                <a:srgbClr val="505050"/>
              </a:soli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5F1F5AA-2B4E-A54F-A6FF-F47A23A10682}"/>
              </a:ext>
            </a:extLst>
          </p:cNvPr>
          <p:cNvSpPr/>
          <p:nvPr/>
        </p:nvSpPr>
        <p:spPr bwMode="auto">
          <a:xfrm>
            <a:off x="7303824" y="1768631"/>
            <a:ext cx="127297" cy="135985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2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247" tIns="46623" rIns="93247" bIns="466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0846" fontAlgn="base">
              <a:spcBef>
                <a:spcPct val="0"/>
              </a:spcBef>
              <a:spcAft>
                <a:spcPct val="0"/>
              </a:spcAft>
              <a:defRPr/>
            </a:pPr>
            <a:endParaRPr lang="en-IN" sz="2448">
              <a:solidFill>
                <a:srgbClr val="505050"/>
              </a:soli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3142562-A361-A141-B9D3-9A9BCE5140EE}"/>
              </a:ext>
            </a:extLst>
          </p:cNvPr>
          <p:cNvSpPr/>
          <p:nvPr/>
        </p:nvSpPr>
        <p:spPr bwMode="auto">
          <a:xfrm>
            <a:off x="9408477" y="1768631"/>
            <a:ext cx="127297" cy="135985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2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247" tIns="46623" rIns="93247" bIns="466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0846" fontAlgn="base">
              <a:spcBef>
                <a:spcPct val="0"/>
              </a:spcBef>
              <a:spcAft>
                <a:spcPct val="0"/>
              </a:spcAft>
              <a:defRPr/>
            </a:pPr>
            <a:endParaRPr lang="en-IN" sz="2448">
              <a:solidFill>
                <a:srgbClr val="505050"/>
              </a:soli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E9DB71D-9D83-5D49-8194-631E4F353237}"/>
              </a:ext>
            </a:extLst>
          </p:cNvPr>
          <p:cNvCxnSpPr>
            <a:cxnSpLocks/>
            <a:stCxn id="29" idx="4"/>
          </p:cNvCxnSpPr>
          <p:nvPr/>
        </p:nvCxnSpPr>
        <p:spPr>
          <a:xfrm>
            <a:off x="3158171" y="1904616"/>
            <a:ext cx="0" cy="4662030"/>
          </a:xfrm>
          <a:prstGeom prst="line">
            <a:avLst/>
          </a:prstGeom>
          <a:ln w="6350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B8EB0DF-4F67-7F4B-AB38-95A0799E3673}"/>
              </a:ext>
            </a:extLst>
          </p:cNvPr>
          <p:cNvCxnSpPr>
            <a:cxnSpLocks/>
            <a:stCxn id="30" idx="4"/>
          </p:cNvCxnSpPr>
          <p:nvPr/>
        </p:nvCxnSpPr>
        <p:spPr>
          <a:xfrm>
            <a:off x="5262822" y="1904616"/>
            <a:ext cx="0" cy="4662030"/>
          </a:xfrm>
          <a:prstGeom prst="line">
            <a:avLst/>
          </a:prstGeom>
          <a:ln w="6350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81A0881-D1BF-D443-A605-2C7A2EECD835}"/>
              </a:ext>
            </a:extLst>
          </p:cNvPr>
          <p:cNvCxnSpPr>
            <a:cxnSpLocks/>
            <a:stCxn id="31" idx="4"/>
          </p:cNvCxnSpPr>
          <p:nvPr/>
        </p:nvCxnSpPr>
        <p:spPr>
          <a:xfrm>
            <a:off x="7367473" y="1904616"/>
            <a:ext cx="0" cy="4662030"/>
          </a:xfrm>
          <a:prstGeom prst="line">
            <a:avLst/>
          </a:prstGeom>
          <a:ln w="6350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10041F5-F484-9140-AD3D-59F04B563BE8}"/>
              </a:ext>
            </a:extLst>
          </p:cNvPr>
          <p:cNvCxnSpPr>
            <a:cxnSpLocks/>
            <a:stCxn id="32" idx="4"/>
          </p:cNvCxnSpPr>
          <p:nvPr/>
        </p:nvCxnSpPr>
        <p:spPr>
          <a:xfrm>
            <a:off x="9472124" y="1904616"/>
            <a:ext cx="0" cy="4662030"/>
          </a:xfrm>
          <a:prstGeom prst="line">
            <a:avLst/>
          </a:prstGeom>
          <a:ln w="6350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DFDAC9B-B701-E14C-8C73-771186877670}"/>
              </a:ext>
            </a:extLst>
          </p:cNvPr>
          <p:cNvGrpSpPr/>
          <p:nvPr/>
        </p:nvGrpSpPr>
        <p:grpSpPr>
          <a:xfrm>
            <a:off x="1829428" y="1632981"/>
            <a:ext cx="552835" cy="407285"/>
            <a:chOff x="5817870" y="3236133"/>
            <a:chExt cx="552450" cy="381000"/>
          </a:xfrm>
          <a:solidFill>
            <a:schemeClr val="accent1"/>
          </a:solidFill>
        </p:grpSpPr>
        <p:sp>
          <p:nvSpPr>
            <p:cNvPr id="38" name="Freeform: Shape 161">
              <a:extLst>
                <a:ext uri="{FF2B5EF4-FFF2-40B4-BE49-F238E27FC236}">
                  <a16:creationId xmlns:a16="http://schemas.microsoft.com/office/drawing/2014/main" id="{38F2A724-1C90-944C-9FCA-609F04300B0B}"/>
                </a:ext>
              </a:extLst>
            </p:cNvPr>
            <p:cNvSpPr/>
            <p:nvPr/>
          </p:nvSpPr>
          <p:spPr>
            <a:xfrm>
              <a:off x="5817870" y="3236133"/>
              <a:ext cx="552450" cy="381000"/>
            </a:xfrm>
            <a:custGeom>
              <a:avLst/>
              <a:gdLst/>
              <a:ahLst/>
              <a:cxnLst/>
              <a:rect l="0" t="0" r="0" b="0"/>
              <a:pathLst>
                <a:path w="552450" h="381000">
                  <a:moveTo>
                    <a:pt x="536258" y="143337"/>
                  </a:moveTo>
                  <a:lnTo>
                    <a:pt x="536258" y="143337"/>
                  </a:lnTo>
                  <a:cubicBezTo>
                    <a:pt x="487680" y="73804"/>
                    <a:pt x="416243" y="27132"/>
                    <a:pt x="334328" y="11892"/>
                  </a:cubicBezTo>
                  <a:cubicBezTo>
                    <a:pt x="252413" y="-2396"/>
                    <a:pt x="169545" y="15702"/>
                    <a:pt x="100965" y="64279"/>
                  </a:cubicBezTo>
                  <a:cubicBezTo>
                    <a:pt x="70485" y="86187"/>
                    <a:pt x="43815" y="112857"/>
                    <a:pt x="22860" y="143337"/>
                  </a:cubicBezTo>
                  <a:cubicBezTo>
                    <a:pt x="1905" y="173817"/>
                    <a:pt x="1905" y="215727"/>
                    <a:pt x="22860" y="247159"/>
                  </a:cubicBezTo>
                  <a:cubicBezTo>
                    <a:pt x="70485" y="316692"/>
                    <a:pt x="142875" y="363364"/>
                    <a:pt x="224790" y="377652"/>
                  </a:cubicBezTo>
                  <a:cubicBezTo>
                    <a:pt x="242888" y="380509"/>
                    <a:pt x="260985" y="382414"/>
                    <a:pt x="280035" y="382414"/>
                  </a:cubicBezTo>
                  <a:cubicBezTo>
                    <a:pt x="343853" y="382414"/>
                    <a:pt x="404813" y="362412"/>
                    <a:pt x="458153" y="325264"/>
                  </a:cubicBezTo>
                  <a:cubicBezTo>
                    <a:pt x="488633" y="304309"/>
                    <a:pt x="514350" y="277639"/>
                    <a:pt x="535305" y="247159"/>
                  </a:cubicBezTo>
                  <a:cubicBezTo>
                    <a:pt x="556260" y="215727"/>
                    <a:pt x="557213" y="173817"/>
                    <a:pt x="536258" y="143337"/>
                  </a:cubicBezTo>
                  <a:close/>
                  <a:moveTo>
                    <a:pt x="507683" y="227157"/>
                  </a:moveTo>
                  <a:cubicBezTo>
                    <a:pt x="465773" y="289069"/>
                    <a:pt x="401003" y="330979"/>
                    <a:pt x="327660" y="344314"/>
                  </a:cubicBezTo>
                  <a:cubicBezTo>
                    <a:pt x="254318" y="356697"/>
                    <a:pt x="180975" y="340504"/>
                    <a:pt x="120015" y="297642"/>
                  </a:cubicBezTo>
                  <a:cubicBezTo>
                    <a:pt x="92393" y="278592"/>
                    <a:pt x="69533" y="254779"/>
                    <a:pt x="50483" y="227157"/>
                  </a:cubicBezTo>
                  <a:cubicBezTo>
                    <a:pt x="37148" y="208107"/>
                    <a:pt x="37148" y="182389"/>
                    <a:pt x="50483" y="162387"/>
                  </a:cubicBezTo>
                  <a:cubicBezTo>
                    <a:pt x="93345" y="100474"/>
                    <a:pt x="157163" y="58564"/>
                    <a:pt x="230505" y="46182"/>
                  </a:cubicBezTo>
                  <a:cubicBezTo>
                    <a:pt x="246698" y="43324"/>
                    <a:pt x="262890" y="41419"/>
                    <a:pt x="280035" y="41419"/>
                  </a:cubicBezTo>
                  <a:cubicBezTo>
                    <a:pt x="336233" y="41419"/>
                    <a:pt x="391478" y="58564"/>
                    <a:pt x="439103" y="91902"/>
                  </a:cubicBezTo>
                  <a:cubicBezTo>
                    <a:pt x="466725" y="110952"/>
                    <a:pt x="489585" y="134764"/>
                    <a:pt x="508635" y="162387"/>
                  </a:cubicBezTo>
                  <a:cubicBezTo>
                    <a:pt x="521018" y="181437"/>
                    <a:pt x="521018" y="208107"/>
                    <a:pt x="507683" y="2271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defTabSz="932418">
                <a:defRPr/>
              </a:pPr>
              <a:endParaRPr lang="en-IN" sz="1764">
                <a:solidFill>
                  <a:srgbClr val="505050"/>
                </a:solidFill>
                <a:latin typeface="Segoe UI"/>
              </a:endParaRPr>
            </a:p>
          </p:txBody>
        </p:sp>
        <p:sp>
          <p:nvSpPr>
            <p:cNvPr id="39" name="Freeform: Shape 162">
              <a:extLst>
                <a:ext uri="{FF2B5EF4-FFF2-40B4-BE49-F238E27FC236}">
                  <a16:creationId xmlns:a16="http://schemas.microsoft.com/office/drawing/2014/main" id="{4577DD96-964E-B345-82D5-599F71D7A155}"/>
                </a:ext>
              </a:extLst>
            </p:cNvPr>
            <p:cNvSpPr/>
            <p:nvPr/>
          </p:nvSpPr>
          <p:spPr>
            <a:xfrm>
              <a:off x="6197441" y="3349466"/>
              <a:ext cx="76200" cy="76200"/>
            </a:xfrm>
            <a:custGeom>
              <a:avLst/>
              <a:gdLst/>
              <a:ahLst/>
              <a:cxnLst/>
              <a:rect l="0" t="0" r="0" b="0"/>
              <a:pathLst>
                <a:path w="76200" h="76200">
                  <a:moveTo>
                    <a:pt x="7144" y="7144"/>
                  </a:moveTo>
                  <a:lnTo>
                    <a:pt x="73819" y="7144"/>
                  </a:lnTo>
                  <a:lnTo>
                    <a:pt x="73819" y="73819"/>
                  </a:lnTo>
                  <a:lnTo>
                    <a:pt x="7144" y="738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defTabSz="932418">
                <a:defRPr/>
              </a:pPr>
              <a:endParaRPr lang="en-IN" sz="1764">
                <a:solidFill>
                  <a:srgbClr val="505050"/>
                </a:solidFill>
                <a:latin typeface="Segoe UI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4887BE5-F274-6E4B-A731-F7063A42E7A0}"/>
              </a:ext>
            </a:extLst>
          </p:cNvPr>
          <p:cNvGrpSpPr/>
          <p:nvPr/>
        </p:nvGrpSpPr>
        <p:grpSpPr>
          <a:xfrm>
            <a:off x="4006253" y="1642681"/>
            <a:ext cx="408489" cy="387883"/>
            <a:chOff x="5922168" y="3274218"/>
            <a:chExt cx="342900" cy="304800"/>
          </a:xfrm>
          <a:solidFill>
            <a:schemeClr val="accent1"/>
          </a:solidFill>
        </p:grpSpPr>
        <p:sp>
          <p:nvSpPr>
            <p:cNvPr id="41" name="Freeform: Shape 164">
              <a:extLst>
                <a:ext uri="{FF2B5EF4-FFF2-40B4-BE49-F238E27FC236}">
                  <a16:creationId xmlns:a16="http://schemas.microsoft.com/office/drawing/2014/main" id="{8AD88732-A3BC-D34B-A30C-631AED38B1D0}"/>
                </a:ext>
              </a:extLst>
            </p:cNvPr>
            <p:cNvSpPr/>
            <p:nvPr/>
          </p:nvSpPr>
          <p:spPr>
            <a:xfrm>
              <a:off x="5922168" y="3274218"/>
              <a:ext cx="342900" cy="304800"/>
            </a:xfrm>
            <a:custGeom>
              <a:avLst/>
              <a:gdLst/>
              <a:ahLst/>
              <a:cxnLst/>
              <a:rect l="0" t="0" r="0" b="0"/>
              <a:pathLst>
                <a:path w="342900" h="304800">
                  <a:moveTo>
                    <a:pt x="29051" y="301466"/>
                  </a:moveTo>
                  <a:cubicBezTo>
                    <a:pt x="25241" y="301466"/>
                    <a:pt x="22384" y="300514"/>
                    <a:pt x="19526" y="297656"/>
                  </a:cubicBezTo>
                  <a:cubicBezTo>
                    <a:pt x="14764" y="293846"/>
                    <a:pt x="13811" y="288131"/>
                    <a:pt x="14764" y="282416"/>
                  </a:cubicBezTo>
                  <a:lnTo>
                    <a:pt x="35719" y="212884"/>
                  </a:lnTo>
                  <a:lnTo>
                    <a:pt x="17621" y="186214"/>
                  </a:lnTo>
                  <a:cubicBezTo>
                    <a:pt x="16669" y="185261"/>
                    <a:pt x="16669" y="184309"/>
                    <a:pt x="16669" y="183356"/>
                  </a:cubicBezTo>
                  <a:cubicBezTo>
                    <a:pt x="10001" y="168116"/>
                    <a:pt x="7144" y="150971"/>
                    <a:pt x="7144" y="133826"/>
                  </a:cubicBezTo>
                  <a:cubicBezTo>
                    <a:pt x="7144" y="63341"/>
                    <a:pt x="63341" y="7144"/>
                    <a:pt x="132874" y="7144"/>
                  </a:cubicBezTo>
                  <a:lnTo>
                    <a:pt x="216694" y="7144"/>
                  </a:lnTo>
                  <a:cubicBezTo>
                    <a:pt x="286226" y="7144"/>
                    <a:pt x="342424" y="63341"/>
                    <a:pt x="342424" y="133826"/>
                  </a:cubicBezTo>
                  <a:cubicBezTo>
                    <a:pt x="342424" y="203359"/>
                    <a:pt x="286226" y="260509"/>
                    <a:pt x="216694" y="260509"/>
                  </a:cubicBezTo>
                  <a:lnTo>
                    <a:pt x="132874" y="260509"/>
                  </a:lnTo>
                  <a:cubicBezTo>
                    <a:pt x="131921" y="260509"/>
                    <a:pt x="131921" y="260509"/>
                    <a:pt x="130969" y="260509"/>
                  </a:cubicBezTo>
                  <a:lnTo>
                    <a:pt x="125254" y="259556"/>
                  </a:lnTo>
                  <a:lnTo>
                    <a:pt x="34766" y="300514"/>
                  </a:lnTo>
                  <a:cubicBezTo>
                    <a:pt x="32861" y="300514"/>
                    <a:pt x="30956" y="301466"/>
                    <a:pt x="29051" y="301466"/>
                  </a:cubicBezTo>
                  <a:close/>
                  <a:moveTo>
                    <a:pt x="43339" y="170021"/>
                  </a:moveTo>
                  <a:lnTo>
                    <a:pt x="64294" y="201454"/>
                  </a:lnTo>
                  <a:cubicBezTo>
                    <a:pt x="67151" y="205264"/>
                    <a:pt x="67151" y="210026"/>
                    <a:pt x="66199" y="213836"/>
                  </a:cubicBezTo>
                  <a:lnTo>
                    <a:pt x="51911" y="259556"/>
                  </a:lnTo>
                  <a:lnTo>
                    <a:pt x="115729" y="230981"/>
                  </a:lnTo>
                  <a:cubicBezTo>
                    <a:pt x="117634" y="230029"/>
                    <a:pt x="120491" y="229076"/>
                    <a:pt x="123349" y="230029"/>
                  </a:cubicBezTo>
                  <a:lnTo>
                    <a:pt x="131921" y="230981"/>
                  </a:lnTo>
                  <a:lnTo>
                    <a:pt x="214789" y="230981"/>
                  </a:lnTo>
                  <a:cubicBezTo>
                    <a:pt x="268129" y="230981"/>
                    <a:pt x="310991" y="187166"/>
                    <a:pt x="310991" y="133826"/>
                  </a:cubicBezTo>
                  <a:cubicBezTo>
                    <a:pt x="310991" y="80486"/>
                    <a:pt x="268129" y="36671"/>
                    <a:pt x="214789" y="36671"/>
                  </a:cubicBezTo>
                  <a:lnTo>
                    <a:pt x="130969" y="36671"/>
                  </a:lnTo>
                  <a:cubicBezTo>
                    <a:pt x="79534" y="36671"/>
                    <a:pt x="36671" y="79534"/>
                    <a:pt x="36671" y="133826"/>
                  </a:cubicBezTo>
                  <a:cubicBezTo>
                    <a:pt x="36671" y="146209"/>
                    <a:pt x="38576" y="158591"/>
                    <a:pt x="43339" y="1700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defTabSz="932418">
                <a:defRPr/>
              </a:pPr>
              <a:endParaRPr lang="en-IN" sz="1764">
                <a:solidFill>
                  <a:srgbClr val="505050"/>
                </a:solidFill>
                <a:latin typeface="Segoe UI"/>
              </a:endParaRPr>
            </a:p>
          </p:txBody>
        </p:sp>
        <p:sp>
          <p:nvSpPr>
            <p:cNvPr id="42" name="Freeform: Shape 165">
              <a:extLst>
                <a:ext uri="{FF2B5EF4-FFF2-40B4-BE49-F238E27FC236}">
                  <a16:creationId xmlns:a16="http://schemas.microsoft.com/office/drawing/2014/main" id="{C5EAE4EA-2B89-7443-8182-B2508FEDF376}"/>
                </a:ext>
              </a:extLst>
            </p:cNvPr>
            <p:cNvSpPr/>
            <p:nvPr/>
          </p:nvSpPr>
          <p:spPr>
            <a:xfrm>
              <a:off x="5994558" y="3381851"/>
              <a:ext cx="57150" cy="47625"/>
            </a:xfrm>
            <a:custGeom>
              <a:avLst/>
              <a:gdLst/>
              <a:ahLst/>
              <a:cxnLst/>
              <a:rect l="0" t="0" r="0" b="0"/>
              <a:pathLst>
                <a:path w="57150" h="47625">
                  <a:moveTo>
                    <a:pt x="7144" y="27146"/>
                  </a:moveTo>
                  <a:cubicBezTo>
                    <a:pt x="7144" y="16669"/>
                    <a:pt x="16669" y="7144"/>
                    <a:pt x="29051" y="7144"/>
                  </a:cubicBezTo>
                  <a:cubicBezTo>
                    <a:pt x="41434" y="7144"/>
                    <a:pt x="50959" y="15716"/>
                    <a:pt x="50959" y="27146"/>
                  </a:cubicBezTo>
                  <a:cubicBezTo>
                    <a:pt x="50959" y="37624"/>
                    <a:pt x="41434" y="47149"/>
                    <a:pt x="29051" y="47149"/>
                  </a:cubicBezTo>
                  <a:cubicBezTo>
                    <a:pt x="16669" y="47149"/>
                    <a:pt x="7144" y="37624"/>
                    <a:pt x="7144" y="27146"/>
                  </a:cubicBezTo>
                  <a:lnTo>
                    <a:pt x="7144" y="2714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defTabSz="932418">
                <a:defRPr/>
              </a:pPr>
              <a:endParaRPr lang="en-IN" sz="1764">
                <a:solidFill>
                  <a:srgbClr val="505050"/>
                </a:solidFill>
                <a:latin typeface="Segoe UI"/>
              </a:endParaRPr>
            </a:p>
          </p:txBody>
        </p:sp>
        <p:sp>
          <p:nvSpPr>
            <p:cNvPr id="43" name="Freeform: Shape 166">
              <a:extLst>
                <a:ext uri="{FF2B5EF4-FFF2-40B4-BE49-F238E27FC236}">
                  <a16:creationId xmlns:a16="http://schemas.microsoft.com/office/drawing/2014/main" id="{6E788079-3640-9C42-AF9E-72DA2F0892CF}"/>
                </a:ext>
              </a:extLst>
            </p:cNvPr>
            <p:cNvSpPr/>
            <p:nvPr/>
          </p:nvSpPr>
          <p:spPr>
            <a:xfrm>
              <a:off x="6067901" y="3381851"/>
              <a:ext cx="57150" cy="47625"/>
            </a:xfrm>
            <a:custGeom>
              <a:avLst/>
              <a:gdLst/>
              <a:ahLst/>
              <a:cxnLst/>
              <a:rect l="0" t="0" r="0" b="0"/>
              <a:pathLst>
                <a:path w="57150" h="47625">
                  <a:moveTo>
                    <a:pt x="7144" y="27146"/>
                  </a:moveTo>
                  <a:cubicBezTo>
                    <a:pt x="7144" y="16669"/>
                    <a:pt x="16669" y="7144"/>
                    <a:pt x="29051" y="7144"/>
                  </a:cubicBezTo>
                  <a:cubicBezTo>
                    <a:pt x="41434" y="7144"/>
                    <a:pt x="50959" y="15716"/>
                    <a:pt x="50959" y="27146"/>
                  </a:cubicBezTo>
                  <a:cubicBezTo>
                    <a:pt x="50959" y="37624"/>
                    <a:pt x="41434" y="47149"/>
                    <a:pt x="29051" y="47149"/>
                  </a:cubicBezTo>
                  <a:cubicBezTo>
                    <a:pt x="16669" y="46196"/>
                    <a:pt x="7144" y="37624"/>
                    <a:pt x="7144" y="27146"/>
                  </a:cubicBezTo>
                  <a:lnTo>
                    <a:pt x="7144" y="2714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defTabSz="932418">
                <a:defRPr/>
              </a:pPr>
              <a:endParaRPr lang="en-IN" sz="1764">
                <a:solidFill>
                  <a:srgbClr val="505050"/>
                </a:solidFill>
                <a:latin typeface="Segoe UI"/>
              </a:endParaRPr>
            </a:p>
          </p:txBody>
        </p:sp>
        <p:sp>
          <p:nvSpPr>
            <p:cNvPr id="44" name="Freeform: Shape 167">
              <a:extLst>
                <a:ext uri="{FF2B5EF4-FFF2-40B4-BE49-F238E27FC236}">
                  <a16:creationId xmlns:a16="http://schemas.microsoft.com/office/drawing/2014/main" id="{3BF0D584-CFAC-B54B-86A2-017C25560CF5}"/>
                </a:ext>
              </a:extLst>
            </p:cNvPr>
            <p:cNvSpPr/>
            <p:nvPr/>
          </p:nvSpPr>
          <p:spPr>
            <a:xfrm>
              <a:off x="6140291" y="3381851"/>
              <a:ext cx="57150" cy="47625"/>
            </a:xfrm>
            <a:custGeom>
              <a:avLst/>
              <a:gdLst/>
              <a:ahLst/>
              <a:cxnLst/>
              <a:rect l="0" t="0" r="0" b="0"/>
              <a:pathLst>
                <a:path w="57150" h="47625">
                  <a:moveTo>
                    <a:pt x="7144" y="27146"/>
                  </a:moveTo>
                  <a:cubicBezTo>
                    <a:pt x="7144" y="16669"/>
                    <a:pt x="16669" y="7144"/>
                    <a:pt x="29051" y="7144"/>
                  </a:cubicBezTo>
                  <a:cubicBezTo>
                    <a:pt x="41434" y="7144"/>
                    <a:pt x="50959" y="15716"/>
                    <a:pt x="50959" y="27146"/>
                  </a:cubicBezTo>
                  <a:cubicBezTo>
                    <a:pt x="50959" y="37624"/>
                    <a:pt x="41434" y="47149"/>
                    <a:pt x="29051" y="47149"/>
                  </a:cubicBezTo>
                  <a:cubicBezTo>
                    <a:pt x="16669" y="46196"/>
                    <a:pt x="7144" y="37624"/>
                    <a:pt x="7144" y="27146"/>
                  </a:cubicBezTo>
                  <a:lnTo>
                    <a:pt x="7144" y="2714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defTabSz="932418">
                <a:defRPr/>
              </a:pPr>
              <a:endParaRPr lang="en-IN" sz="1764">
                <a:solidFill>
                  <a:srgbClr val="505050"/>
                </a:solidFill>
                <a:latin typeface="Segoe UI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8A86E96-04D0-DB4B-B2D4-A1D62CB48A09}"/>
              </a:ext>
            </a:extLst>
          </p:cNvPr>
          <p:cNvGrpSpPr/>
          <p:nvPr/>
        </p:nvGrpSpPr>
        <p:grpSpPr>
          <a:xfrm rot="900000">
            <a:off x="8165309" y="1556154"/>
            <a:ext cx="508980" cy="560937"/>
            <a:chOff x="5404754" y="2737754"/>
            <a:chExt cx="1357914" cy="1400922"/>
          </a:xfrm>
          <a:solidFill>
            <a:schemeClr val="accent1"/>
          </a:solidFill>
        </p:grpSpPr>
        <p:sp>
          <p:nvSpPr>
            <p:cNvPr id="46" name="Freeform: Shape 169">
              <a:extLst>
                <a:ext uri="{FF2B5EF4-FFF2-40B4-BE49-F238E27FC236}">
                  <a16:creationId xmlns:a16="http://schemas.microsoft.com/office/drawing/2014/main" id="{AB1FC2BA-1174-F647-B92C-DBAC8DE00012}"/>
                </a:ext>
              </a:extLst>
            </p:cNvPr>
            <p:cNvSpPr/>
            <p:nvPr/>
          </p:nvSpPr>
          <p:spPr>
            <a:xfrm>
              <a:off x="5404754" y="2737754"/>
              <a:ext cx="675883" cy="798771"/>
            </a:xfrm>
            <a:custGeom>
              <a:avLst/>
              <a:gdLst/>
              <a:ahLst/>
              <a:cxnLst/>
              <a:rect l="0" t="0" r="0" b="0"/>
              <a:pathLst>
                <a:path w="104775" h="123825">
                  <a:moveTo>
                    <a:pt x="102394" y="34766"/>
                  </a:moveTo>
                  <a:lnTo>
                    <a:pt x="54769" y="7144"/>
                  </a:lnTo>
                  <a:lnTo>
                    <a:pt x="7144" y="34766"/>
                  </a:lnTo>
                  <a:lnTo>
                    <a:pt x="7144" y="90011"/>
                  </a:lnTo>
                  <a:lnTo>
                    <a:pt x="54769" y="117634"/>
                  </a:lnTo>
                  <a:lnTo>
                    <a:pt x="102394" y="90011"/>
                  </a:lnTo>
                  <a:lnTo>
                    <a:pt x="102394" y="34766"/>
                  </a:lnTo>
                  <a:close/>
                  <a:moveTo>
                    <a:pt x="20479" y="42386"/>
                  </a:moveTo>
                  <a:lnTo>
                    <a:pt x="54769" y="22384"/>
                  </a:lnTo>
                  <a:lnTo>
                    <a:pt x="89059" y="42386"/>
                  </a:lnTo>
                  <a:lnTo>
                    <a:pt x="89059" y="82391"/>
                  </a:lnTo>
                  <a:lnTo>
                    <a:pt x="54769" y="102394"/>
                  </a:lnTo>
                  <a:lnTo>
                    <a:pt x="20479" y="82391"/>
                  </a:lnTo>
                  <a:lnTo>
                    <a:pt x="20479" y="423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defTabSz="932418">
                <a:defRPr/>
              </a:pPr>
              <a:endParaRPr lang="en-IN" sz="1764">
                <a:solidFill>
                  <a:srgbClr val="505050"/>
                </a:solidFill>
                <a:latin typeface="Segoe UI"/>
              </a:endParaRPr>
            </a:p>
          </p:txBody>
        </p:sp>
        <p:sp>
          <p:nvSpPr>
            <p:cNvPr id="47" name="Freeform: Shape 170">
              <a:extLst>
                <a:ext uri="{FF2B5EF4-FFF2-40B4-BE49-F238E27FC236}">
                  <a16:creationId xmlns:a16="http://schemas.microsoft.com/office/drawing/2014/main" id="{ED85F366-3A45-6643-AD9F-5D5BE1292894}"/>
                </a:ext>
              </a:extLst>
            </p:cNvPr>
            <p:cNvSpPr/>
            <p:nvPr/>
          </p:nvSpPr>
          <p:spPr>
            <a:xfrm>
              <a:off x="6086785" y="2737754"/>
              <a:ext cx="675883" cy="798771"/>
            </a:xfrm>
            <a:custGeom>
              <a:avLst/>
              <a:gdLst/>
              <a:ahLst/>
              <a:cxnLst/>
              <a:rect l="0" t="0" r="0" b="0"/>
              <a:pathLst>
                <a:path w="104775" h="123825">
                  <a:moveTo>
                    <a:pt x="54769" y="7144"/>
                  </a:moveTo>
                  <a:lnTo>
                    <a:pt x="7144" y="34766"/>
                  </a:lnTo>
                  <a:lnTo>
                    <a:pt x="7144" y="90011"/>
                  </a:lnTo>
                  <a:lnTo>
                    <a:pt x="54769" y="117634"/>
                  </a:lnTo>
                  <a:lnTo>
                    <a:pt x="102394" y="90011"/>
                  </a:lnTo>
                  <a:lnTo>
                    <a:pt x="102394" y="34766"/>
                  </a:lnTo>
                  <a:lnTo>
                    <a:pt x="54769" y="7144"/>
                  </a:lnTo>
                  <a:close/>
                  <a:moveTo>
                    <a:pt x="20479" y="42386"/>
                  </a:moveTo>
                  <a:lnTo>
                    <a:pt x="54769" y="22384"/>
                  </a:lnTo>
                  <a:lnTo>
                    <a:pt x="89059" y="42386"/>
                  </a:lnTo>
                  <a:lnTo>
                    <a:pt x="89059" y="82391"/>
                  </a:lnTo>
                  <a:lnTo>
                    <a:pt x="54769" y="102394"/>
                  </a:lnTo>
                  <a:lnTo>
                    <a:pt x="20479" y="82391"/>
                  </a:lnTo>
                  <a:lnTo>
                    <a:pt x="20479" y="423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defTabSz="932418">
                <a:defRPr/>
              </a:pPr>
              <a:endParaRPr lang="en-IN" sz="1764">
                <a:solidFill>
                  <a:srgbClr val="505050"/>
                </a:solidFill>
                <a:latin typeface="Segoe UI"/>
              </a:endParaRPr>
            </a:p>
          </p:txBody>
        </p:sp>
        <p:sp>
          <p:nvSpPr>
            <p:cNvPr id="48" name="Freeform: Shape 171">
              <a:extLst>
                <a:ext uri="{FF2B5EF4-FFF2-40B4-BE49-F238E27FC236}">
                  <a16:creationId xmlns:a16="http://schemas.microsoft.com/office/drawing/2014/main" id="{2AE9039E-C315-F249-8F46-E722C05A9E0B}"/>
                </a:ext>
              </a:extLst>
            </p:cNvPr>
            <p:cNvSpPr/>
            <p:nvPr/>
          </p:nvSpPr>
          <p:spPr>
            <a:xfrm>
              <a:off x="5742699" y="3339905"/>
              <a:ext cx="675883" cy="798771"/>
            </a:xfrm>
            <a:custGeom>
              <a:avLst/>
              <a:gdLst/>
              <a:ahLst/>
              <a:cxnLst/>
              <a:rect l="0" t="0" r="0" b="0"/>
              <a:pathLst>
                <a:path w="104775" h="123825">
                  <a:moveTo>
                    <a:pt x="7144" y="34766"/>
                  </a:moveTo>
                  <a:lnTo>
                    <a:pt x="7144" y="90011"/>
                  </a:lnTo>
                  <a:lnTo>
                    <a:pt x="54769" y="117634"/>
                  </a:lnTo>
                  <a:lnTo>
                    <a:pt x="102394" y="90011"/>
                  </a:lnTo>
                  <a:lnTo>
                    <a:pt x="102394" y="34766"/>
                  </a:lnTo>
                  <a:lnTo>
                    <a:pt x="54769" y="7144"/>
                  </a:lnTo>
                  <a:lnTo>
                    <a:pt x="7144" y="34766"/>
                  </a:lnTo>
                  <a:close/>
                  <a:moveTo>
                    <a:pt x="20479" y="42386"/>
                  </a:moveTo>
                  <a:lnTo>
                    <a:pt x="54769" y="22384"/>
                  </a:lnTo>
                  <a:lnTo>
                    <a:pt x="89059" y="42386"/>
                  </a:lnTo>
                  <a:lnTo>
                    <a:pt x="89059" y="82391"/>
                  </a:lnTo>
                  <a:lnTo>
                    <a:pt x="54769" y="102394"/>
                  </a:lnTo>
                  <a:lnTo>
                    <a:pt x="20479" y="82391"/>
                  </a:lnTo>
                  <a:lnTo>
                    <a:pt x="20479" y="423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defTabSz="932418">
                <a:defRPr/>
              </a:pPr>
              <a:endParaRPr lang="en-IN" sz="1764">
                <a:solidFill>
                  <a:srgbClr val="505050"/>
                </a:solidFill>
                <a:latin typeface="Segoe UI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1101935-4DB8-9948-A7BD-DB2F65DDF69E}"/>
              </a:ext>
            </a:extLst>
          </p:cNvPr>
          <p:cNvGrpSpPr/>
          <p:nvPr/>
        </p:nvGrpSpPr>
        <p:grpSpPr>
          <a:xfrm>
            <a:off x="6048747" y="1646180"/>
            <a:ext cx="532804" cy="380887"/>
            <a:chOff x="5955506" y="3231356"/>
            <a:chExt cx="583565" cy="390525"/>
          </a:xfrm>
          <a:solidFill>
            <a:schemeClr val="accent1"/>
          </a:solidFill>
        </p:grpSpPr>
        <p:sp>
          <p:nvSpPr>
            <p:cNvPr id="50" name="Freeform: Shape 173">
              <a:extLst>
                <a:ext uri="{FF2B5EF4-FFF2-40B4-BE49-F238E27FC236}">
                  <a16:creationId xmlns:a16="http://schemas.microsoft.com/office/drawing/2014/main" id="{C78E31CC-84E9-614F-9BB4-8B89C46E46A7}"/>
                </a:ext>
              </a:extLst>
            </p:cNvPr>
            <p:cNvSpPr/>
            <p:nvPr/>
          </p:nvSpPr>
          <p:spPr>
            <a:xfrm>
              <a:off x="5955506" y="3231356"/>
              <a:ext cx="276225" cy="390525"/>
            </a:xfrm>
            <a:custGeom>
              <a:avLst/>
              <a:gdLst/>
              <a:ahLst/>
              <a:cxnLst/>
              <a:rect l="0" t="0" r="0" b="0"/>
              <a:pathLst>
                <a:path w="276225" h="390525">
                  <a:moveTo>
                    <a:pt x="142399" y="7144"/>
                  </a:moveTo>
                  <a:cubicBezTo>
                    <a:pt x="68104" y="7144"/>
                    <a:pt x="7144" y="68104"/>
                    <a:pt x="7144" y="143351"/>
                  </a:cubicBezTo>
                  <a:cubicBezTo>
                    <a:pt x="7144" y="210979"/>
                    <a:pt x="55721" y="267176"/>
                    <a:pt x="119539" y="277654"/>
                  </a:cubicBezTo>
                  <a:cubicBezTo>
                    <a:pt x="109061" y="295751"/>
                    <a:pt x="96679" y="312896"/>
                    <a:pt x="81439" y="328136"/>
                  </a:cubicBezTo>
                  <a:lnTo>
                    <a:pt x="73819" y="335756"/>
                  </a:lnTo>
                  <a:lnTo>
                    <a:pt x="100489" y="390049"/>
                  </a:lnTo>
                  <a:lnTo>
                    <a:pt x="112871" y="385286"/>
                  </a:lnTo>
                  <a:cubicBezTo>
                    <a:pt x="212884" y="346234"/>
                    <a:pt x="276701" y="251936"/>
                    <a:pt x="276701" y="144304"/>
                  </a:cubicBezTo>
                  <a:cubicBezTo>
                    <a:pt x="277654" y="68104"/>
                    <a:pt x="217646" y="7144"/>
                    <a:pt x="142399" y="7144"/>
                  </a:cubicBezTo>
                  <a:close/>
                  <a:moveTo>
                    <a:pt x="115729" y="352901"/>
                  </a:moveTo>
                  <a:lnTo>
                    <a:pt x="110014" y="340519"/>
                  </a:lnTo>
                  <a:cubicBezTo>
                    <a:pt x="129064" y="319564"/>
                    <a:pt x="144304" y="296704"/>
                    <a:pt x="155734" y="270986"/>
                  </a:cubicBezTo>
                  <a:lnTo>
                    <a:pt x="164306" y="250984"/>
                  </a:lnTo>
                  <a:lnTo>
                    <a:pt x="142399" y="250984"/>
                  </a:lnTo>
                  <a:cubicBezTo>
                    <a:pt x="83344" y="250984"/>
                    <a:pt x="35719" y="203359"/>
                    <a:pt x="35719" y="143351"/>
                  </a:cubicBezTo>
                  <a:cubicBezTo>
                    <a:pt x="35719" y="83344"/>
                    <a:pt x="83344" y="35719"/>
                    <a:pt x="142399" y="35719"/>
                  </a:cubicBezTo>
                  <a:cubicBezTo>
                    <a:pt x="201454" y="35719"/>
                    <a:pt x="249079" y="84296"/>
                    <a:pt x="249079" y="143351"/>
                  </a:cubicBezTo>
                  <a:cubicBezTo>
                    <a:pt x="249079" y="234791"/>
                    <a:pt x="197644" y="315754"/>
                    <a:pt x="115729" y="3529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defTabSz="932418">
                <a:defRPr/>
              </a:pPr>
              <a:endParaRPr lang="en-IN" sz="1764">
                <a:solidFill>
                  <a:srgbClr val="505050"/>
                </a:solidFill>
                <a:latin typeface="Segoe UI"/>
              </a:endParaRPr>
            </a:p>
          </p:txBody>
        </p:sp>
        <p:sp>
          <p:nvSpPr>
            <p:cNvPr id="51" name="Freeform: Shape 174">
              <a:extLst>
                <a:ext uri="{FF2B5EF4-FFF2-40B4-BE49-F238E27FC236}">
                  <a16:creationId xmlns:a16="http://schemas.microsoft.com/office/drawing/2014/main" id="{253BF4C6-22BD-DA44-A9B7-C31345FB4D52}"/>
                </a:ext>
              </a:extLst>
            </p:cNvPr>
            <p:cNvSpPr/>
            <p:nvPr/>
          </p:nvSpPr>
          <p:spPr>
            <a:xfrm>
              <a:off x="6262846" y="3231356"/>
              <a:ext cx="276225" cy="390525"/>
            </a:xfrm>
            <a:custGeom>
              <a:avLst/>
              <a:gdLst/>
              <a:ahLst/>
              <a:cxnLst/>
              <a:rect l="0" t="0" r="0" b="0"/>
              <a:pathLst>
                <a:path w="276225" h="390525">
                  <a:moveTo>
                    <a:pt x="142399" y="7144"/>
                  </a:moveTo>
                  <a:cubicBezTo>
                    <a:pt x="68104" y="7144"/>
                    <a:pt x="7144" y="68104"/>
                    <a:pt x="7144" y="143351"/>
                  </a:cubicBezTo>
                  <a:cubicBezTo>
                    <a:pt x="7144" y="210979"/>
                    <a:pt x="55721" y="267176"/>
                    <a:pt x="119539" y="277654"/>
                  </a:cubicBezTo>
                  <a:cubicBezTo>
                    <a:pt x="109061" y="295751"/>
                    <a:pt x="96679" y="312896"/>
                    <a:pt x="81439" y="328136"/>
                  </a:cubicBezTo>
                  <a:lnTo>
                    <a:pt x="73819" y="335756"/>
                  </a:lnTo>
                  <a:lnTo>
                    <a:pt x="100489" y="390049"/>
                  </a:lnTo>
                  <a:lnTo>
                    <a:pt x="112871" y="385286"/>
                  </a:lnTo>
                  <a:cubicBezTo>
                    <a:pt x="212884" y="346234"/>
                    <a:pt x="276701" y="251936"/>
                    <a:pt x="276701" y="144304"/>
                  </a:cubicBezTo>
                  <a:cubicBezTo>
                    <a:pt x="277654" y="68104"/>
                    <a:pt x="217646" y="7144"/>
                    <a:pt x="142399" y="7144"/>
                  </a:cubicBezTo>
                  <a:close/>
                  <a:moveTo>
                    <a:pt x="115729" y="352901"/>
                  </a:moveTo>
                  <a:lnTo>
                    <a:pt x="110014" y="340519"/>
                  </a:lnTo>
                  <a:cubicBezTo>
                    <a:pt x="129064" y="319564"/>
                    <a:pt x="144304" y="296704"/>
                    <a:pt x="155734" y="270986"/>
                  </a:cubicBezTo>
                  <a:lnTo>
                    <a:pt x="164306" y="250984"/>
                  </a:lnTo>
                  <a:lnTo>
                    <a:pt x="142399" y="250984"/>
                  </a:lnTo>
                  <a:cubicBezTo>
                    <a:pt x="83344" y="250984"/>
                    <a:pt x="35719" y="203359"/>
                    <a:pt x="35719" y="143351"/>
                  </a:cubicBezTo>
                  <a:cubicBezTo>
                    <a:pt x="35719" y="83344"/>
                    <a:pt x="83344" y="35719"/>
                    <a:pt x="142399" y="35719"/>
                  </a:cubicBezTo>
                  <a:cubicBezTo>
                    <a:pt x="201454" y="35719"/>
                    <a:pt x="249079" y="84296"/>
                    <a:pt x="249079" y="143351"/>
                  </a:cubicBezTo>
                  <a:cubicBezTo>
                    <a:pt x="249079" y="234791"/>
                    <a:pt x="197644" y="315754"/>
                    <a:pt x="115729" y="3529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defTabSz="932418">
                <a:defRPr/>
              </a:pPr>
              <a:endParaRPr lang="en-IN" sz="1764">
                <a:solidFill>
                  <a:srgbClr val="505050"/>
                </a:solidFill>
                <a:latin typeface="Segoe UI"/>
              </a:endParaRPr>
            </a:p>
          </p:txBody>
        </p:sp>
      </p:grpSp>
      <p:sp>
        <p:nvSpPr>
          <p:cNvPr id="52" name="Freeform: Shape 175">
            <a:extLst>
              <a:ext uri="{FF2B5EF4-FFF2-40B4-BE49-F238E27FC236}">
                <a16:creationId xmlns:a16="http://schemas.microsoft.com/office/drawing/2014/main" id="{E30C5476-2E00-B44F-A0D3-63D7B750E19D}"/>
              </a:ext>
            </a:extLst>
          </p:cNvPr>
          <p:cNvSpPr/>
          <p:nvPr/>
        </p:nvSpPr>
        <p:spPr>
          <a:xfrm>
            <a:off x="10273499" y="1566919"/>
            <a:ext cx="501903" cy="539408"/>
          </a:xfrm>
          <a:custGeom>
            <a:avLst/>
            <a:gdLst>
              <a:gd name="connsiteX0" fmla="*/ 624840 w 888682"/>
              <a:gd name="connsiteY0" fmla="*/ 565785 h 946785"/>
              <a:gd name="connsiteX1" fmla="*/ 700087 w 888682"/>
              <a:gd name="connsiteY1" fmla="*/ 349567 h 946785"/>
              <a:gd name="connsiteX2" fmla="*/ 349567 w 888682"/>
              <a:gd name="connsiteY2" fmla="*/ 0 h 946785"/>
              <a:gd name="connsiteX3" fmla="*/ 0 w 888682"/>
              <a:gd name="connsiteY3" fmla="*/ 349567 h 946785"/>
              <a:gd name="connsiteX4" fmla="*/ 349567 w 888682"/>
              <a:gd name="connsiteY4" fmla="*/ 699135 h 946785"/>
              <a:gd name="connsiteX5" fmla="*/ 565785 w 888682"/>
              <a:gd name="connsiteY5" fmla="*/ 623887 h 946785"/>
              <a:gd name="connsiteX6" fmla="*/ 888682 w 888682"/>
              <a:gd name="connsiteY6" fmla="*/ 946785 h 946785"/>
              <a:gd name="connsiteX7" fmla="*/ 836295 w 888682"/>
              <a:gd name="connsiteY7" fmla="*/ 774382 h 946785"/>
              <a:gd name="connsiteX8" fmla="*/ 624840 w 888682"/>
              <a:gd name="connsiteY8" fmla="*/ 565785 h 946785"/>
              <a:gd name="connsiteX9" fmla="*/ 349567 w 888682"/>
              <a:gd name="connsiteY9" fmla="*/ 616267 h 946785"/>
              <a:gd name="connsiteX10" fmla="*/ 84772 w 888682"/>
              <a:gd name="connsiteY10" fmla="*/ 351472 h 946785"/>
              <a:gd name="connsiteX11" fmla="*/ 349567 w 888682"/>
              <a:gd name="connsiteY11" fmla="*/ 86677 h 946785"/>
              <a:gd name="connsiteX12" fmla="*/ 614362 w 888682"/>
              <a:gd name="connsiteY12" fmla="*/ 351472 h 946785"/>
              <a:gd name="connsiteX13" fmla="*/ 349567 w 888682"/>
              <a:gd name="connsiteY13" fmla="*/ 616267 h 946785"/>
              <a:gd name="connsiteX0" fmla="*/ 624840 w 941070"/>
              <a:gd name="connsiteY0" fmla="*/ 565785 h 946785"/>
              <a:gd name="connsiteX1" fmla="*/ 700087 w 941070"/>
              <a:gd name="connsiteY1" fmla="*/ 349567 h 946785"/>
              <a:gd name="connsiteX2" fmla="*/ 349567 w 941070"/>
              <a:gd name="connsiteY2" fmla="*/ 0 h 946785"/>
              <a:gd name="connsiteX3" fmla="*/ 0 w 941070"/>
              <a:gd name="connsiteY3" fmla="*/ 349567 h 946785"/>
              <a:gd name="connsiteX4" fmla="*/ 349567 w 941070"/>
              <a:gd name="connsiteY4" fmla="*/ 699135 h 946785"/>
              <a:gd name="connsiteX5" fmla="*/ 565785 w 941070"/>
              <a:gd name="connsiteY5" fmla="*/ 623887 h 946785"/>
              <a:gd name="connsiteX6" fmla="*/ 888682 w 941070"/>
              <a:gd name="connsiteY6" fmla="*/ 946785 h 946785"/>
              <a:gd name="connsiteX7" fmla="*/ 941070 w 941070"/>
              <a:gd name="connsiteY7" fmla="*/ 879157 h 946785"/>
              <a:gd name="connsiteX8" fmla="*/ 624840 w 941070"/>
              <a:gd name="connsiteY8" fmla="*/ 565785 h 946785"/>
              <a:gd name="connsiteX9" fmla="*/ 349567 w 941070"/>
              <a:gd name="connsiteY9" fmla="*/ 616267 h 946785"/>
              <a:gd name="connsiteX10" fmla="*/ 84772 w 941070"/>
              <a:gd name="connsiteY10" fmla="*/ 351472 h 946785"/>
              <a:gd name="connsiteX11" fmla="*/ 349567 w 941070"/>
              <a:gd name="connsiteY11" fmla="*/ 86677 h 946785"/>
              <a:gd name="connsiteX12" fmla="*/ 614362 w 941070"/>
              <a:gd name="connsiteY12" fmla="*/ 351472 h 946785"/>
              <a:gd name="connsiteX13" fmla="*/ 349567 w 941070"/>
              <a:gd name="connsiteY13" fmla="*/ 616267 h 946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41070" h="946785">
                <a:moveTo>
                  <a:pt x="624840" y="565785"/>
                </a:moveTo>
                <a:cubicBezTo>
                  <a:pt x="673417" y="504825"/>
                  <a:pt x="700087" y="427672"/>
                  <a:pt x="700087" y="349567"/>
                </a:cubicBezTo>
                <a:cubicBezTo>
                  <a:pt x="700087" y="157162"/>
                  <a:pt x="542925" y="0"/>
                  <a:pt x="349567" y="0"/>
                </a:cubicBezTo>
                <a:cubicBezTo>
                  <a:pt x="156210" y="0"/>
                  <a:pt x="0" y="157162"/>
                  <a:pt x="0" y="349567"/>
                </a:cubicBezTo>
                <a:cubicBezTo>
                  <a:pt x="0" y="541972"/>
                  <a:pt x="157162" y="699135"/>
                  <a:pt x="349567" y="699135"/>
                </a:cubicBezTo>
                <a:cubicBezTo>
                  <a:pt x="426720" y="699135"/>
                  <a:pt x="503872" y="672465"/>
                  <a:pt x="565785" y="623887"/>
                </a:cubicBezTo>
                <a:lnTo>
                  <a:pt x="888682" y="946785"/>
                </a:lnTo>
                <a:lnTo>
                  <a:pt x="941070" y="879157"/>
                </a:lnTo>
                <a:lnTo>
                  <a:pt x="624840" y="565785"/>
                </a:lnTo>
                <a:close/>
                <a:moveTo>
                  <a:pt x="349567" y="616267"/>
                </a:moveTo>
                <a:cubicBezTo>
                  <a:pt x="203835" y="616267"/>
                  <a:pt x="84772" y="497205"/>
                  <a:pt x="84772" y="351472"/>
                </a:cubicBezTo>
                <a:cubicBezTo>
                  <a:pt x="84772" y="205740"/>
                  <a:pt x="203835" y="86677"/>
                  <a:pt x="349567" y="86677"/>
                </a:cubicBezTo>
                <a:cubicBezTo>
                  <a:pt x="495300" y="86677"/>
                  <a:pt x="614362" y="205740"/>
                  <a:pt x="614362" y="351472"/>
                </a:cubicBezTo>
                <a:cubicBezTo>
                  <a:pt x="614362" y="497205"/>
                  <a:pt x="495300" y="616267"/>
                  <a:pt x="349567" y="616267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/>
          <a:lstStyle/>
          <a:p>
            <a:pPr defTabSz="932418">
              <a:defRPr/>
            </a:pPr>
            <a:endParaRPr lang="en-IN" sz="1764">
              <a:solidFill>
                <a:srgbClr val="505050"/>
              </a:solidFill>
              <a:latin typeface="Segoe UI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378E54C6-E9AB-634A-B843-6877DDE1E676}"/>
              </a:ext>
            </a:extLst>
          </p:cNvPr>
          <p:cNvSpPr/>
          <p:nvPr/>
        </p:nvSpPr>
        <p:spPr bwMode="auto">
          <a:xfrm>
            <a:off x="923212" y="1768631"/>
            <a:ext cx="127297" cy="135985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2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247" tIns="46623" rIns="93247" bIns="466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0846" fontAlgn="base">
              <a:spcBef>
                <a:spcPct val="0"/>
              </a:spcBef>
              <a:spcAft>
                <a:spcPct val="0"/>
              </a:spcAft>
              <a:defRPr/>
            </a:pPr>
            <a:endParaRPr lang="en-IN" sz="2448">
              <a:solidFill>
                <a:srgbClr val="505050"/>
              </a:soli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52ED7ED-D553-C841-9588-D351A3359932}"/>
              </a:ext>
            </a:extLst>
          </p:cNvPr>
          <p:cNvCxnSpPr>
            <a:cxnSpLocks/>
            <a:stCxn id="53" idx="4"/>
          </p:cNvCxnSpPr>
          <p:nvPr/>
        </p:nvCxnSpPr>
        <p:spPr>
          <a:xfrm>
            <a:off x="986861" y="1904616"/>
            <a:ext cx="0" cy="4662030"/>
          </a:xfrm>
          <a:prstGeom prst="line">
            <a:avLst/>
          </a:prstGeom>
          <a:ln w="6350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54">
            <a:extLst>
              <a:ext uri="{FF2B5EF4-FFF2-40B4-BE49-F238E27FC236}">
                <a16:creationId xmlns:a16="http://schemas.microsoft.com/office/drawing/2014/main" id="{A00F0BE8-E8F1-4C48-819A-A38CF2B70772}"/>
              </a:ext>
            </a:extLst>
          </p:cNvPr>
          <p:cNvSpPr/>
          <p:nvPr/>
        </p:nvSpPr>
        <p:spPr bwMode="auto">
          <a:xfrm>
            <a:off x="3113580" y="3119536"/>
            <a:ext cx="97168" cy="103800"/>
          </a:xfrm>
          <a:prstGeom prst="ellipse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247" tIns="46623" rIns="93247" bIns="466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0846" fontAlgn="base">
              <a:spcBef>
                <a:spcPct val="0"/>
              </a:spcBef>
              <a:spcAft>
                <a:spcPct val="0"/>
              </a:spcAft>
              <a:defRPr/>
            </a:pPr>
            <a:endParaRPr lang="en-IN" sz="2448">
              <a:solidFill>
                <a:schemeClr val="tx1"/>
              </a:soli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6" name="Freeform 83">
            <a:extLst>
              <a:ext uri="{FF2B5EF4-FFF2-40B4-BE49-F238E27FC236}">
                <a16:creationId xmlns:a16="http://schemas.microsoft.com/office/drawing/2014/main" id="{75EC114F-49C7-1648-B5C7-2D4B518C89E6}"/>
              </a:ext>
            </a:extLst>
          </p:cNvPr>
          <p:cNvSpPr/>
          <p:nvPr/>
        </p:nvSpPr>
        <p:spPr bwMode="auto">
          <a:xfrm>
            <a:off x="3354162" y="3101338"/>
            <a:ext cx="1567297" cy="49013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6974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24" kern="0">
                <a:latin typeface="Segoe UI"/>
                <a:cs typeface="Segoe UI Semibold" panose="020B0702040204020203" pitchFamily="34" charset="0"/>
              </a:rPr>
              <a:t>Speech to text (Speech Transcription)</a:t>
            </a:r>
          </a:p>
        </p:txBody>
      </p:sp>
      <p:sp>
        <p:nvSpPr>
          <p:cNvPr id="57" name="Freeform 83">
            <a:extLst>
              <a:ext uri="{FF2B5EF4-FFF2-40B4-BE49-F238E27FC236}">
                <a16:creationId xmlns:a16="http://schemas.microsoft.com/office/drawing/2014/main" id="{C31C9A11-8B10-AB43-A942-D116DDF86A2F}"/>
              </a:ext>
            </a:extLst>
          </p:cNvPr>
          <p:cNvSpPr/>
          <p:nvPr/>
        </p:nvSpPr>
        <p:spPr bwMode="auto">
          <a:xfrm>
            <a:off x="3354162" y="5098505"/>
            <a:ext cx="1605951" cy="49013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6974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24" kern="0">
                <a:latin typeface="Segoe UI"/>
                <a:cs typeface="Segoe UI Semibold" panose="020B0702040204020203" pitchFamily="34" charset="0"/>
              </a:rPr>
              <a:t>Speaker ID and authentication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7A0E6B3A-C404-124C-ADCB-C1604AD4B556}"/>
              </a:ext>
            </a:extLst>
          </p:cNvPr>
          <p:cNvSpPr/>
          <p:nvPr/>
        </p:nvSpPr>
        <p:spPr bwMode="auto">
          <a:xfrm>
            <a:off x="3113580" y="5116703"/>
            <a:ext cx="97168" cy="103800"/>
          </a:xfrm>
          <a:prstGeom prst="ellipse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247" tIns="46623" rIns="93247" bIns="466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0846" fontAlgn="base">
              <a:spcBef>
                <a:spcPct val="0"/>
              </a:spcBef>
              <a:spcAft>
                <a:spcPct val="0"/>
              </a:spcAft>
              <a:defRPr/>
            </a:pPr>
            <a:endParaRPr lang="en-IN" sz="2448">
              <a:solidFill>
                <a:schemeClr val="tx1"/>
              </a:soli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9" name="Freeform 83">
            <a:extLst>
              <a:ext uri="{FF2B5EF4-FFF2-40B4-BE49-F238E27FC236}">
                <a16:creationId xmlns:a16="http://schemas.microsoft.com/office/drawing/2014/main" id="{F04BDC57-26E2-9145-BED4-841A347FE926}"/>
              </a:ext>
            </a:extLst>
          </p:cNvPr>
          <p:cNvSpPr/>
          <p:nvPr/>
        </p:nvSpPr>
        <p:spPr bwMode="auto">
          <a:xfrm>
            <a:off x="3354162" y="3726049"/>
            <a:ext cx="1567297" cy="49013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6974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24" kern="0">
                <a:latin typeface="Segoe UI"/>
                <a:cs typeface="Segoe UI Semibold" panose="020B0702040204020203" pitchFamily="34" charset="0"/>
              </a:rPr>
              <a:t>Customized speech Transcription (complex word, noisy environment)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B9C6BA15-014A-AD49-80CA-023D00ACD75D}"/>
              </a:ext>
            </a:extLst>
          </p:cNvPr>
          <p:cNvSpPr/>
          <p:nvPr/>
        </p:nvSpPr>
        <p:spPr bwMode="auto">
          <a:xfrm>
            <a:off x="3113580" y="3744247"/>
            <a:ext cx="97168" cy="103800"/>
          </a:xfrm>
          <a:prstGeom prst="ellipse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247" tIns="46623" rIns="93247" bIns="466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0846" fontAlgn="base">
              <a:spcBef>
                <a:spcPct val="0"/>
              </a:spcBef>
              <a:spcAft>
                <a:spcPct val="0"/>
              </a:spcAft>
              <a:defRPr/>
            </a:pPr>
            <a:endParaRPr lang="en-IN" sz="2448">
              <a:solidFill>
                <a:schemeClr val="tx1"/>
              </a:soli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1" name="Freeform 83">
            <a:extLst>
              <a:ext uri="{FF2B5EF4-FFF2-40B4-BE49-F238E27FC236}">
                <a16:creationId xmlns:a16="http://schemas.microsoft.com/office/drawing/2014/main" id="{D0F3CD12-F847-8A4D-AE5F-BB47016FF7DA}"/>
              </a:ext>
            </a:extLst>
          </p:cNvPr>
          <p:cNvSpPr/>
          <p:nvPr/>
        </p:nvSpPr>
        <p:spPr bwMode="auto">
          <a:xfrm>
            <a:off x="3354162" y="5723216"/>
            <a:ext cx="1567297" cy="49013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6974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24" kern="0">
                <a:latin typeface="Segoe UI"/>
                <a:cs typeface="Segoe UI Semibold" panose="020B0702040204020203" pitchFamily="34" charset="0"/>
              </a:rPr>
              <a:t>Real-time speech translation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1AF5C1D1-E903-984E-A792-F04F5D8379B3}"/>
              </a:ext>
            </a:extLst>
          </p:cNvPr>
          <p:cNvSpPr/>
          <p:nvPr/>
        </p:nvSpPr>
        <p:spPr bwMode="auto">
          <a:xfrm>
            <a:off x="3113580" y="5741417"/>
            <a:ext cx="97168" cy="103800"/>
          </a:xfrm>
          <a:prstGeom prst="ellipse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247" tIns="46623" rIns="93247" bIns="466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0846" fontAlgn="base">
              <a:spcBef>
                <a:spcPct val="0"/>
              </a:spcBef>
              <a:spcAft>
                <a:spcPct val="0"/>
              </a:spcAft>
              <a:defRPr/>
            </a:pPr>
            <a:endParaRPr lang="en-IN" sz="2448">
              <a:solidFill>
                <a:schemeClr val="tx1"/>
              </a:soli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D9A4886A-55CB-EC42-8583-E828441D2E4A}"/>
              </a:ext>
            </a:extLst>
          </p:cNvPr>
          <p:cNvSpPr/>
          <p:nvPr/>
        </p:nvSpPr>
        <p:spPr bwMode="auto">
          <a:xfrm>
            <a:off x="5236583" y="5738105"/>
            <a:ext cx="97168" cy="103800"/>
          </a:xfrm>
          <a:prstGeom prst="ellipse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247" tIns="46623" rIns="93247" bIns="466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0846" fontAlgn="base">
              <a:spcBef>
                <a:spcPct val="0"/>
              </a:spcBef>
              <a:spcAft>
                <a:spcPct val="0"/>
              </a:spcAft>
              <a:defRPr/>
            </a:pPr>
            <a:endParaRPr lang="en-IN" sz="2448">
              <a:solidFill>
                <a:schemeClr val="tx1"/>
              </a:soli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4" name="Freeform 118">
            <a:extLst>
              <a:ext uri="{FF2B5EF4-FFF2-40B4-BE49-F238E27FC236}">
                <a16:creationId xmlns:a16="http://schemas.microsoft.com/office/drawing/2014/main" id="{EECB7A91-45CA-4B47-A966-326DDEF64FD3}"/>
              </a:ext>
            </a:extLst>
          </p:cNvPr>
          <p:cNvSpPr/>
          <p:nvPr/>
        </p:nvSpPr>
        <p:spPr bwMode="auto">
          <a:xfrm>
            <a:off x="5471154" y="5719907"/>
            <a:ext cx="1567295" cy="49013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6974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24" kern="0">
                <a:latin typeface="Segoe UI"/>
                <a:cs typeface="Segoe UI Semibold" panose="020B0702040204020203" pitchFamily="34" charset="0"/>
              </a:rPr>
              <a:t>Spell checking</a:t>
            </a:r>
          </a:p>
        </p:txBody>
      </p:sp>
      <p:sp>
        <p:nvSpPr>
          <p:cNvPr id="65" name="Freeform 118">
            <a:extLst>
              <a:ext uri="{FF2B5EF4-FFF2-40B4-BE49-F238E27FC236}">
                <a16:creationId xmlns:a16="http://schemas.microsoft.com/office/drawing/2014/main" id="{06340B58-CAB9-3246-AE54-FDC93C11C3C4}"/>
              </a:ext>
            </a:extLst>
          </p:cNvPr>
          <p:cNvSpPr/>
          <p:nvPr/>
        </p:nvSpPr>
        <p:spPr bwMode="auto">
          <a:xfrm>
            <a:off x="5449906" y="3126053"/>
            <a:ext cx="1567295" cy="49013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6974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24" kern="0">
                <a:latin typeface="Segoe UI"/>
                <a:cs typeface="Segoe UI Semibold" panose="020B0702040204020203" pitchFamily="34" charset="0"/>
              </a:rPr>
              <a:t>Contextual language understanding – customized intent analysis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005F8BAA-7B06-464E-825B-426D09A8850F}"/>
              </a:ext>
            </a:extLst>
          </p:cNvPr>
          <p:cNvSpPr/>
          <p:nvPr/>
        </p:nvSpPr>
        <p:spPr bwMode="auto">
          <a:xfrm>
            <a:off x="5215335" y="3144250"/>
            <a:ext cx="97168" cy="103800"/>
          </a:xfrm>
          <a:prstGeom prst="ellipse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247" tIns="46623" rIns="93247" bIns="466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0846" fontAlgn="base">
              <a:spcBef>
                <a:spcPct val="0"/>
              </a:spcBef>
              <a:spcAft>
                <a:spcPct val="0"/>
              </a:spcAft>
              <a:defRPr/>
            </a:pPr>
            <a:endParaRPr lang="en-IN" sz="2448">
              <a:solidFill>
                <a:schemeClr val="tx1"/>
              </a:soli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7" name="Freeform 118">
            <a:extLst>
              <a:ext uri="{FF2B5EF4-FFF2-40B4-BE49-F238E27FC236}">
                <a16:creationId xmlns:a16="http://schemas.microsoft.com/office/drawing/2014/main" id="{DE7FF7C8-C244-7E49-BAE3-35822EFD7E62}"/>
              </a:ext>
            </a:extLst>
          </p:cNvPr>
          <p:cNvSpPr/>
          <p:nvPr/>
        </p:nvSpPr>
        <p:spPr bwMode="auto">
          <a:xfrm>
            <a:off x="5449906" y="4033116"/>
            <a:ext cx="1567295" cy="49013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6974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24" kern="0">
                <a:latin typeface="Segoe UI"/>
                <a:cs typeface="Segoe UI Semibold" panose="020B0702040204020203" pitchFamily="34" charset="0"/>
              </a:rPr>
              <a:t>Sentiment analysis, key phrase detection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10882DD4-AA17-8242-B492-E1F0A8ABFF82}"/>
              </a:ext>
            </a:extLst>
          </p:cNvPr>
          <p:cNvSpPr/>
          <p:nvPr/>
        </p:nvSpPr>
        <p:spPr bwMode="auto">
          <a:xfrm>
            <a:off x="5215335" y="4051314"/>
            <a:ext cx="97168" cy="103800"/>
          </a:xfrm>
          <a:prstGeom prst="ellipse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247" tIns="46623" rIns="93247" bIns="466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0846" fontAlgn="base">
              <a:spcBef>
                <a:spcPct val="0"/>
              </a:spcBef>
              <a:spcAft>
                <a:spcPct val="0"/>
              </a:spcAft>
              <a:defRPr/>
            </a:pPr>
            <a:endParaRPr lang="en-IN" sz="2448">
              <a:solidFill>
                <a:schemeClr val="tx1"/>
              </a:soli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9" name="Freeform 118">
            <a:extLst>
              <a:ext uri="{FF2B5EF4-FFF2-40B4-BE49-F238E27FC236}">
                <a16:creationId xmlns:a16="http://schemas.microsoft.com/office/drawing/2014/main" id="{676BE4AA-9D53-F048-84FF-BBF2C1C50768}"/>
              </a:ext>
            </a:extLst>
          </p:cNvPr>
          <p:cNvSpPr/>
          <p:nvPr/>
        </p:nvSpPr>
        <p:spPr bwMode="auto">
          <a:xfrm>
            <a:off x="5449906" y="4598894"/>
            <a:ext cx="1567295" cy="49013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6974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24" kern="0">
                <a:latin typeface="Segoe UI"/>
                <a:cs typeface="Segoe UI Semibold" panose="020B0702040204020203" pitchFamily="34" charset="0"/>
              </a:rPr>
              <a:t>text translation up to 60+ languages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DB663894-9FB3-8542-9FAF-7AD9543D9AE0}"/>
              </a:ext>
            </a:extLst>
          </p:cNvPr>
          <p:cNvSpPr/>
          <p:nvPr/>
        </p:nvSpPr>
        <p:spPr bwMode="auto">
          <a:xfrm>
            <a:off x="5215335" y="4617092"/>
            <a:ext cx="97168" cy="103800"/>
          </a:xfrm>
          <a:prstGeom prst="ellipse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247" tIns="46623" rIns="93247" bIns="466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0846" fontAlgn="base">
              <a:spcBef>
                <a:spcPct val="0"/>
              </a:spcBef>
              <a:spcAft>
                <a:spcPct val="0"/>
              </a:spcAft>
              <a:defRPr/>
            </a:pPr>
            <a:endParaRPr lang="en-IN" sz="2448">
              <a:solidFill>
                <a:schemeClr val="tx1"/>
              </a:soli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44A923B1-9DF9-D147-86D6-1A8EDA03A840}"/>
              </a:ext>
            </a:extLst>
          </p:cNvPr>
          <p:cNvSpPr/>
          <p:nvPr/>
        </p:nvSpPr>
        <p:spPr bwMode="auto">
          <a:xfrm>
            <a:off x="7315388" y="3119536"/>
            <a:ext cx="97168" cy="103800"/>
          </a:xfrm>
          <a:prstGeom prst="ellipse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247" tIns="46623" rIns="93247" bIns="466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0846" fontAlgn="base">
              <a:spcBef>
                <a:spcPct val="0"/>
              </a:spcBef>
              <a:spcAft>
                <a:spcPct val="0"/>
              </a:spcAft>
              <a:defRPr/>
            </a:pPr>
            <a:endParaRPr lang="en-IN" sz="2448">
              <a:solidFill>
                <a:schemeClr val="tx1"/>
              </a:soli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2" name="Freeform 117">
            <a:extLst>
              <a:ext uri="{FF2B5EF4-FFF2-40B4-BE49-F238E27FC236}">
                <a16:creationId xmlns:a16="http://schemas.microsoft.com/office/drawing/2014/main" id="{D852A0DD-2658-4040-8B2D-6D6708B2637A}"/>
              </a:ext>
            </a:extLst>
          </p:cNvPr>
          <p:cNvSpPr/>
          <p:nvPr/>
        </p:nvSpPr>
        <p:spPr bwMode="auto">
          <a:xfrm>
            <a:off x="7549959" y="3101338"/>
            <a:ext cx="1567295" cy="49013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6974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24" kern="0">
                <a:latin typeface="Segoe UI"/>
                <a:cs typeface="Segoe UI Semibold" panose="020B0702040204020203" pitchFamily="34" charset="0"/>
              </a:rPr>
              <a:t>Customized decision making with reinforcement learning</a:t>
            </a:r>
          </a:p>
        </p:txBody>
      </p:sp>
      <p:sp>
        <p:nvSpPr>
          <p:cNvPr id="73" name="Freeform 117">
            <a:extLst>
              <a:ext uri="{FF2B5EF4-FFF2-40B4-BE49-F238E27FC236}">
                <a16:creationId xmlns:a16="http://schemas.microsoft.com/office/drawing/2014/main" id="{0361A435-06C7-7A41-9754-F5AEAFEB8BF6}"/>
              </a:ext>
            </a:extLst>
          </p:cNvPr>
          <p:cNvSpPr/>
          <p:nvPr/>
        </p:nvSpPr>
        <p:spPr bwMode="auto">
          <a:xfrm>
            <a:off x="7561471" y="3950331"/>
            <a:ext cx="1567295" cy="49013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6974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24" kern="0">
                <a:latin typeface="Segoe UI"/>
                <a:ea typeface="Segoe UI" pitchFamily="34" charset="0"/>
                <a:cs typeface="Segoe UI" pitchFamily="34" charset="0"/>
              </a:rPr>
              <a:t>Q&amp;A service and bot training with personality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88A66CA7-F665-FB47-92E2-A43F002E51D5}"/>
              </a:ext>
            </a:extLst>
          </p:cNvPr>
          <p:cNvSpPr/>
          <p:nvPr/>
        </p:nvSpPr>
        <p:spPr bwMode="auto">
          <a:xfrm>
            <a:off x="7326900" y="3968529"/>
            <a:ext cx="97168" cy="103800"/>
          </a:xfrm>
          <a:prstGeom prst="ellipse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247" tIns="46623" rIns="93247" bIns="466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0846" fontAlgn="base">
              <a:spcBef>
                <a:spcPct val="0"/>
              </a:spcBef>
              <a:spcAft>
                <a:spcPct val="0"/>
              </a:spcAft>
              <a:defRPr/>
            </a:pPr>
            <a:endParaRPr lang="en-IN" sz="2448">
              <a:solidFill>
                <a:schemeClr val="tx1"/>
              </a:soli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4B33A11A-E24C-6D44-83C1-45011291AA97}"/>
              </a:ext>
            </a:extLst>
          </p:cNvPr>
          <p:cNvSpPr/>
          <p:nvPr/>
        </p:nvSpPr>
        <p:spPr bwMode="auto">
          <a:xfrm>
            <a:off x="9432380" y="3119536"/>
            <a:ext cx="97168" cy="103800"/>
          </a:xfrm>
          <a:prstGeom prst="ellipse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247" tIns="46623" rIns="93247" bIns="466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0846" fontAlgn="base">
              <a:spcBef>
                <a:spcPct val="0"/>
              </a:spcBef>
              <a:spcAft>
                <a:spcPct val="0"/>
              </a:spcAft>
              <a:defRPr/>
            </a:pPr>
            <a:endParaRPr lang="en-IN" sz="2448">
              <a:solidFill>
                <a:schemeClr val="tx1"/>
              </a:soli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6" name="Freeform 97">
            <a:extLst>
              <a:ext uri="{FF2B5EF4-FFF2-40B4-BE49-F238E27FC236}">
                <a16:creationId xmlns:a16="http://schemas.microsoft.com/office/drawing/2014/main" id="{7A448B83-C459-194B-8AE9-F4D2E8B4C19E}"/>
              </a:ext>
            </a:extLst>
          </p:cNvPr>
          <p:cNvSpPr/>
          <p:nvPr/>
        </p:nvSpPr>
        <p:spPr bwMode="auto">
          <a:xfrm>
            <a:off x="9666944" y="3101338"/>
            <a:ext cx="1567295" cy="49013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6974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24" kern="0">
                <a:latin typeface="Segoe UI"/>
                <a:cs typeface="Segoe UI Semibold" panose="020B0702040204020203" pitchFamily="34" charset="0"/>
              </a:rPr>
              <a:t>Visual Search with object detection</a:t>
            </a:r>
          </a:p>
        </p:txBody>
      </p:sp>
      <p:sp>
        <p:nvSpPr>
          <p:cNvPr id="77" name="Freeform 97">
            <a:extLst>
              <a:ext uri="{FF2B5EF4-FFF2-40B4-BE49-F238E27FC236}">
                <a16:creationId xmlns:a16="http://schemas.microsoft.com/office/drawing/2014/main" id="{B1691E7C-2D50-2F45-B4EC-23CC1355C2D2}"/>
              </a:ext>
            </a:extLst>
          </p:cNvPr>
          <p:cNvSpPr/>
          <p:nvPr/>
        </p:nvSpPr>
        <p:spPr bwMode="auto">
          <a:xfrm>
            <a:off x="9670075" y="3822523"/>
            <a:ext cx="1906703" cy="49013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6974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24" kern="0">
                <a:latin typeface="Segoe UI"/>
                <a:cs typeface="Segoe UI Semibold" panose="020B0702040204020203" pitchFamily="34" charset="0"/>
              </a:rPr>
              <a:t>Comprehensive news, image, and video results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D2F3F1C6-B477-BD4A-BA3B-9F1A7F036C91}"/>
              </a:ext>
            </a:extLst>
          </p:cNvPr>
          <p:cNvSpPr/>
          <p:nvPr/>
        </p:nvSpPr>
        <p:spPr bwMode="auto">
          <a:xfrm>
            <a:off x="9432381" y="3840720"/>
            <a:ext cx="97168" cy="103800"/>
          </a:xfrm>
          <a:prstGeom prst="ellipse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247" tIns="46623" rIns="93247" bIns="466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0846" fontAlgn="base">
              <a:spcBef>
                <a:spcPct val="0"/>
              </a:spcBef>
              <a:spcAft>
                <a:spcPct val="0"/>
              </a:spcAft>
              <a:defRPr/>
            </a:pPr>
            <a:endParaRPr lang="en-IN" sz="2448">
              <a:solidFill>
                <a:schemeClr val="tx1"/>
              </a:soli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9" name="Freeform 97">
            <a:extLst>
              <a:ext uri="{FF2B5EF4-FFF2-40B4-BE49-F238E27FC236}">
                <a16:creationId xmlns:a16="http://schemas.microsoft.com/office/drawing/2014/main" id="{D45CE007-40AB-F744-BE27-235CFC7E8972}"/>
              </a:ext>
            </a:extLst>
          </p:cNvPr>
          <p:cNvSpPr/>
          <p:nvPr/>
        </p:nvSpPr>
        <p:spPr bwMode="auto">
          <a:xfrm>
            <a:off x="9666944" y="4430283"/>
            <a:ext cx="1567295" cy="49013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6974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24" kern="0">
                <a:latin typeface="Segoe UI"/>
                <a:cs typeface="Segoe UI Semibold" panose="020B0702040204020203" pitchFamily="34" charset="0"/>
              </a:rPr>
              <a:t>Custom Search</a:t>
            </a: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47CB6DC3-56C4-1B40-9AF4-0BC64343455F}"/>
              </a:ext>
            </a:extLst>
          </p:cNvPr>
          <p:cNvSpPr/>
          <p:nvPr/>
        </p:nvSpPr>
        <p:spPr bwMode="auto">
          <a:xfrm>
            <a:off x="9432380" y="4448481"/>
            <a:ext cx="97168" cy="103800"/>
          </a:xfrm>
          <a:prstGeom prst="ellipse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247" tIns="46623" rIns="93247" bIns="466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0846" fontAlgn="base">
              <a:spcBef>
                <a:spcPct val="0"/>
              </a:spcBef>
              <a:spcAft>
                <a:spcPct val="0"/>
              </a:spcAft>
              <a:defRPr/>
            </a:pPr>
            <a:endParaRPr lang="en-IN" sz="2448">
              <a:solidFill>
                <a:schemeClr val="tx1"/>
              </a:soli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81" name="Freeform 97">
            <a:extLst>
              <a:ext uri="{FF2B5EF4-FFF2-40B4-BE49-F238E27FC236}">
                <a16:creationId xmlns:a16="http://schemas.microsoft.com/office/drawing/2014/main" id="{13002B13-7A20-4B4F-96ED-9824454F68E1}"/>
              </a:ext>
            </a:extLst>
          </p:cNvPr>
          <p:cNvSpPr/>
          <p:nvPr/>
        </p:nvSpPr>
        <p:spPr bwMode="auto">
          <a:xfrm>
            <a:off x="9666944" y="4887224"/>
            <a:ext cx="1567295" cy="49013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6974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24" kern="0">
                <a:latin typeface="Segoe UI"/>
                <a:cs typeface="Segoe UI Semibold" panose="020B0702040204020203" pitchFamily="34" charset="0"/>
              </a:rPr>
              <a:t>Tailored and customized search experiences </a:t>
            </a: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260185AF-1CCD-FC4E-8BA5-DB42CDB3FFC5}"/>
              </a:ext>
            </a:extLst>
          </p:cNvPr>
          <p:cNvSpPr/>
          <p:nvPr/>
        </p:nvSpPr>
        <p:spPr bwMode="auto">
          <a:xfrm>
            <a:off x="9432380" y="4905422"/>
            <a:ext cx="97168" cy="103800"/>
          </a:xfrm>
          <a:prstGeom prst="ellipse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247" tIns="46623" rIns="93247" bIns="466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0846" fontAlgn="base">
              <a:spcBef>
                <a:spcPct val="0"/>
              </a:spcBef>
              <a:spcAft>
                <a:spcPct val="0"/>
              </a:spcAft>
              <a:defRPr/>
            </a:pPr>
            <a:endParaRPr lang="en-IN" sz="2448">
              <a:solidFill>
                <a:schemeClr val="tx1"/>
              </a:soli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DCF377A1-236F-F74E-9C5C-54256FEE9932}"/>
              </a:ext>
            </a:extLst>
          </p:cNvPr>
          <p:cNvSpPr/>
          <p:nvPr/>
        </p:nvSpPr>
        <p:spPr bwMode="auto">
          <a:xfrm>
            <a:off x="940828" y="3096514"/>
            <a:ext cx="97168" cy="103800"/>
          </a:xfrm>
          <a:prstGeom prst="ellipse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247" tIns="46623" rIns="93247" bIns="466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0846" fontAlgn="base">
              <a:spcBef>
                <a:spcPct val="0"/>
              </a:spcBef>
              <a:spcAft>
                <a:spcPct val="0"/>
              </a:spcAft>
              <a:defRPr/>
            </a:pPr>
            <a:endParaRPr lang="en-IN" sz="2448">
              <a:solidFill>
                <a:schemeClr val="tx1"/>
              </a:soli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84" name="Freeform 78">
            <a:extLst>
              <a:ext uri="{FF2B5EF4-FFF2-40B4-BE49-F238E27FC236}">
                <a16:creationId xmlns:a16="http://schemas.microsoft.com/office/drawing/2014/main" id="{82AD5996-45AB-E04C-A1B5-5967BF90D0D3}"/>
              </a:ext>
            </a:extLst>
          </p:cNvPr>
          <p:cNvSpPr/>
          <p:nvPr/>
        </p:nvSpPr>
        <p:spPr bwMode="auto">
          <a:xfrm>
            <a:off x="1181405" y="3078316"/>
            <a:ext cx="1700215" cy="49013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6974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24" kern="0">
                <a:latin typeface="Segoe UI"/>
                <a:cs typeface="Segoe UI Semibold" panose="020B0702040204020203" pitchFamily="34" charset="0"/>
              </a:rPr>
              <a:t>Image Tagging, Thumbnails</a:t>
            </a:r>
          </a:p>
          <a:p>
            <a:pPr defTabSz="96974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24" kern="0">
              <a:latin typeface="Segoe UI"/>
              <a:cs typeface="Segoe UI Semibold" panose="020B0702040204020203" pitchFamily="34" charset="0"/>
            </a:endParaRPr>
          </a:p>
          <a:p>
            <a:pPr defTabSz="96974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24" kern="0">
                <a:latin typeface="Segoe UI"/>
                <a:cs typeface="Segoe UI Semibold" panose="020B0702040204020203" pitchFamily="34" charset="0"/>
              </a:rPr>
              <a:t>OCR, Handwriting recognition</a:t>
            </a:r>
          </a:p>
        </p:txBody>
      </p:sp>
      <p:sp>
        <p:nvSpPr>
          <p:cNvPr id="85" name="Freeform 78">
            <a:extLst>
              <a:ext uri="{FF2B5EF4-FFF2-40B4-BE49-F238E27FC236}">
                <a16:creationId xmlns:a16="http://schemas.microsoft.com/office/drawing/2014/main" id="{985AB286-E7E9-8D4A-B309-C5621274977F}"/>
              </a:ext>
            </a:extLst>
          </p:cNvPr>
          <p:cNvSpPr/>
          <p:nvPr/>
        </p:nvSpPr>
        <p:spPr bwMode="auto">
          <a:xfrm>
            <a:off x="1181405" y="4121030"/>
            <a:ext cx="1567297" cy="49013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6974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24" kern="0">
                <a:latin typeface="Segoe UI"/>
                <a:cs typeface="Segoe UI Semibold" panose="020B0702040204020203" pitchFamily="34" charset="0"/>
              </a:rPr>
              <a:t>Customized image recognition</a:t>
            </a: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1BBF0B47-BD38-374F-A24D-D37E0613C34E}"/>
              </a:ext>
            </a:extLst>
          </p:cNvPr>
          <p:cNvSpPr/>
          <p:nvPr/>
        </p:nvSpPr>
        <p:spPr bwMode="auto">
          <a:xfrm>
            <a:off x="940827" y="4164261"/>
            <a:ext cx="97168" cy="103800"/>
          </a:xfrm>
          <a:prstGeom prst="ellipse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247" tIns="46623" rIns="93247" bIns="466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0846" fontAlgn="base">
              <a:spcBef>
                <a:spcPct val="0"/>
              </a:spcBef>
              <a:spcAft>
                <a:spcPct val="0"/>
              </a:spcAft>
              <a:defRPr/>
            </a:pPr>
            <a:endParaRPr lang="en-IN" sz="2448">
              <a:solidFill>
                <a:schemeClr val="tx1"/>
              </a:soli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87" name="Freeform 78">
            <a:extLst>
              <a:ext uri="{FF2B5EF4-FFF2-40B4-BE49-F238E27FC236}">
                <a16:creationId xmlns:a16="http://schemas.microsoft.com/office/drawing/2014/main" id="{05BC6E14-A25D-BC43-AF09-6523ABBCC6EC}"/>
              </a:ext>
            </a:extLst>
          </p:cNvPr>
          <p:cNvSpPr/>
          <p:nvPr/>
        </p:nvSpPr>
        <p:spPr bwMode="auto">
          <a:xfrm>
            <a:off x="1181406" y="4646364"/>
            <a:ext cx="1617050" cy="49013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6974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24" kern="0">
                <a:latin typeface="Segoe UI"/>
                <a:cs typeface="Segoe UI Semibold" panose="020B0702040204020203" pitchFamily="34" charset="0"/>
              </a:rPr>
              <a:t>Face detection</a:t>
            </a: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10D21528-28EF-3D48-93FD-8685DF70D00D}"/>
              </a:ext>
            </a:extLst>
          </p:cNvPr>
          <p:cNvSpPr/>
          <p:nvPr/>
        </p:nvSpPr>
        <p:spPr bwMode="auto">
          <a:xfrm>
            <a:off x="940828" y="4664562"/>
            <a:ext cx="97168" cy="103800"/>
          </a:xfrm>
          <a:prstGeom prst="ellipse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247" tIns="46623" rIns="93247" bIns="466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0846" fontAlgn="base">
              <a:spcBef>
                <a:spcPct val="0"/>
              </a:spcBef>
              <a:spcAft>
                <a:spcPct val="0"/>
              </a:spcAft>
              <a:defRPr/>
            </a:pPr>
            <a:endParaRPr lang="en-IN" sz="2448">
              <a:solidFill>
                <a:schemeClr val="tx1"/>
              </a:soli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89" name="Freeform 78">
            <a:extLst>
              <a:ext uri="{FF2B5EF4-FFF2-40B4-BE49-F238E27FC236}">
                <a16:creationId xmlns:a16="http://schemas.microsoft.com/office/drawing/2014/main" id="{A99525F6-4D3A-104F-869D-3DAF719A806A}"/>
              </a:ext>
            </a:extLst>
          </p:cNvPr>
          <p:cNvSpPr/>
          <p:nvPr/>
        </p:nvSpPr>
        <p:spPr bwMode="auto">
          <a:xfrm>
            <a:off x="1181406" y="5463967"/>
            <a:ext cx="1902104" cy="49013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6974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24" kern="0">
                <a:latin typeface="Segoe UI"/>
                <a:cs typeface="Segoe UI Semibold" panose="020B0702040204020203" pitchFamily="34" charset="0"/>
              </a:rPr>
              <a:t>Video insights - </a:t>
            </a:r>
            <a:r>
              <a:rPr lang="en-US" sz="1224" kern="0">
                <a:latin typeface="Segoe UI Semilight"/>
                <a:cs typeface="Segoe UI Semibold" panose="020B0702040204020203" pitchFamily="34" charset="0"/>
              </a:rPr>
              <a:t>people detection, visual search, keyframe detection, object recognition</a:t>
            </a:r>
          </a:p>
          <a:p>
            <a:pPr defTabSz="96974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24" kern="0">
              <a:latin typeface="Segoe UI"/>
              <a:cs typeface="Segoe UI Semibold" panose="020B0702040204020203" pitchFamily="34" charset="0"/>
            </a:endParaRP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94F8D2EC-5329-424E-BC88-8D5B2D2D8539}"/>
              </a:ext>
            </a:extLst>
          </p:cNvPr>
          <p:cNvSpPr/>
          <p:nvPr/>
        </p:nvSpPr>
        <p:spPr bwMode="auto">
          <a:xfrm>
            <a:off x="940828" y="5482168"/>
            <a:ext cx="97168" cy="103800"/>
          </a:xfrm>
          <a:prstGeom prst="ellipse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247" tIns="46623" rIns="93247" bIns="466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0846" fontAlgn="base">
              <a:spcBef>
                <a:spcPct val="0"/>
              </a:spcBef>
              <a:spcAft>
                <a:spcPct val="0"/>
              </a:spcAft>
              <a:defRPr/>
            </a:pPr>
            <a:endParaRPr lang="en-IN" sz="2448">
              <a:solidFill>
                <a:schemeClr val="tx1"/>
              </a:soli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1" name="Freeform 78">
            <a:extLst>
              <a:ext uri="{FF2B5EF4-FFF2-40B4-BE49-F238E27FC236}">
                <a16:creationId xmlns:a16="http://schemas.microsoft.com/office/drawing/2014/main" id="{92C98982-B742-6946-87A6-4E5D066B52DE}"/>
              </a:ext>
            </a:extLst>
          </p:cNvPr>
          <p:cNvSpPr/>
          <p:nvPr/>
        </p:nvSpPr>
        <p:spPr bwMode="auto">
          <a:xfrm>
            <a:off x="1189442" y="6386608"/>
            <a:ext cx="1958213" cy="49013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6974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24" kern="0">
                <a:latin typeface="Segoe UI"/>
                <a:cs typeface="Segoe UI Semibold" panose="020B0702040204020203" pitchFamily="34" charset="0"/>
              </a:rPr>
              <a:t>Image and video moderation</a:t>
            </a: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67F4213D-EBEF-784D-B3AE-B392B7535A49}"/>
              </a:ext>
            </a:extLst>
          </p:cNvPr>
          <p:cNvSpPr/>
          <p:nvPr/>
        </p:nvSpPr>
        <p:spPr bwMode="auto">
          <a:xfrm>
            <a:off x="940828" y="6404806"/>
            <a:ext cx="97168" cy="103800"/>
          </a:xfrm>
          <a:prstGeom prst="ellipse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247" tIns="46623" rIns="93247" bIns="466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0846" fontAlgn="base">
              <a:spcBef>
                <a:spcPct val="0"/>
              </a:spcBef>
              <a:spcAft>
                <a:spcPct val="0"/>
              </a:spcAft>
              <a:defRPr/>
            </a:pPr>
            <a:endParaRPr lang="en-IN" sz="2448">
              <a:solidFill>
                <a:schemeClr val="tx1"/>
              </a:soli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3" name="Freeform 78">
            <a:extLst>
              <a:ext uri="{FF2B5EF4-FFF2-40B4-BE49-F238E27FC236}">
                <a16:creationId xmlns:a16="http://schemas.microsoft.com/office/drawing/2014/main" id="{D1A43595-9E15-664B-9D0B-DE801B3874A1}"/>
              </a:ext>
            </a:extLst>
          </p:cNvPr>
          <p:cNvSpPr/>
          <p:nvPr/>
        </p:nvSpPr>
        <p:spPr bwMode="auto">
          <a:xfrm>
            <a:off x="5476874" y="5186865"/>
            <a:ext cx="1958213" cy="49013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6974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24" kern="0">
                <a:latin typeface="Segoe UI"/>
                <a:cs typeface="Segoe UI Semibold" panose="020B0702040204020203" pitchFamily="34" charset="0"/>
              </a:rPr>
              <a:t>Text Moderation</a:t>
            </a: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3DD88245-B663-994D-A9D8-FCBABB777273}"/>
              </a:ext>
            </a:extLst>
          </p:cNvPr>
          <p:cNvSpPr/>
          <p:nvPr/>
        </p:nvSpPr>
        <p:spPr bwMode="auto">
          <a:xfrm>
            <a:off x="5228260" y="5205063"/>
            <a:ext cx="97168" cy="103800"/>
          </a:xfrm>
          <a:prstGeom prst="ellipse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247" tIns="46623" rIns="93247" bIns="466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0846" fontAlgn="base">
              <a:spcBef>
                <a:spcPct val="0"/>
              </a:spcBef>
              <a:spcAft>
                <a:spcPct val="0"/>
              </a:spcAft>
              <a:defRPr/>
            </a:pPr>
            <a:endParaRPr lang="en-IN" sz="2448">
              <a:solidFill>
                <a:schemeClr val="tx1"/>
              </a:soli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86DF402A-9F46-6846-B875-310B728ABF3E}"/>
              </a:ext>
            </a:extLst>
          </p:cNvPr>
          <p:cNvSpPr/>
          <p:nvPr/>
        </p:nvSpPr>
        <p:spPr bwMode="auto">
          <a:xfrm>
            <a:off x="952299" y="3695388"/>
            <a:ext cx="97169" cy="103799"/>
          </a:xfrm>
          <a:prstGeom prst="ellipse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247" tIns="46623" rIns="93247" bIns="466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0846" fontAlgn="base">
              <a:spcBef>
                <a:spcPct val="0"/>
              </a:spcBef>
              <a:spcAft>
                <a:spcPct val="0"/>
              </a:spcAft>
              <a:defRPr/>
            </a:pPr>
            <a:endParaRPr lang="en-IN" sz="2448">
              <a:solidFill>
                <a:schemeClr val="tx1"/>
              </a:soli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6" name="Freeform 78">
            <a:extLst>
              <a:ext uri="{FF2B5EF4-FFF2-40B4-BE49-F238E27FC236}">
                <a16:creationId xmlns:a16="http://schemas.microsoft.com/office/drawing/2014/main" id="{42DF3FDE-77FF-7045-89AC-FEF7F54193B1}"/>
              </a:ext>
            </a:extLst>
          </p:cNvPr>
          <p:cNvSpPr/>
          <p:nvPr/>
        </p:nvSpPr>
        <p:spPr bwMode="auto">
          <a:xfrm>
            <a:off x="1181406" y="5042054"/>
            <a:ext cx="1617050" cy="49013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6974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24" kern="0">
                <a:latin typeface="Segoe UI"/>
                <a:cs typeface="Segoe UI Semibold" panose="020B0702040204020203" pitchFamily="34" charset="0"/>
              </a:rPr>
              <a:t>Emotion recognition</a:t>
            </a: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62BCE156-30E1-324F-8B3C-4496A17419AB}"/>
              </a:ext>
            </a:extLst>
          </p:cNvPr>
          <p:cNvSpPr/>
          <p:nvPr/>
        </p:nvSpPr>
        <p:spPr bwMode="auto">
          <a:xfrm>
            <a:off x="940828" y="5060252"/>
            <a:ext cx="97168" cy="103800"/>
          </a:xfrm>
          <a:prstGeom prst="ellipse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247" tIns="46623" rIns="93247" bIns="466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0846" fontAlgn="base">
              <a:spcBef>
                <a:spcPct val="0"/>
              </a:spcBef>
              <a:spcAft>
                <a:spcPct val="0"/>
              </a:spcAft>
              <a:defRPr/>
            </a:pPr>
            <a:endParaRPr lang="en-IN" sz="2448">
              <a:solidFill>
                <a:schemeClr val="tx1"/>
              </a:soli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03C2FAD3-0DDD-5B44-AB81-15B79C8CE59E}"/>
              </a:ext>
            </a:extLst>
          </p:cNvPr>
          <p:cNvSpPr/>
          <p:nvPr/>
        </p:nvSpPr>
        <p:spPr bwMode="auto">
          <a:xfrm>
            <a:off x="3113580" y="4653879"/>
            <a:ext cx="97168" cy="103800"/>
          </a:xfrm>
          <a:prstGeom prst="ellipse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247" tIns="46623" rIns="93247" bIns="466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0846" fontAlgn="base">
              <a:spcBef>
                <a:spcPct val="0"/>
              </a:spcBef>
              <a:spcAft>
                <a:spcPct val="0"/>
              </a:spcAft>
              <a:defRPr/>
            </a:pPr>
            <a:endParaRPr lang="en-IN" sz="2448">
              <a:solidFill>
                <a:schemeClr val="tx1"/>
              </a:soli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9" name="Freeform 83">
            <a:extLst>
              <a:ext uri="{FF2B5EF4-FFF2-40B4-BE49-F238E27FC236}">
                <a16:creationId xmlns:a16="http://schemas.microsoft.com/office/drawing/2014/main" id="{8087C507-0647-B14E-BA0F-CD933A88606E}"/>
              </a:ext>
            </a:extLst>
          </p:cNvPr>
          <p:cNvSpPr/>
          <p:nvPr/>
        </p:nvSpPr>
        <p:spPr bwMode="auto">
          <a:xfrm>
            <a:off x="3354162" y="4635681"/>
            <a:ext cx="1567297" cy="49013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6974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24" kern="0">
                <a:latin typeface="Segoe UI"/>
                <a:cs typeface="Segoe UI Semibold" panose="020B0702040204020203" pitchFamily="34" charset="0"/>
              </a:rPr>
              <a:t>Text to speech</a:t>
            </a: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A4798448-EB05-4444-A54C-BCB0CE117BA5}"/>
              </a:ext>
            </a:extLst>
          </p:cNvPr>
          <p:cNvSpPr/>
          <p:nvPr/>
        </p:nvSpPr>
        <p:spPr bwMode="auto">
          <a:xfrm>
            <a:off x="9432380" y="5642997"/>
            <a:ext cx="97168" cy="103800"/>
          </a:xfrm>
          <a:prstGeom prst="ellipse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247" tIns="46623" rIns="93247" bIns="466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0846" fontAlgn="base">
              <a:spcBef>
                <a:spcPct val="0"/>
              </a:spcBef>
              <a:spcAft>
                <a:spcPct val="0"/>
              </a:spcAft>
              <a:defRPr/>
            </a:pPr>
            <a:endParaRPr lang="en-IN" sz="2448">
              <a:solidFill>
                <a:schemeClr val="tx1"/>
              </a:soli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1" name="Freeform 97">
            <a:extLst>
              <a:ext uri="{FF2B5EF4-FFF2-40B4-BE49-F238E27FC236}">
                <a16:creationId xmlns:a16="http://schemas.microsoft.com/office/drawing/2014/main" id="{3A4289A4-C6CD-7448-A5C4-59DB803C8C5E}"/>
              </a:ext>
            </a:extLst>
          </p:cNvPr>
          <p:cNvSpPr/>
          <p:nvPr/>
        </p:nvSpPr>
        <p:spPr bwMode="auto">
          <a:xfrm>
            <a:off x="9666944" y="5624799"/>
            <a:ext cx="1567295" cy="49013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6974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24" kern="0">
                <a:latin typeface="Segoe UI"/>
                <a:cs typeface="Segoe UI Semibold" panose="020B0702040204020203" pitchFamily="34" charset="0"/>
              </a:rPr>
              <a:t>Automatic search suggestions</a:t>
            </a:r>
          </a:p>
        </p:txBody>
      </p:sp>
      <p:sp>
        <p:nvSpPr>
          <p:cNvPr id="102" name="Freeform 97">
            <a:extLst>
              <a:ext uri="{FF2B5EF4-FFF2-40B4-BE49-F238E27FC236}">
                <a16:creationId xmlns:a16="http://schemas.microsoft.com/office/drawing/2014/main" id="{36C1AC7A-B992-D142-9696-ADA0451400C3}"/>
              </a:ext>
            </a:extLst>
          </p:cNvPr>
          <p:cNvSpPr/>
          <p:nvPr/>
        </p:nvSpPr>
        <p:spPr bwMode="auto">
          <a:xfrm>
            <a:off x="9666944" y="6148339"/>
            <a:ext cx="1567295" cy="49013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6974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24" kern="0">
                <a:latin typeface="Segoe UI"/>
                <a:cs typeface="Segoe UI Semibold" panose="020B0702040204020203" pitchFamily="34" charset="0"/>
              </a:rPr>
              <a:t>Entity information augmentation</a:t>
            </a: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FA7CCF62-8680-CC4B-A388-6F272AE55B83}"/>
              </a:ext>
            </a:extLst>
          </p:cNvPr>
          <p:cNvSpPr/>
          <p:nvPr/>
        </p:nvSpPr>
        <p:spPr bwMode="auto">
          <a:xfrm>
            <a:off x="9432380" y="6166537"/>
            <a:ext cx="97168" cy="103800"/>
          </a:xfrm>
          <a:prstGeom prst="ellipse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247" tIns="46623" rIns="93247" bIns="466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0846" fontAlgn="base">
              <a:spcBef>
                <a:spcPct val="0"/>
              </a:spcBef>
              <a:spcAft>
                <a:spcPct val="0"/>
              </a:spcAft>
              <a:defRPr/>
            </a:pPr>
            <a:endParaRPr lang="en-IN" sz="2448">
              <a:solidFill>
                <a:schemeClr val="tx1"/>
              </a:soli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616595D1-A6DA-0944-84BA-C0F0A8E897A4}"/>
              </a:ext>
            </a:extLst>
          </p:cNvPr>
          <p:cNvSpPr/>
          <p:nvPr/>
        </p:nvSpPr>
        <p:spPr>
          <a:xfrm>
            <a:off x="10581896" y="6421052"/>
            <a:ext cx="1556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@</a:t>
            </a:r>
            <a:r>
              <a:rPr lang="en-US" dirty="0" err="1"/>
              <a:t>chris_noring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0670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CC7B9-3588-B04F-8842-C5FA7DA6A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008" y="306078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How to use?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5B2033-685F-9745-81E6-E5AD17A31BA2}"/>
              </a:ext>
            </a:extLst>
          </p:cNvPr>
          <p:cNvSpPr/>
          <p:nvPr/>
        </p:nvSpPr>
        <p:spPr>
          <a:xfrm>
            <a:off x="550009" y="2912261"/>
            <a:ext cx="6009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D4D4D4"/>
                </a:solidFill>
                <a:latin typeface="Operator Mono" panose="02000009000000000000" pitchFamily="49" charset="0"/>
              </a:rPr>
              <a:t>https://</a:t>
            </a:r>
            <a:r>
              <a:rPr lang="en-GB" dirty="0" err="1">
                <a:solidFill>
                  <a:srgbClr val="D4D4D4"/>
                </a:solidFill>
                <a:latin typeface="Operator Mono" panose="02000009000000000000" pitchFamily="49" charset="0"/>
              </a:rPr>
              <a:t>westeurope.api.cognitive.microsoft.com</a:t>
            </a:r>
            <a:endParaRPr lang="en-GB" b="0" dirty="0">
              <a:solidFill>
                <a:srgbClr val="D4D4D4"/>
              </a:solidFill>
              <a:effectLst/>
              <a:latin typeface="Operator Mono" panose="02000009000000000000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9E411C-7108-F94D-BAEF-3CE97C6E4A28}"/>
              </a:ext>
            </a:extLst>
          </p:cNvPr>
          <p:cNvSpPr/>
          <p:nvPr/>
        </p:nvSpPr>
        <p:spPr>
          <a:xfrm>
            <a:off x="550009" y="3816773"/>
            <a:ext cx="3857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CE9178"/>
                </a:solidFill>
                <a:latin typeface="Operator Mono" panose="02000009000000000000" pitchFamily="49" charset="0"/>
              </a:rPr>
              <a:t>text/analytics/v2.1/languages</a:t>
            </a:r>
            <a:endParaRPr lang="en-GB" b="0" dirty="0">
              <a:solidFill>
                <a:srgbClr val="D4D4D4"/>
              </a:solidFill>
              <a:effectLst/>
              <a:latin typeface="Operator Mono" panose="02000009000000000000" pitchFamily="49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7E63D5-430B-7E45-9BB3-5813286541CF}"/>
              </a:ext>
            </a:extLst>
          </p:cNvPr>
          <p:cNvSpPr txBox="1"/>
          <p:nvPr/>
        </p:nvSpPr>
        <p:spPr>
          <a:xfrm>
            <a:off x="563414" y="1631641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Header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1FA5D3-E6C8-8E44-9DC5-4D4C36F94B84}"/>
              </a:ext>
            </a:extLst>
          </p:cNvPr>
          <p:cNvSpPr txBox="1"/>
          <p:nvPr/>
        </p:nvSpPr>
        <p:spPr>
          <a:xfrm>
            <a:off x="550008" y="3535715"/>
            <a:ext cx="1718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Specific API URL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A9E6BF6-DCF7-3748-A2EE-FC3E44F87B73}"/>
              </a:ext>
            </a:extLst>
          </p:cNvPr>
          <p:cNvSpPr/>
          <p:nvPr/>
        </p:nvSpPr>
        <p:spPr>
          <a:xfrm>
            <a:off x="563414" y="1946807"/>
            <a:ext cx="3350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>
                <a:solidFill>
                  <a:srgbClr val="CE9178"/>
                </a:solidFill>
                <a:latin typeface="Operator Mono" panose="02000009000000000000" pitchFamily="49" charset="0"/>
              </a:rPr>
              <a:t>Ocp</a:t>
            </a:r>
            <a:r>
              <a:rPr lang="en-GB" dirty="0">
                <a:solidFill>
                  <a:srgbClr val="CE9178"/>
                </a:solidFill>
                <a:latin typeface="Operator Mono" panose="02000009000000000000" pitchFamily="49" charset="0"/>
              </a:rPr>
              <a:t>-</a:t>
            </a:r>
            <a:r>
              <a:rPr lang="en-GB" dirty="0" err="1">
                <a:solidFill>
                  <a:srgbClr val="CE9178"/>
                </a:solidFill>
                <a:latin typeface="Operator Mono" panose="02000009000000000000" pitchFamily="49" charset="0"/>
              </a:rPr>
              <a:t>Apim</a:t>
            </a:r>
            <a:r>
              <a:rPr lang="en-GB" dirty="0">
                <a:solidFill>
                  <a:srgbClr val="CE9178"/>
                </a:solidFill>
                <a:latin typeface="Operator Mono" panose="02000009000000000000" pitchFamily="49" charset="0"/>
              </a:rPr>
              <a:t>-Subscription-Key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2C1202-C344-634B-BD12-8DFC0E5D5826}"/>
              </a:ext>
            </a:extLst>
          </p:cNvPr>
          <p:cNvSpPr txBox="1"/>
          <p:nvPr/>
        </p:nvSpPr>
        <p:spPr>
          <a:xfrm>
            <a:off x="550008" y="2607012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Base URL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094D4B4-8B7E-F548-B4A1-8BDAB34BF163}"/>
              </a:ext>
            </a:extLst>
          </p:cNvPr>
          <p:cNvSpPr/>
          <p:nvPr/>
        </p:nvSpPr>
        <p:spPr>
          <a:xfrm>
            <a:off x="10381951" y="6214533"/>
            <a:ext cx="1556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@</a:t>
            </a:r>
            <a:r>
              <a:rPr lang="en-US" dirty="0" err="1">
                <a:solidFill>
                  <a:schemeClr val="bg1"/>
                </a:solidFill>
              </a:rPr>
              <a:t>chris_noring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7951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CC7B9-3588-B04F-8842-C5FA7DA6A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181" y="195666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Sending/receiving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72DDEE6-7809-3D4C-883F-164841305BAF}"/>
              </a:ext>
            </a:extLst>
          </p:cNvPr>
          <p:cNvSpPr/>
          <p:nvPr/>
        </p:nvSpPr>
        <p:spPr>
          <a:xfrm>
            <a:off x="331176" y="1307022"/>
            <a:ext cx="6096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i="1" dirty="0">
                <a:solidFill>
                  <a:srgbClr val="569CD6"/>
                </a:solidFill>
                <a:latin typeface="Operator Mono" panose="02000009000000000000" pitchFamily="49" charset="0"/>
              </a:rPr>
              <a:t>let</a:t>
            </a:r>
            <a:r>
              <a:rPr lang="en-GB" dirty="0">
                <a:solidFill>
                  <a:srgbClr val="D4D4D4"/>
                </a:solidFill>
                <a:latin typeface="Operator Mono" panose="02000009000000000000" pitchFamily="49" charset="0"/>
              </a:rPr>
              <a:t> </a:t>
            </a:r>
            <a:r>
              <a:rPr lang="en-GB" dirty="0">
                <a:solidFill>
                  <a:srgbClr val="9CDCFE"/>
                </a:solidFill>
                <a:latin typeface="Operator Mono" panose="02000009000000000000" pitchFamily="49" charset="0"/>
              </a:rPr>
              <a:t>documents</a:t>
            </a:r>
            <a:r>
              <a:rPr lang="en-GB" dirty="0">
                <a:solidFill>
                  <a:srgbClr val="D4D4D4"/>
                </a:solidFill>
                <a:latin typeface="Operator Mono" panose="02000009000000000000" pitchFamily="49" charset="0"/>
              </a:rPr>
              <a:t> = {</a:t>
            </a:r>
          </a:p>
          <a:p>
            <a:r>
              <a:rPr lang="en-GB" dirty="0">
                <a:solidFill>
                  <a:srgbClr val="CE9178"/>
                </a:solidFill>
                <a:latin typeface="Operator Mono" panose="02000009000000000000" pitchFamily="49" charset="0"/>
              </a:rPr>
              <a:t>  'documents'</a:t>
            </a:r>
            <a:r>
              <a:rPr lang="en-GB" dirty="0">
                <a:solidFill>
                  <a:srgbClr val="9CDCFE"/>
                </a:solidFill>
                <a:latin typeface="Operator Mono" panose="02000009000000000000" pitchFamily="49" charset="0"/>
              </a:rPr>
              <a:t>:</a:t>
            </a:r>
            <a:r>
              <a:rPr lang="en-GB" dirty="0">
                <a:solidFill>
                  <a:srgbClr val="D4D4D4"/>
                </a:solidFill>
                <a:latin typeface="Operator Mono" panose="02000009000000000000" pitchFamily="49" charset="0"/>
              </a:rPr>
              <a:t> [{</a:t>
            </a:r>
          </a:p>
          <a:p>
            <a:r>
              <a:rPr lang="en-GB" dirty="0">
                <a:solidFill>
                  <a:srgbClr val="CE9178"/>
                </a:solidFill>
                <a:latin typeface="Operator Mono" panose="02000009000000000000" pitchFamily="49" charset="0"/>
              </a:rPr>
              <a:t>    'id'</a:t>
            </a:r>
            <a:r>
              <a:rPr lang="en-GB" dirty="0">
                <a:solidFill>
                  <a:srgbClr val="9CDCFE"/>
                </a:solidFill>
                <a:latin typeface="Operator Mono" panose="02000009000000000000" pitchFamily="49" charset="0"/>
              </a:rPr>
              <a:t>:</a:t>
            </a:r>
            <a:r>
              <a:rPr lang="en-GB" dirty="0">
                <a:solidFill>
                  <a:srgbClr val="D4D4D4"/>
                </a:solidFill>
                <a:latin typeface="Operator Mono" panose="02000009000000000000" pitchFamily="49" charset="0"/>
              </a:rPr>
              <a:t> </a:t>
            </a:r>
            <a:r>
              <a:rPr lang="en-GB" dirty="0">
                <a:solidFill>
                  <a:srgbClr val="CE9178"/>
                </a:solidFill>
                <a:latin typeface="Operator Mono" panose="02000009000000000000" pitchFamily="49" charset="0"/>
              </a:rPr>
              <a:t>'1’</a:t>
            </a:r>
            <a:r>
              <a:rPr lang="en-GB" dirty="0">
                <a:solidFill>
                  <a:srgbClr val="D4D4D4"/>
                </a:solidFill>
                <a:latin typeface="Operator Mono" panose="02000009000000000000" pitchFamily="49" charset="0"/>
              </a:rPr>
              <a:t>,</a:t>
            </a:r>
          </a:p>
          <a:p>
            <a:r>
              <a:rPr lang="en-GB" dirty="0">
                <a:solidFill>
                  <a:srgbClr val="CE9178"/>
                </a:solidFill>
                <a:latin typeface="Operator Mono" panose="02000009000000000000" pitchFamily="49" charset="0"/>
              </a:rPr>
              <a:t>    'text'</a:t>
            </a:r>
            <a:r>
              <a:rPr lang="en-GB" dirty="0">
                <a:solidFill>
                  <a:srgbClr val="9CDCFE"/>
                </a:solidFill>
                <a:latin typeface="Operator Mono" panose="02000009000000000000" pitchFamily="49" charset="0"/>
              </a:rPr>
              <a:t>:</a:t>
            </a:r>
            <a:r>
              <a:rPr lang="en-GB" dirty="0">
                <a:solidFill>
                  <a:srgbClr val="D4D4D4"/>
                </a:solidFill>
                <a:latin typeface="Operator Mono" panose="02000009000000000000" pitchFamily="49" charset="0"/>
              </a:rPr>
              <a:t> </a:t>
            </a:r>
            <a:r>
              <a:rPr lang="en-GB" dirty="0">
                <a:solidFill>
                  <a:srgbClr val="CE9178"/>
                </a:solidFill>
                <a:latin typeface="Operator Mono" panose="02000009000000000000" pitchFamily="49" charset="0"/>
              </a:rPr>
              <a:t>'This is a document written in English.’</a:t>
            </a:r>
            <a:endParaRPr lang="en-GB" dirty="0">
              <a:solidFill>
                <a:srgbClr val="D4D4D4"/>
              </a:solidFill>
              <a:latin typeface="Operator Mono" panose="02000009000000000000" pitchFamily="49" charset="0"/>
            </a:endParaRPr>
          </a:p>
          <a:p>
            <a:r>
              <a:rPr lang="en-GB" dirty="0">
                <a:solidFill>
                  <a:srgbClr val="D4D4D4"/>
                </a:solidFill>
                <a:latin typeface="Operator Mono" panose="02000009000000000000" pitchFamily="49" charset="0"/>
              </a:rPr>
              <a:t>  },</a:t>
            </a:r>
          </a:p>
          <a:p>
            <a:r>
              <a:rPr lang="en-GB" dirty="0">
                <a:solidFill>
                  <a:srgbClr val="D4D4D4"/>
                </a:solidFill>
                <a:latin typeface="Operator Mono" panose="02000009000000000000" pitchFamily="49" charset="0"/>
              </a:rPr>
              <a:t>  {</a:t>
            </a:r>
          </a:p>
          <a:p>
            <a:r>
              <a:rPr lang="en-GB" dirty="0">
                <a:solidFill>
                  <a:srgbClr val="CE9178"/>
                </a:solidFill>
                <a:latin typeface="Operator Mono" panose="02000009000000000000" pitchFamily="49" charset="0"/>
              </a:rPr>
              <a:t>    'id'</a:t>
            </a:r>
            <a:r>
              <a:rPr lang="en-GB" dirty="0">
                <a:solidFill>
                  <a:srgbClr val="9CDCFE"/>
                </a:solidFill>
                <a:latin typeface="Operator Mono" panose="02000009000000000000" pitchFamily="49" charset="0"/>
              </a:rPr>
              <a:t>:</a:t>
            </a:r>
            <a:r>
              <a:rPr lang="en-GB" dirty="0">
                <a:solidFill>
                  <a:srgbClr val="D4D4D4"/>
                </a:solidFill>
                <a:latin typeface="Operator Mono" panose="02000009000000000000" pitchFamily="49" charset="0"/>
              </a:rPr>
              <a:t> </a:t>
            </a:r>
            <a:r>
              <a:rPr lang="en-GB" dirty="0">
                <a:solidFill>
                  <a:srgbClr val="CE9178"/>
                </a:solidFill>
                <a:latin typeface="Operator Mono" panose="02000009000000000000" pitchFamily="49" charset="0"/>
              </a:rPr>
              <a:t>'2'</a:t>
            </a:r>
            <a:r>
              <a:rPr lang="en-GB" dirty="0">
                <a:solidFill>
                  <a:srgbClr val="D4D4D4"/>
                </a:solidFill>
                <a:latin typeface="Operator Mono" panose="02000009000000000000" pitchFamily="49" charset="0"/>
              </a:rPr>
              <a:t>,</a:t>
            </a:r>
          </a:p>
          <a:p>
            <a:r>
              <a:rPr lang="en-GB" dirty="0">
                <a:solidFill>
                  <a:srgbClr val="CE9178"/>
                </a:solidFill>
                <a:latin typeface="Operator Mono" panose="02000009000000000000" pitchFamily="49" charset="0"/>
              </a:rPr>
              <a:t>'text'</a:t>
            </a:r>
            <a:r>
              <a:rPr lang="en-GB" dirty="0">
                <a:solidFill>
                  <a:srgbClr val="9CDCFE"/>
                </a:solidFill>
                <a:latin typeface="Operator Mono" panose="02000009000000000000" pitchFamily="49" charset="0"/>
              </a:rPr>
              <a:t>:</a:t>
            </a:r>
            <a:r>
              <a:rPr lang="en-GB" dirty="0">
                <a:solidFill>
                  <a:srgbClr val="D4D4D4"/>
                </a:solidFill>
                <a:latin typeface="Operator Mono" panose="02000009000000000000" pitchFamily="49" charset="0"/>
              </a:rPr>
              <a:t> </a:t>
            </a:r>
            <a:r>
              <a:rPr lang="en-GB" dirty="0">
                <a:solidFill>
                  <a:srgbClr val="CE9178"/>
                </a:solidFill>
                <a:latin typeface="Operator Mono" panose="02000009000000000000" pitchFamily="49" charset="0"/>
              </a:rPr>
              <a:t>'Este es un document </a:t>
            </a:r>
            <a:r>
              <a:rPr lang="en-GB" dirty="0" err="1">
                <a:solidFill>
                  <a:srgbClr val="CE9178"/>
                </a:solidFill>
                <a:latin typeface="Operator Mono" panose="02000009000000000000" pitchFamily="49" charset="0"/>
              </a:rPr>
              <a:t>escrito</a:t>
            </a:r>
            <a:r>
              <a:rPr lang="en-GB" dirty="0">
                <a:solidFill>
                  <a:srgbClr val="CE9178"/>
                </a:solidFill>
                <a:latin typeface="Operator Mono" panose="02000009000000000000" pitchFamily="49" charset="0"/>
              </a:rPr>
              <a:t> </a:t>
            </a:r>
            <a:r>
              <a:rPr lang="en-GB" dirty="0" err="1">
                <a:solidFill>
                  <a:srgbClr val="CE9178"/>
                </a:solidFill>
                <a:latin typeface="Operator Mono" panose="02000009000000000000" pitchFamily="49" charset="0"/>
              </a:rPr>
              <a:t>en</a:t>
            </a:r>
            <a:r>
              <a:rPr lang="en-GB" dirty="0">
                <a:solidFill>
                  <a:srgbClr val="CE9178"/>
                </a:solidFill>
                <a:latin typeface="Operator Mono" panose="02000009000000000000" pitchFamily="49" charset="0"/>
              </a:rPr>
              <a:t> </a:t>
            </a:r>
            <a:r>
              <a:rPr lang="en-GB" dirty="0" err="1">
                <a:solidFill>
                  <a:srgbClr val="CE9178"/>
                </a:solidFill>
                <a:latin typeface="Operator Mono" panose="02000009000000000000" pitchFamily="49" charset="0"/>
              </a:rPr>
              <a:t>Español</a:t>
            </a:r>
            <a:r>
              <a:rPr lang="en-GB" dirty="0">
                <a:solidFill>
                  <a:srgbClr val="CE9178"/>
                </a:solidFill>
                <a:latin typeface="Operator Mono" panose="02000009000000000000" pitchFamily="49" charset="0"/>
              </a:rPr>
              <a:t>.’</a:t>
            </a:r>
            <a:endParaRPr lang="en-GB" dirty="0">
              <a:solidFill>
                <a:srgbClr val="D4D4D4"/>
              </a:solidFill>
              <a:latin typeface="Operator Mono" panose="02000009000000000000" pitchFamily="49" charset="0"/>
            </a:endParaRPr>
          </a:p>
          <a:p>
            <a:r>
              <a:rPr lang="en-GB" dirty="0">
                <a:solidFill>
                  <a:srgbClr val="D4D4D4"/>
                </a:solidFill>
                <a:latin typeface="Operator Mono" panose="02000009000000000000" pitchFamily="49" charset="0"/>
              </a:rPr>
              <a:t>  }</a:t>
            </a:r>
          </a:p>
          <a:p>
            <a:r>
              <a:rPr lang="en-GB" altLang="ja-JP" dirty="0">
                <a:solidFill>
                  <a:srgbClr val="D4D4D4"/>
                </a:solidFill>
                <a:latin typeface="Operator Mono" panose="02000009000000000000" pitchFamily="49" charset="0"/>
              </a:rPr>
              <a:t> </a:t>
            </a:r>
            <a:r>
              <a:rPr lang="en-US" altLang="ja-JP" dirty="0">
                <a:solidFill>
                  <a:srgbClr val="D4D4D4"/>
                </a:solidFill>
                <a:latin typeface="Operator Mono" panose="02000009000000000000" pitchFamily="49" charset="0"/>
              </a:rPr>
              <a:t>]</a:t>
            </a:r>
          </a:p>
          <a:p>
            <a:r>
              <a:rPr lang="en-US" altLang="ja-JP" dirty="0">
                <a:solidFill>
                  <a:srgbClr val="D4D4D4"/>
                </a:solidFill>
                <a:latin typeface="Operator Mono" panose="02000009000000000000" pitchFamily="49" charset="0"/>
              </a:rPr>
              <a:t>};</a:t>
            </a:r>
          </a:p>
          <a:p>
            <a:br>
              <a:rPr lang="en-US" altLang="ja-JP" dirty="0">
                <a:solidFill>
                  <a:srgbClr val="D4D4D4"/>
                </a:solidFill>
                <a:latin typeface="Operator Mono" panose="02000009000000000000" pitchFamily="49" charset="0"/>
              </a:rPr>
            </a:br>
            <a:r>
              <a:rPr lang="en-GB" dirty="0" err="1">
                <a:solidFill>
                  <a:srgbClr val="4EC9B0"/>
                </a:solidFill>
                <a:latin typeface="Operator Mono" panose="02000009000000000000" pitchFamily="49" charset="0"/>
              </a:rPr>
              <a:t>module</a:t>
            </a:r>
            <a:r>
              <a:rPr lang="en-GB" dirty="0" err="1">
                <a:solidFill>
                  <a:srgbClr val="D4D4D4"/>
                </a:solidFill>
                <a:latin typeface="Operator Mono" panose="02000009000000000000" pitchFamily="49" charset="0"/>
              </a:rPr>
              <a:t>.</a:t>
            </a:r>
            <a:r>
              <a:rPr lang="en-GB" dirty="0" err="1">
                <a:solidFill>
                  <a:srgbClr val="4EC9B0"/>
                </a:solidFill>
                <a:latin typeface="Operator Mono" panose="02000009000000000000" pitchFamily="49" charset="0"/>
              </a:rPr>
              <a:t>exports</a:t>
            </a:r>
            <a:r>
              <a:rPr lang="en-GB" dirty="0">
                <a:solidFill>
                  <a:srgbClr val="D4D4D4"/>
                </a:solidFill>
                <a:latin typeface="Operator Mono" panose="02000009000000000000" pitchFamily="49" charset="0"/>
              </a:rPr>
              <a:t> = </a:t>
            </a:r>
            <a:r>
              <a:rPr lang="en-GB" dirty="0">
                <a:solidFill>
                  <a:srgbClr val="9CDCFE"/>
                </a:solidFill>
                <a:latin typeface="Operator Mono" panose="02000009000000000000" pitchFamily="49" charset="0"/>
              </a:rPr>
              <a:t>documents</a:t>
            </a:r>
            <a:r>
              <a:rPr lang="en-GB" dirty="0">
                <a:solidFill>
                  <a:srgbClr val="D4D4D4"/>
                </a:solidFill>
                <a:latin typeface="Operator Mono" panose="02000009000000000000" pitchFamily="49" charset="0"/>
              </a:rPr>
              <a:t>;</a:t>
            </a:r>
            <a:endParaRPr lang="en-GB" b="0" dirty="0">
              <a:solidFill>
                <a:srgbClr val="D4D4D4"/>
              </a:solidFill>
              <a:effectLst/>
              <a:latin typeface="Operator Mono" panose="02000009000000000000" pitchFamily="49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846B1A-3F31-0D4E-A075-13F7BDF2393A}"/>
              </a:ext>
            </a:extLst>
          </p:cNvPr>
          <p:cNvSpPr/>
          <p:nvPr/>
        </p:nvSpPr>
        <p:spPr>
          <a:xfrm>
            <a:off x="6248400" y="1122633"/>
            <a:ext cx="6096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srgbClr val="D4D4D4"/>
                </a:solidFill>
                <a:latin typeface="Operator Mono" panose="02000009000000000000" pitchFamily="49" charset="0"/>
              </a:rPr>
              <a:t>{</a:t>
            </a:r>
          </a:p>
          <a:p>
            <a:r>
              <a:rPr lang="en-GB" dirty="0">
                <a:solidFill>
                  <a:srgbClr val="CE9178"/>
                </a:solidFill>
                <a:latin typeface="Operator Mono" panose="02000009000000000000" pitchFamily="49" charset="0"/>
              </a:rPr>
              <a:t>  "documents"</a:t>
            </a:r>
            <a:r>
              <a:rPr lang="en-GB" dirty="0">
                <a:solidFill>
                  <a:srgbClr val="D4D4D4"/>
                </a:solidFill>
                <a:latin typeface="Operator Mono" panose="02000009000000000000" pitchFamily="49" charset="0"/>
              </a:rPr>
              <a:t>: [{</a:t>
            </a:r>
          </a:p>
          <a:p>
            <a:r>
              <a:rPr lang="en-GB" dirty="0">
                <a:solidFill>
                  <a:srgbClr val="CE9178"/>
                </a:solidFill>
                <a:latin typeface="Operator Mono" panose="02000009000000000000" pitchFamily="49" charset="0"/>
              </a:rPr>
              <a:t>    "id"</a:t>
            </a:r>
            <a:r>
              <a:rPr lang="en-GB" dirty="0">
                <a:solidFill>
                  <a:srgbClr val="9CDCFE"/>
                </a:solidFill>
                <a:latin typeface="Operator Mono" panose="02000009000000000000" pitchFamily="49" charset="0"/>
              </a:rPr>
              <a:t>:</a:t>
            </a:r>
            <a:r>
              <a:rPr lang="en-GB" dirty="0">
                <a:solidFill>
                  <a:srgbClr val="D4D4D4"/>
                </a:solidFill>
                <a:latin typeface="Operator Mono" panose="02000009000000000000" pitchFamily="49" charset="0"/>
              </a:rPr>
              <a:t> </a:t>
            </a:r>
            <a:r>
              <a:rPr lang="en-GB" dirty="0">
                <a:solidFill>
                  <a:srgbClr val="CE9178"/>
                </a:solidFill>
                <a:latin typeface="Operator Mono" panose="02000009000000000000" pitchFamily="49" charset="0"/>
              </a:rPr>
              <a:t>"1"</a:t>
            </a:r>
            <a:r>
              <a:rPr lang="en-GB" dirty="0">
                <a:solidFill>
                  <a:srgbClr val="D4D4D4"/>
                </a:solidFill>
                <a:latin typeface="Operator Mono" panose="02000009000000000000" pitchFamily="49" charset="0"/>
              </a:rPr>
              <a:t>,</a:t>
            </a:r>
          </a:p>
          <a:p>
            <a:r>
              <a:rPr lang="en-GB" dirty="0">
                <a:solidFill>
                  <a:srgbClr val="CE9178"/>
                </a:solidFill>
                <a:latin typeface="Operator Mono" panose="02000009000000000000" pitchFamily="49" charset="0"/>
              </a:rPr>
              <a:t>    "</a:t>
            </a:r>
            <a:r>
              <a:rPr lang="en-GB" dirty="0" err="1">
                <a:solidFill>
                  <a:srgbClr val="CE9178"/>
                </a:solidFill>
                <a:latin typeface="Operator Mono" panose="02000009000000000000" pitchFamily="49" charset="0"/>
              </a:rPr>
              <a:t>detectedLanguages</a:t>
            </a:r>
            <a:r>
              <a:rPr lang="en-GB" dirty="0">
                <a:solidFill>
                  <a:srgbClr val="CE9178"/>
                </a:solidFill>
                <a:latin typeface="Operator Mono" panose="02000009000000000000" pitchFamily="49" charset="0"/>
              </a:rPr>
              <a:t>"</a:t>
            </a:r>
            <a:r>
              <a:rPr lang="en-GB" dirty="0">
                <a:solidFill>
                  <a:srgbClr val="9CDCFE"/>
                </a:solidFill>
                <a:latin typeface="Operator Mono" panose="02000009000000000000" pitchFamily="49" charset="0"/>
              </a:rPr>
              <a:t>:</a:t>
            </a:r>
            <a:r>
              <a:rPr lang="en-GB" dirty="0">
                <a:solidFill>
                  <a:srgbClr val="D4D4D4"/>
                </a:solidFill>
                <a:latin typeface="Operator Mono" panose="02000009000000000000" pitchFamily="49" charset="0"/>
              </a:rPr>
              <a:t> [{</a:t>
            </a:r>
          </a:p>
          <a:p>
            <a:r>
              <a:rPr lang="en-GB" dirty="0">
                <a:solidFill>
                  <a:srgbClr val="CE9178"/>
                </a:solidFill>
                <a:latin typeface="Operator Mono" panose="02000009000000000000" pitchFamily="49" charset="0"/>
              </a:rPr>
              <a:t>      "name"</a:t>
            </a:r>
            <a:r>
              <a:rPr lang="en-GB" dirty="0">
                <a:solidFill>
                  <a:srgbClr val="9CDCFE"/>
                </a:solidFill>
                <a:latin typeface="Operator Mono" panose="02000009000000000000" pitchFamily="49" charset="0"/>
              </a:rPr>
              <a:t>:</a:t>
            </a:r>
            <a:r>
              <a:rPr lang="en-GB" dirty="0">
                <a:solidFill>
                  <a:srgbClr val="D4D4D4"/>
                </a:solidFill>
                <a:latin typeface="Operator Mono" panose="02000009000000000000" pitchFamily="49" charset="0"/>
              </a:rPr>
              <a:t> </a:t>
            </a:r>
            <a:r>
              <a:rPr lang="en-GB" dirty="0">
                <a:solidFill>
                  <a:srgbClr val="CE9178"/>
                </a:solidFill>
                <a:latin typeface="Operator Mono" panose="02000009000000000000" pitchFamily="49" charset="0"/>
              </a:rPr>
              <a:t>"English"</a:t>
            </a:r>
            <a:r>
              <a:rPr lang="en-GB" dirty="0">
                <a:solidFill>
                  <a:srgbClr val="D4D4D4"/>
                </a:solidFill>
                <a:latin typeface="Operator Mono" panose="02000009000000000000" pitchFamily="49" charset="0"/>
              </a:rPr>
              <a:t>,</a:t>
            </a:r>
          </a:p>
          <a:p>
            <a:r>
              <a:rPr lang="en-GB" dirty="0">
                <a:solidFill>
                  <a:srgbClr val="CE9178"/>
                </a:solidFill>
                <a:latin typeface="Operator Mono" panose="02000009000000000000" pitchFamily="49" charset="0"/>
              </a:rPr>
              <a:t>      "iso6391Name"</a:t>
            </a:r>
            <a:r>
              <a:rPr lang="en-GB" dirty="0">
                <a:solidFill>
                  <a:srgbClr val="9CDCFE"/>
                </a:solidFill>
                <a:latin typeface="Operator Mono" panose="02000009000000000000" pitchFamily="49" charset="0"/>
              </a:rPr>
              <a:t>:</a:t>
            </a:r>
            <a:r>
              <a:rPr lang="en-GB" dirty="0">
                <a:solidFill>
                  <a:srgbClr val="D4D4D4"/>
                </a:solidFill>
                <a:latin typeface="Operator Mono" panose="02000009000000000000" pitchFamily="49" charset="0"/>
              </a:rPr>
              <a:t> </a:t>
            </a:r>
            <a:r>
              <a:rPr lang="en-GB" dirty="0">
                <a:solidFill>
                  <a:srgbClr val="CE9178"/>
                </a:solidFill>
                <a:latin typeface="Operator Mono" panose="02000009000000000000" pitchFamily="49" charset="0"/>
              </a:rPr>
              <a:t>"</a:t>
            </a:r>
            <a:r>
              <a:rPr lang="en-GB" dirty="0" err="1">
                <a:solidFill>
                  <a:srgbClr val="CE9178"/>
                </a:solidFill>
                <a:latin typeface="Operator Mono" panose="02000009000000000000" pitchFamily="49" charset="0"/>
              </a:rPr>
              <a:t>en</a:t>
            </a:r>
            <a:r>
              <a:rPr lang="en-GB" dirty="0">
                <a:solidFill>
                  <a:srgbClr val="CE9178"/>
                </a:solidFill>
                <a:latin typeface="Operator Mono" panose="02000009000000000000" pitchFamily="49" charset="0"/>
              </a:rPr>
              <a:t>"</a:t>
            </a:r>
            <a:r>
              <a:rPr lang="en-GB" dirty="0">
                <a:solidFill>
                  <a:srgbClr val="D4D4D4"/>
                </a:solidFill>
                <a:latin typeface="Operator Mono" panose="02000009000000000000" pitchFamily="49" charset="0"/>
              </a:rPr>
              <a:t>,</a:t>
            </a:r>
          </a:p>
          <a:p>
            <a:r>
              <a:rPr lang="en-GB" dirty="0">
                <a:solidFill>
                  <a:srgbClr val="CE9178"/>
                </a:solidFill>
                <a:latin typeface="Operator Mono" panose="02000009000000000000" pitchFamily="49" charset="0"/>
              </a:rPr>
              <a:t>      "score"</a:t>
            </a:r>
            <a:r>
              <a:rPr lang="en-GB" dirty="0">
                <a:solidFill>
                  <a:srgbClr val="9CDCFE"/>
                </a:solidFill>
                <a:latin typeface="Operator Mono" panose="02000009000000000000" pitchFamily="49" charset="0"/>
              </a:rPr>
              <a:t>:</a:t>
            </a:r>
            <a:r>
              <a:rPr lang="en-GB" dirty="0">
                <a:solidFill>
                  <a:srgbClr val="D4D4D4"/>
                </a:solidFill>
                <a:latin typeface="Operator Mono" panose="02000009000000000000" pitchFamily="49" charset="0"/>
              </a:rPr>
              <a:t> </a:t>
            </a:r>
            <a:r>
              <a:rPr lang="en-GB" dirty="0">
                <a:solidFill>
                  <a:srgbClr val="B5CEA8"/>
                </a:solidFill>
                <a:latin typeface="Operator Mono" panose="02000009000000000000" pitchFamily="49" charset="0"/>
              </a:rPr>
              <a:t>1</a:t>
            </a:r>
            <a:endParaRPr lang="en-GB" dirty="0">
              <a:solidFill>
                <a:srgbClr val="D4D4D4"/>
              </a:solidFill>
              <a:latin typeface="Operator Mono" panose="02000009000000000000" pitchFamily="49" charset="0"/>
            </a:endParaRPr>
          </a:p>
          <a:p>
            <a:r>
              <a:rPr lang="en-GB" dirty="0">
                <a:solidFill>
                  <a:srgbClr val="D4D4D4"/>
                </a:solidFill>
                <a:latin typeface="Operator Mono" panose="02000009000000000000" pitchFamily="49" charset="0"/>
              </a:rPr>
              <a:t>    }]</a:t>
            </a:r>
          </a:p>
          <a:p>
            <a:r>
              <a:rPr lang="en-GB" dirty="0">
                <a:solidFill>
                  <a:srgbClr val="D4D4D4"/>
                </a:solidFill>
                <a:latin typeface="Operator Mono" panose="02000009000000000000" pitchFamily="49" charset="0"/>
              </a:rPr>
              <a:t>  },</a:t>
            </a:r>
          </a:p>
          <a:p>
            <a:r>
              <a:rPr lang="en-GB" dirty="0">
                <a:solidFill>
                  <a:srgbClr val="D4D4D4"/>
                </a:solidFill>
                <a:latin typeface="Operator Mono" panose="02000009000000000000" pitchFamily="49" charset="0"/>
              </a:rPr>
              <a:t>  {</a:t>
            </a:r>
          </a:p>
          <a:p>
            <a:r>
              <a:rPr lang="en-GB" dirty="0">
                <a:solidFill>
                  <a:srgbClr val="CE9178"/>
                </a:solidFill>
                <a:latin typeface="Operator Mono" panose="02000009000000000000" pitchFamily="49" charset="0"/>
              </a:rPr>
              <a:t>    "id"</a:t>
            </a:r>
            <a:r>
              <a:rPr lang="en-GB" dirty="0">
                <a:solidFill>
                  <a:srgbClr val="9CDCFE"/>
                </a:solidFill>
                <a:latin typeface="Operator Mono" panose="02000009000000000000" pitchFamily="49" charset="0"/>
              </a:rPr>
              <a:t>:</a:t>
            </a:r>
            <a:r>
              <a:rPr lang="en-GB" dirty="0">
                <a:solidFill>
                  <a:srgbClr val="D4D4D4"/>
                </a:solidFill>
                <a:latin typeface="Operator Mono" panose="02000009000000000000" pitchFamily="49" charset="0"/>
              </a:rPr>
              <a:t> </a:t>
            </a:r>
            <a:r>
              <a:rPr lang="en-GB" dirty="0">
                <a:solidFill>
                  <a:srgbClr val="CE9178"/>
                </a:solidFill>
                <a:latin typeface="Operator Mono" panose="02000009000000000000" pitchFamily="49" charset="0"/>
              </a:rPr>
              <a:t>"2"</a:t>
            </a:r>
            <a:r>
              <a:rPr lang="en-GB" dirty="0">
                <a:solidFill>
                  <a:srgbClr val="D4D4D4"/>
                </a:solidFill>
                <a:latin typeface="Operator Mono" panose="02000009000000000000" pitchFamily="49" charset="0"/>
              </a:rPr>
              <a:t>,</a:t>
            </a:r>
          </a:p>
          <a:p>
            <a:r>
              <a:rPr lang="en-GB" dirty="0">
                <a:solidFill>
                  <a:srgbClr val="CE9178"/>
                </a:solidFill>
                <a:latin typeface="Operator Mono" panose="02000009000000000000" pitchFamily="49" charset="0"/>
              </a:rPr>
              <a:t>    "</a:t>
            </a:r>
            <a:r>
              <a:rPr lang="en-GB" dirty="0" err="1">
                <a:solidFill>
                  <a:srgbClr val="CE9178"/>
                </a:solidFill>
                <a:latin typeface="Operator Mono" panose="02000009000000000000" pitchFamily="49" charset="0"/>
              </a:rPr>
              <a:t>detectedLanguages</a:t>
            </a:r>
            <a:r>
              <a:rPr lang="en-GB" dirty="0">
                <a:solidFill>
                  <a:srgbClr val="CE9178"/>
                </a:solidFill>
                <a:latin typeface="Operator Mono" panose="02000009000000000000" pitchFamily="49" charset="0"/>
              </a:rPr>
              <a:t>"</a:t>
            </a:r>
            <a:r>
              <a:rPr lang="en-GB" dirty="0">
                <a:solidFill>
                  <a:srgbClr val="9CDCFE"/>
                </a:solidFill>
                <a:latin typeface="Operator Mono" panose="02000009000000000000" pitchFamily="49" charset="0"/>
              </a:rPr>
              <a:t>:</a:t>
            </a:r>
            <a:r>
              <a:rPr lang="en-GB" dirty="0">
                <a:solidFill>
                  <a:srgbClr val="D4D4D4"/>
                </a:solidFill>
                <a:latin typeface="Operator Mono" panose="02000009000000000000" pitchFamily="49" charset="0"/>
              </a:rPr>
              <a:t> [{</a:t>
            </a:r>
          </a:p>
          <a:p>
            <a:r>
              <a:rPr lang="en-GB" dirty="0">
                <a:solidFill>
                  <a:srgbClr val="CE9178"/>
                </a:solidFill>
                <a:latin typeface="Operator Mono" panose="02000009000000000000" pitchFamily="49" charset="0"/>
              </a:rPr>
              <a:t>      "name"</a:t>
            </a:r>
            <a:r>
              <a:rPr lang="en-GB" dirty="0">
                <a:solidFill>
                  <a:srgbClr val="9CDCFE"/>
                </a:solidFill>
                <a:latin typeface="Operator Mono" panose="02000009000000000000" pitchFamily="49" charset="0"/>
              </a:rPr>
              <a:t>:</a:t>
            </a:r>
            <a:r>
              <a:rPr lang="en-GB" dirty="0">
                <a:solidFill>
                  <a:srgbClr val="D4D4D4"/>
                </a:solidFill>
                <a:latin typeface="Operator Mono" panose="02000009000000000000" pitchFamily="49" charset="0"/>
              </a:rPr>
              <a:t> </a:t>
            </a:r>
            <a:r>
              <a:rPr lang="en-GB" dirty="0">
                <a:solidFill>
                  <a:srgbClr val="CE9178"/>
                </a:solidFill>
                <a:latin typeface="Operator Mono" panose="02000009000000000000" pitchFamily="49" charset="0"/>
              </a:rPr>
              <a:t>"Spanish"</a:t>
            </a:r>
            <a:r>
              <a:rPr lang="en-GB" dirty="0">
                <a:solidFill>
                  <a:srgbClr val="D4D4D4"/>
                </a:solidFill>
                <a:latin typeface="Operator Mono" panose="02000009000000000000" pitchFamily="49" charset="0"/>
              </a:rPr>
              <a:t>,</a:t>
            </a:r>
          </a:p>
          <a:p>
            <a:r>
              <a:rPr lang="en-GB" dirty="0">
                <a:solidFill>
                  <a:srgbClr val="CE9178"/>
                </a:solidFill>
                <a:latin typeface="Operator Mono" panose="02000009000000000000" pitchFamily="49" charset="0"/>
              </a:rPr>
              <a:t>      "iso6391Name"</a:t>
            </a:r>
            <a:r>
              <a:rPr lang="en-GB" dirty="0">
                <a:solidFill>
                  <a:srgbClr val="9CDCFE"/>
                </a:solidFill>
                <a:latin typeface="Operator Mono" panose="02000009000000000000" pitchFamily="49" charset="0"/>
              </a:rPr>
              <a:t>:</a:t>
            </a:r>
            <a:r>
              <a:rPr lang="en-GB" dirty="0">
                <a:solidFill>
                  <a:srgbClr val="D4D4D4"/>
                </a:solidFill>
                <a:latin typeface="Operator Mono" panose="02000009000000000000" pitchFamily="49" charset="0"/>
              </a:rPr>
              <a:t> </a:t>
            </a:r>
            <a:r>
              <a:rPr lang="en-GB" dirty="0">
                <a:solidFill>
                  <a:srgbClr val="CE9178"/>
                </a:solidFill>
                <a:latin typeface="Operator Mono" panose="02000009000000000000" pitchFamily="49" charset="0"/>
              </a:rPr>
              <a:t>"es"</a:t>
            </a:r>
            <a:r>
              <a:rPr lang="en-GB" dirty="0">
                <a:solidFill>
                  <a:srgbClr val="D4D4D4"/>
                </a:solidFill>
                <a:latin typeface="Operator Mono" panose="02000009000000000000" pitchFamily="49" charset="0"/>
              </a:rPr>
              <a:t>,</a:t>
            </a:r>
          </a:p>
          <a:p>
            <a:r>
              <a:rPr lang="en-GB" dirty="0">
                <a:solidFill>
                  <a:srgbClr val="CE9178"/>
                </a:solidFill>
                <a:latin typeface="Operator Mono" panose="02000009000000000000" pitchFamily="49" charset="0"/>
              </a:rPr>
              <a:t>      "score"</a:t>
            </a:r>
            <a:r>
              <a:rPr lang="en-GB" dirty="0">
                <a:solidFill>
                  <a:srgbClr val="9CDCFE"/>
                </a:solidFill>
                <a:latin typeface="Operator Mono" panose="02000009000000000000" pitchFamily="49" charset="0"/>
              </a:rPr>
              <a:t>:</a:t>
            </a:r>
            <a:r>
              <a:rPr lang="en-GB" dirty="0">
                <a:solidFill>
                  <a:srgbClr val="D4D4D4"/>
                </a:solidFill>
                <a:latin typeface="Operator Mono" panose="02000009000000000000" pitchFamily="49" charset="0"/>
              </a:rPr>
              <a:t> </a:t>
            </a:r>
            <a:r>
              <a:rPr lang="en-GB" dirty="0">
                <a:solidFill>
                  <a:srgbClr val="B5CEA8"/>
                </a:solidFill>
                <a:latin typeface="Operator Mono" panose="02000009000000000000" pitchFamily="49" charset="0"/>
              </a:rPr>
              <a:t>1</a:t>
            </a:r>
            <a:endParaRPr lang="en-GB" dirty="0">
              <a:solidFill>
                <a:srgbClr val="D4D4D4"/>
              </a:solidFill>
              <a:latin typeface="Operator Mono" panose="02000009000000000000" pitchFamily="49" charset="0"/>
            </a:endParaRPr>
          </a:p>
          <a:p>
            <a:r>
              <a:rPr lang="en-GB" dirty="0">
                <a:solidFill>
                  <a:srgbClr val="D4D4D4"/>
                </a:solidFill>
                <a:latin typeface="Operator Mono" panose="02000009000000000000" pitchFamily="49" charset="0"/>
              </a:rPr>
              <a:t>    }]</a:t>
            </a:r>
          </a:p>
          <a:p>
            <a:r>
              <a:rPr lang="en-GB" dirty="0">
                <a:solidFill>
                  <a:srgbClr val="D4D4D4"/>
                </a:solidFill>
                <a:latin typeface="Operator Mono" panose="02000009000000000000" pitchFamily="49" charset="0"/>
              </a:rPr>
              <a:t>  }],</a:t>
            </a:r>
          </a:p>
          <a:p>
            <a:r>
              <a:rPr lang="en-GB" dirty="0">
                <a:solidFill>
                  <a:srgbClr val="CE9178"/>
                </a:solidFill>
                <a:latin typeface="Operator Mono" panose="02000009000000000000" pitchFamily="49" charset="0"/>
              </a:rPr>
              <a:t>  "errors"</a:t>
            </a:r>
            <a:r>
              <a:rPr lang="en-GB" dirty="0">
                <a:solidFill>
                  <a:srgbClr val="D4D4D4"/>
                </a:solidFill>
                <a:latin typeface="Operator Mono" panose="02000009000000000000" pitchFamily="49" charset="0"/>
              </a:rPr>
              <a:t>: []</a:t>
            </a:r>
          </a:p>
          <a:p>
            <a:r>
              <a:rPr lang="en-GB" dirty="0">
                <a:solidFill>
                  <a:srgbClr val="D4D4D4"/>
                </a:solidFill>
                <a:latin typeface="Operator Mono" panose="02000009000000000000" pitchFamily="49" charset="0"/>
              </a:rPr>
              <a:t>}</a:t>
            </a:r>
            <a:endParaRPr lang="en-GB" b="0" dirty="0">
              <a:solidFill>
                <a:srgbClr val="D4D4D4"/>
              </a:solidFill>
              <a:effectLst/>
              <a:latin typeface="Operator Mono" panose="02000009000000000000" pitchFamily="49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2563ADE-4EC6-4A4C-A9EE-E6DD2EE2C9B0}"/>
              </a:ext>
            </a:extLst>
          </p:cNvPr>
          <p:cNvSpPr/>
          <p:nvPr/>
        </p:nvSpPr>
        <p:spPr>
          <a:xfrm>
            <a:off x="10381951" y="6214533"/>
            <a:ext cx="1556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@</a:t>
            </a:r>
            <a:r>
              <a:rPr lang="en-US" dirty="0" err="1">
                <a:solidFill>
                  <a:schemeClr val="bg1"/>
                </a:solidFill>
              </a:rPr>
              <a:t>chris_noring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5166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D7E96F-1F85-994B-8C91-A85E2C53A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Let’s focus on Language APIs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C2E2308-6DE4-47AE-BF31-E3774166A1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9443401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2A5CF64D-B875-BD4C-AF38-BEE3A76C1F75}"/>
              </a:ext>
            </a:extLst>
          </p:cNvPr>
          <p:cNvSpPr/>
          <p:nvPr/>
        </p:nvSpPr>
        <p:spPr>
          <a:xfrm>
            <a:off x="10381951" y="6214533"/>
            <a:ext cx="1556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@</a:t>
            </a:r>
            <a:r>
              <a:rPr lang="en-US" dirty="0" err="1"/>
              <a:t>chris_noring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536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BDBA639-2A71-4A60-A71A-FF1836F546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E208A8B-5EBD-4532-BE72-26414FA7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15D09196-B338-4AB5-A71B-CFD5FFCA62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F50B4463-128A-4677-A285-C017E6C543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1D9B95CD-F023-4DFA-9678-1E02713F74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1DDF47A8-BE7B-43F3-A500-F5A4656D83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2DD394DE-76FB-42F8-85F2-FD436F423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B95F2EFB-87E6-4400-AAF3-7EB8B4F15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1D463476-2BC7-418C-9D6F-51444B11A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24011122-2495-478A-81BF-ABBDEA1DA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3">
              <a:extLst>
                <a:ext uri="{FF2B5EF4-FFF2-40B4-BE49-F238E27FC236}">
                  <a16:creationId xmlns:a16="http://schemas.microsoft.com/office/drawing/2014/main" id="{C79E87C5-E5B3-476B-B539-FC9CF4A33B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id="{956029CA-2B38-434D-9044-5FF3A1ECD1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15">
              <a:extLst>
                <a:ext uri="{FF2B5EF4-FFF2-40B4-BE49-F238E27FC236}">
                  <a16:creationId xmlns:a16="http://schemas.microsoft.com/office/drawing/2014/main" id="{9514CFB6-E8DB-43DC-B1CD-9CC2D4B27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16">
              <a:extLst>
                <a:ext uri="{FF2B5EF4-FFF2-40B4-BE49-F238E27FC236}">
                  <a16:creationId xmlns:a16="http://schemas.microsoft.com/office/drawing/2014/main" id="{BD8C1FC8-E550-45BE-9F30-822BAB378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17">
              <a:extLst>
                <a:ext uri="{FF2B5EF4-FFF2-40B4-BE49-F238E27FC236}">
                  <a16:creationId xmlns:a16="http://schemas.microsoft.com/office/drawing/2014/main" id="{D1646B5D-A7B7-41EC-9591-0E0C0F4F94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18">
              <a:extLst>
                <a:ext uri="{FF2B5EF4-FFF2-40B4-BE49-F238E27FC236}">
                  <a16:creationId xmlns:a16="http://schemas.microsoft.com/office/drawing/2014/main" id="{E2118E93-481E-4843-987E-378187AA37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3" name="Freeform 19">
              <a:extLst>
                <a:ext uri="{FF2B5EF4-FFF2-40B4-BE49-F238E27FC236}">
                  <a16:creationId xmlns:a16="http://schemas.microsoft.com/office/drawing/2014/main" id="{77038464-F4E2-47EC-A87F-18469191E3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" name="Freeform 20">
              <a:extLst>
                <a:ext uri="{FF2B5EF4-FFF2-40B4-BE49-F238E27FC236}">
                  <a16:creationId xmlns:a16="http://schemas.microsoft.com/office/drawing/2014/main" id="{FB3BBEB1-E146-408F-95B7-EE2F269DE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5" name="Freeform 21">
              <a:extLst>
                <a:ext uri="{FF2B5EF4-FFF2-40B4-BE49-F238E27FC236}">
                  <a16:creationId xmlns:a16="http://schemas.microsoft.com/office/drawing/2014/main" id="{C765B285-56EC-47FC-B116-274EBBD61A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6" name="Freeform 22">
              <a:extLst>
                <a:ext uri="{FF2B5EF4-FFF2-40B4-BE49-F238E27FC236}">
                  <a16:creationId xmlns:a16="http://schemas.microsoft.com/office/drawing/2014/main" id="{CB4A6191-6913-42EA-905E-8A174AE2C9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7" name="Freeform 23">
              <a:extLst>
                <a:ext uri="{FF2B5EF4-FFF2-40B4-BE49-F238E27FC236}">
                  <a16:creationId xmlns:a16="http://schemas.microsoft.com/office/drawing/2014/main" id="{8ADEEF92-F481-475A-845C-5E940F0D55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D9C506D7-84CB-4057-A44A-465313E785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2173916" y="2448612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41" name="Oval 32">
            <a:extLst>
              <a:ext uri="{FF2B5EF4-FFF2-40B4-BE49-F238E27FC236}">
                <a16:creationId xmlns:a16="http://schemas.microsoft.com/office/drawing/2014/main" id="{7842FC68-61FD-4700-8A22-BB8B071884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54579" y="691977"/>
            <a:ext cx="7761923" cy="5343064"/>
          </a:xfrm>
          <a:custGeom>
            <a:avLst/>
            <a:gdLst>
              <a:gd name="connsiteX0" fmla="*/ 0 w 6428838"/>
              <a:gd name="connsiteY0" fmla="*/ 2579031 h 5158062"/>
              <a:gd name="connsiteX1" fmla="*/ 3214419 w 6428838"/>
              <a:gd name="connsiteY1" fmla="*/ 0 h 5158062"/>
              <a:gd name="connsiteX2" fmla="*/ 6428838 w 6428838"/>
              <a:gd name="connsiteY2" fmla="*/ 2579031 h 5158062"/>
              <a:gd name="connsiteX3" fmla="*/ 3214419 w 6428838"/>
              <a:gd name="connsiteY3" fmla="*/ 5158062 h 5158062"/>
              <a:gd name="connsiteX4" fmla="*/ 0 w 6428838"/>
              <a:gd name="connsiteY4" fmla="*/ 2579031 h 5158062"/>
              <a:gd name="connsiteX0" fmla="*/ 3321 w 6432159"/>
              <a:gd name="connsiteY0" fmla="*/ 2647125 h 5226156"/>
              <a:gd name="connsiteX1" fmla="*/ 2789723 w 6432159"/>
              <a:gd name="connsiteY1" fmla="*/ 0 h 5226156"/>
              <a:gd name="connsiteX2" fmla="*/ 6432159 w 6432159"/>
              <a:gd name="connsiteY2" fmla="*/ 2647125 h 5226156"/>
              <a:gd name="connsiteX3" fmla="*/ 3217740 w 6432159"/>
              <a:gd name="connsiteY3" fmla="*/ 5226156 h 5226156"/>
              <a:gd name="connsiteX4" fmla="*/ 3321 w 6432159"/>
              <a:gd name="connsiteY4" fmla="*/ 2647125 h 5226156"/>
              <a:gd name="connsiteX0" fmla="*/ 1953 w 6566979"/>
              <a:gd name="connsiteY0" fmla="*/ 2695803 h 5226224"/>
              <a:gd name="connsiteX1" fmla="*/ 2924543 w 6566979"/>
              <a:gd name="connsiteY1" fmla="*/ 39 h 5226224"/>
              <a:gd name="connsiteX2" fmla="*/ 6566979 w 6566979"/>
              <a:gd name="connsiteY2" fmla="*/ 2647164 h 5226224"/>
              <a:gd name="connsiteX3" fmla="*/ 3352560 w 6566979"/>
              <a:gd name="connsiteY3" fmla="*/ 5226195 h 5226224"/>
              <a:gd name="connsiteX4" fmla="*/ 1953 w 6566979"/>
              <a:gd name="connsiteY4" fmla="*/ 2695803 h 5226224"/>
              <a:gd name="connsiteX0" fmla="*/ 8982 w 6574008"/>
              <a:gd name="connsiteY0" fmla="*/ 2695803 h 5226313"/>
              <a:gd name="connsiteX1" fmla="*/ 2931572 w 6574008"/>
              <a:gd name="connsiteY1" fmla="*/ 39 h 5226313"/>
              <a:gd name="connsiteX2" fmla="*/ 6574008 w 6574008"/>
              <a:gd name="connsiteY2" fmla="*/ 2647164 h 5226313"/>
              <a:gd name="connsiteX3" fmla="*/ 3359589 w 6574008"/>
              <a:gd name="connsiteY3" fmla="*/ 5226195 h 5226313"/>
              <a:gd name="connsiteX4" fmla="*/ 8982 w 6574008"/>
              <a:gd name="connsiteY4" fmla="*/ 2695803 h 5226313"/>
              <a:gd name="connsiteX0" fmla="*/ 11929 w 6576955"/>
              <a:gd name="connsiteY0" fmla="*/ 2695953 h 5226463"/>
              <a:gd name="connsiteX1" fmla="*/ 2934519 w 6576955"/>
              <a:gd name="connsiteY1" fmla="*/ 189 h 5226463"/>
              <a:gd name="connsiteX2" fmla="*/ 6576955 w 6576955"/>
              <a:gd name="connsiteY2" fmla="*/ 2647314 h 5226463"/>
              <a:gd name="connsiteX3" fmla="*/ 3362536 w 6576955"/>
              <a:gd name="connsiteY3" fmla="*/ 5226345 h 5226463"/>
              <a:gd name="connsiteX4" fmla="*/ 11929 w 6576955"/>
              <a:gd name="connsiteY4" fmla="*/ 2695953 h 5226463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92159"/>
              <a:gd name="connsiteX1" fmla="*/ 2931852 w 6963394"/>
              <a:gd name="connsiteY1" fmla="*/ 10033 h 5292159"/>
              <a:gd name="connsiteX2" fmla="*/ 6963394 w 6963394"/>
              <a:gd name="connsiteY2" fmla="*/ 3318639 h 5292159"/>
              <a:gd name="connsiteX3" fmla="*/ 3359869 w 6963394"/>
              <a:gd name="connsiteY3" fmla="*/ 5236189 h 5292159"/>
              <a:gd name="connsiteX4" fmla="*/ 9262 w 6963394"/>
              <a:gd name="connsiteY4" fmla="*/ 2705797 h 5292159"/>
              <a:gd name="connsiteX0" fmla="*/ 9262 w 6963394"/>
              <a:gd name="connsiteY0" fmla="*/ 2705797 h 5259961"/>
              <a:gd name="connsiteX1" fmla="*/ 2931852 w 6963394"/>
              <a:gd name="connsiteY1" fmla="*/ 10033 h 5259961"/>
              <a:gd name="connsiteX2" fmla="*/ 6963394 w 6963394"/>
              <a:gd name="connsiteY2" fmla="*/ 3318639 h 5259961"/>
              <a:gd name="connsiteX3" fmla="*/ 3359869 w 6963394"/>
              <a:gd name="connsiteY3" fmla="*/ 5236189 h 5259961"/>
              <a:gd name="connsiteX4" fmla="*/ 9262 w 6963394"/>
              <a:gd name="connsiteY4" fmla="*/ 2705797 h 5259961"/>
              <a:gd name="connsiteX0" fmla="*/ 9557 w 7352795"/>
              <a:gd name="connsiteY0" fmla="*/ 2707501 h 5252013"/>
              <a:gd name="connsiteX1" fmla="*/ 2932147 w 7352795"/>
              <a:gd name="connsiteY1" fmla="*/ 11737 h 5252013"/>
              <a:gd name="connsiteX2" fmla="*/ 7352795 w 7352795"/>
              <a:gd name="connsiteY2" fmla="*/ 3378709 h 5252013"/>
              <a:gd name="connsiteX3" fmla="*/ 3360164 w 7352795"/>
              <a:gd name="connsiteY3" fmla="*/ 5237893 h 5252013"/>
              <a:gd name="connsiteX4" fmla="*/ 9557 w 7352795"/>
              <a:gd name="connsiteY4" fmla="*/ 2707501 h 5252013"/>
              <a:gd name="connsiteX0" fmla="*/ 8078 w 7789061"/>
              <a:gd name="connsiteY0" fmla="*/ 2744796 h 5249051"/>
              <a:gd name="connsiteX1" fmla="*/ 3368413 w 7789061"/>
              <a:gd name="connsiteY1" fmla="*/ 10121 h 5249051"/>
              <a:gd name="connsiteX2" fmla="*/ 7789061 w 7789061"/>
              <a:gd name="connsiteY2" fmla="*/ 3377093 h 5249051"/>
              <a:gd name="connsiteX3" fmla="*/ 3796430 w 7789061"/>
              <a:gd name="connsiteY3" fmla="*/ 5236277 h 5249051"/>
              <a:gd name="connsiteX4" fmla="*/ 8078 w 7789061"/>
              <a:gd name="connsiteY4" fmla="*/ 2744796 h 5249051"/>
              <a:gd name="connsiteX0" fmla="*/ 8078 w 7789061"/>
              <a:gd name="connsiteY0" fmla="*/ 2744796 h 5271741"/>
              <a:gd name="connsiteX1" fmla="*/ 3368413 w 7789061"/>
              <a:gd name="connsiteY1" fmla="*/ 10121 h 5271741"/>
              <a:gd name="connsiteX2" fmla="*/ 7789061 w 7789061"/>
              <a:gd name="connsiteY2" fmla="*/ 3377093 h 5271741"/>
              <a:gd name="connsiteX3" fmla="*/ 3796430 w 7789061"/>
              <a:gd name="connsiteY3" fmla="*/ 5236277 h 5271741"/>
              <a:gd name="connsiteX4" fmla="*/ 8078 w 7789061"/>
              <a:gd name="connsiteY4" fmla="*/ 2744796 h 5271741"/>
              <a:gd name="connsiteX0" fmla="*/ 1055 w 7782038"/>
              <a:gd name="connsiteY0" fmla="*/ 2738806 h 5438018"/>
              <a:gd name="connsiteX1" fmla="*/ 3361390 w 7782038"/>
              <a:gd name="connsiteY1" fmla="*/ 4131 h 5438018"/>
              <a:gd name="connsiteX2" fmla="*/ 7782038 w 7782038"/>
              <a:gd name="connsiteY2" fmla="*/ 3371103 h 5438018"/>
              <a:gd name="connsiteX3" fmla="*/ 3692130 w 7782038"/>
              <a:gd name="connsiteY3" fmla="*/ 5415113 h 5438018"/>
              <a:gd name="connsiteX4" fmla="*/ 1055 w 7782038"/>
              <a:gd name="connsiteY4" fmla="*/ 2738806 h 5438018"/>
              <a:gd name="connsiteX0" fmla="*/ 28883 w 7809866"/>
              <a:gd name="connsiteY0" fmla="*/ 2742147 h 5441359"/>
              <a:gd name="connsiteX1" fmla="*/ 3389218 w 7809866"/>
              <a:gd name="connsiteY1" fmla="*/ 7472 h 5441359"/>
              <a:gd name="connsiteX2" fmla="*/ 7809866 w 7809866"/>
              <a:gd name="connsiteY2" fmla="*/ 3374444 h 5441359"/>
              <a:gd name="connsiteX3" fmla="*/ 3719958 w 7809866"/>
              <a:gd name="connsiteY3" fmla="*/ 5418454 h 5441359"/>
              <a:gd name="connsiteX4" fmla="*/ 28883 w 7809866"/>
              <a:gd name="connsiteY4" fmla="*/ 2742147 h 5441359"/>
              <a:gd name="connsiteX0" fmla="*/ 36549 w 7817532"/>
              <a:gd name="connsiteY0" fmla="*/ 2751085 h 5450297"/>
              <a:gd name="connsiteX1" fmla="*/ 3396884 w 7817532"/>
              <a:gd name="connsiteY1" fmla="*/ 16410 h 5450297"/>
              <a:gd name="connsiteX2" fmla="*/ 7817532 w 7817532"/>
              <a:gd name="connsiteY2" fmla="*/ 3383382 h 5450297"/>
              <a:gd name="connsiteX3" fmla="*/ 3727624 w 7817532"/>
              <a:gd name="connsiteY3" fmla="*/ 5427392 h 5450297"/>
              <a:gd name="connsiteX4" fmla="*/ 36549 w 7817532"/>
              <a:gd name="connsiteY4" fmla="*/ 2751085 h 545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7532" h="5450297">
                <a:moveTo>
                  <a:pt x="36549" y="2751085"/>
                </a:moveTo>
                <a:cubicBezTo>
                  <a:pt x="-281221" y="925127"/>
                  <a:pt x="1526121" y="-147339"/>
                  <a:pt x="3396884" y="16410"/>
                </a:cubicBezTo>
                <a:cubicBezTo>
                  <a:pt x="5267647" y="180159"/>
                  <a:pt x="7817532" y="1453184"/>
                  <a:pt x="7817532" y="3383382"/>
                </a:cubicBezTo>
                <a:cubicBezTo>
                  <a:pt x="7700800" y="5342763"/>
                  <a:pt x="5024455" y="5532775"/>
                  <a:pt x="3727624" y="5427392"/>
                </a:cubicBezTo>
                <a:cubicBezTo>
                  <a:pt x="2430794" y="5322009"/>
                  <a:pt x="354319" y="4577043"/>
                  <a:pt x="36549" y="2751085"/>
                </a:cubicBezTo>
                <a:close/>
              </a:path>
            </a:pathLst>
          </a:custGeom>
          <a:solidFill>
            <a:schemeClr val="accent6"/>
          </a:solidFill>
          <a:ln w="152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25B242-269F-1F47-9FD1-2465DA69A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6277" y="2061838"/>
            <a:ext cx="6959446" cy="166247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DEMO</a:t>
            </a:r>
            <a:b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text, </a:t>
            </a:r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keyphrase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 sentiment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D70AEED-46C2-0A4C-91BC-9E412D908F00}"/>
              </a:ext>
            </a:extLst>
          </p:cNvPr>
          <p:cNvSpPr/>
          <p:nvPr/>
        </p:nvSpPr>
        <p:spPr>
          <a:xfrm>
            <a:off x="10381951" y="6214533"/>
            <a:ext cx="1556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@</a:t>
            </a:r>
            <a:r>
              <a:rPr lang="en-US" dirty="0" err="1"/>
              <a:t>chris_noring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807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3D9628-7217-C840-A024-472DDE7B4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chemeClr val="accent1"/>
                </a:solidFill>
              </a:rPr>
              <a:t>Machine Learning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3CD6D-B1E3-9848-BBA4-34AB2BE05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2400" i="1" dirty="0"/>
          </a:p>
          <a:p>
            <a:pPr marL="0" indent="0">
              <a:buNone/>
            </a:pPr>
            <a:r>
              <a:rPr lang="en-US" sz="2400" i="1" dirty="0"/>
              <a:t>Machine Learning finds patterns in data and uses those patterns to predict the future</a:t>
            </a:r>
          </a:p>
          <a:p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0C41FA-4AD5-3E4A-90F8-22597D4ACA24}"/>
              </a:ext>
            </a:extLst>
          </p:cNvPr>
          <p:cNvSpPr/>
          <p:nvPr/>
        </p:nvSpPr>
        <p:spPr>
          <a:xfrm>
            <a:off x="10313600" y="6031375"/>
            <a:ext cx="1556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@</a:t>
            </a:r>
            <a:r>
              <a:rPr lang="en-US" dirty="0" err="1"/>
              <a:t>chris_noring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633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6">
            <a:extLst>
              <a:ext uri="{FF2B5EF4-FFF2-40B4-BE49-F238E27FC236}">
                <a16:creationId xmlns:a16="http://schemas.microsoft.com/office/drawing/2014/main" id="{E4505C23-674B-4195-81D6-0C127FEAE3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908"/>
            <a:ext cx="9161029" cy="1490093"/>
          </a:xfrm>
          <a:custGeom>
            <a:avLst/>
            <a:gdLst>
              <a:gd name="connsiteX0" fmla="*/ 0 w 9161029"/>
              <a:gd name="connsiteY0" fmla="*/ 0 h 1490093"/>
              <a:gd name="connsiteX1" fmla="*/ 2046494 w 9161029"/>
              <a:gd name="connsiteY1" fmla="*/ 0 h 1490093"/>
              <a:gd name="connsiteX2" fmla="*/ 2496613 w 9161029"/>
              <a:gd name="connsiteY2" fmla="*/ 0 h 1490093"/>
              <a:gd name="connsiteX3" fmla="*/ 3235839 w 9161029"/>
              <a:gd name="connsiteY3" fmla="*/ 0 h 1490093"/>
              <a:gd name="connsiteX4" fmla="*/ 9161029 w 9161029"/>
              <a:gd name="connsiteY4" fmla="*/ 0 h 1490093"/>
              <a:gd name="connsiteX5" fmla="*/ 8470921 w 9161029"/>
              <a:gd name="connsiteY5" fmla="*/ 1490093 h 1490093"/>
              <a:gd name="connsiteX6" fmla="*/ 0 w 9161029"/>
              <a:gd name="connsiteY6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1029" h="1490093">
                <a:moveTo>
                  <a:pt x="0" y="0"/>
                </a:moveTo>
                <a:lnTo>
                  <a:pt x="2046494" y="0"/>
                </a:lnTo>
                <a:lnTo>
                  <a:pt x="2496613" y="0"/>
                </a:lnTo>
                <a:lnTo>
                  <a:pt x="3235839" y="0"/>
                </a:lnTo>
                <a:lnTo>
                  <a:pt x="9161029" y="0"/>
                </a:lnTo>
                <a:lnTo>
                  <a:pt x="8470921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10371B-6F5C-9540-A6E4-794BA3FDE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9884"/>
            <a:ext cx="7719381" cy="1096331"/>
          </a:xfrm>
        </p:spPr>
        <p:txBody>
          <a:bodyPr>
            <a:normAutofit/>
          </a:bodyPr>
          <a:lstStyle/>
          <a:p>
            <a:r>
              <a:rPr lang="en-US" sz="2400"/>
              <a:t>Sentiment analysis</a:t>
            </a:r>
            <a:br>
              <a:rPr lang="en-US" sz="2400"/>
            </a:br>
            <a:r>
              <a:rPr lang="en-US" sz="2400"/>
              <a:t>This is about determining whether something is </a:t>
            </a:r>
            <a:r>
              <a:rPr lang="en-US" sz="2400" b="1"/>
              <a:t>good</a:t>
            </a:r>
            <a:r>
              <a:rPr lang="en-US" sz="2400"/>
              <a:t> or </a:t>
            </a:r>
            <a:r>
              <a:rPr lang="en-US" sz="2400" b="1"/>
              <a:t>bad</a:t>
            </a:r>
            <a:br>
              <a:rPr lang="en-US" sz="2400"/>
            </a:br>
            <a:endParaRPr lang="en-US" sz="240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5C9B8F0-FF66-4C15-BD05-E86B87331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3037" y="5367908"/>
            <a:ext cx="3428963" cy="1490093"/>
          </a:xfrm>
          <a:custGeom>
            <a:avLst/>
            <a:gdLst>
              <a:gd name="connsiteX0" fmla="*/ 690108 w 3428963"/>
              <a:gd name="connsiteY0" fmla="*/ 0 h 1490093"/>
              <a:gd name="connsiteX1" fmla="*/ 3428963 w 3428963"/>
              <a:gd name="connsiteY1" fmla="*/ 0 h 1490093"/>
              <a:gd name="connsiteX2" fmla="*/ 3428963 w 3428963"/>
              <a:gd name="connsiteY2" fmla="*/ 1490093 h 1490093"/>
              <a:gd name="connsiteX3" fmla="*/ 0 w 3428963"/>
              <a:gd name="connsiteY3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8963" h="1490093">
                <a:moveTo>
                  <a:pt x="690108" y="0"/>
                </a:moveTo>
                <a:lnTo>
                  <a:pt x="3428963" y="0"/>
                </a:lnTo>
                <a:lnTo>
                  <a:pt x="3428963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3AF10B50-1955-4783-9040-9DAA1E2AE4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4915908"/>
              </p:ext>
            </p:extLst>
          </p:nvPr>
        </p:nvGraphicFramePr>
        <p:xfrm>
          <a:off x="838200" y="643467"/>
          <a:ext cx="10515600" cy="4080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DAAFB787-0286-9744-B1BA-FF9E40FB10A0}"/>
              </a:ext>
            </a:extLst>
          </p:cNvPr>
          <p:cNvSpPr/>
          <p:nvPr/>
        </p:nvSpPr>
        <p:spPr>
          <a:xfrm>
            <a:off x="10381951" y="6214533"/>
            <a:ext cx="1556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@</a:t>
            </a:r>
            <a:r>
              <a:rPr lang="en-US" dirty="0" err="1">
                <a:solidFill>
                  <a:schemeClr val="bg1"/>
                </a:solidFill>
              </a:rPr>
              <a:t>chris_noring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3452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813457-E366-3746-BEE8-FE4C243E1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Let’s focus on Vision APIs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A9CF817-FAD4-40EC-8C2A-99EA8B36C4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9501391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F5226B38-8354-B845-9499-38A232DE29AC}"/>
              </a:ext>
            </a:extLst>
          </p:cNvPr>
          <p:cNvSpPr/>
          <p:nvPr/>
        </p:nvSpPr>
        <p:spPr>
          <a:xfrm>
            <a:off x="10381951" y="6214533"/>
            <a:ext cx="1556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@</a:t>
            </a:r>
            <a:r>
              <a:rPr lang="en-US" dirty="0" err="1"/>
              <a:t>chris_noring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5954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566DCB-D40A-9E48-B6BA-DAB4DF306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00" y="1154770"/>
            <a:ext cx="10541000" cy="4927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135191-2422-6A4B-8143-170981741E41}"/>
              </a:ext>
            </a:extLst>
          </p:cNvPr>
          <p:cNvSpPr txBox="1"/>
          <p:nvPr/>
        </p:nvSpPr>
        <p:spPr>
          <a:xfrm>
            <a:off x="769262" y="353599"/>
            <a:ext cx="67129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Sometimes the Cognitive service is not good enough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836CAD-03E1-074E-987B-4A6D76083A60}"/>
              </a:ext>
            </a:extLst>
          </p:cNvPr>
          <p:cNvSpPr/>
          <p:nvPr/>
        </p:nvSpPr>
        <p:spPr>
          <a:xfrm>
            <a:off x="7482254" y="2795954"/>
            <a:ext cx="3156438" cy="84406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1360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B0A397-BAA5-C845-8CE3-5F6214975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When you need a better Model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3D0028F-4903-4AFB-812C-A5BA891266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1368487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052B9906-58A6-BB4C-9600-876781238C62}"/>
              </a:ext>
            </a:extLst>
          </p:cNvPr>
          <p:cNvSpPr/>
          <p:nvPr/>
        </p:nvSpPr>
        <p:spPr>
          <a:xfrm>
            <a:off x="10381951" y="6214533"/>
            <a:ext cx="1556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@</a:t>
            </a:r>
            <a:r>
              <a:rPr lang="en-US" dirty="0" err="1"/>
              <a:t>chris_noring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0441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0152C90-8CAB-954F-A33F-A0ED3A2DD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normAutofit fontScale="90000"/>
          </a:bodyPr>
          <a:lstStyle/>
          <a:p>
            <a:r>
              <a:rPr lang="en-US" dirty="0"/>
              <a:t>Azure </a:t>
            </a:r>
            <a:r>
              <a:rPr lang="en-US" b="1" dirty="0">
                <a:solidFill>
                  <a:srgbClr val="FF0000"/>
                </a:solidFill>
              </a:rPr>
              <a:t>Custom</a:t>
            </a:r>
            <a:r>
              <a:rPr lang="en-US" dirty="0"/>
              <a:t> Cognitive Services</a:t>
            </a:r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0819B51E-A243-344A-8CCA-77E689F95E24}"/>
              </a:ext>
            </a:extLst>
          </p:cNvPr>
          <p:cNvSpPr/>
          <p:nvPr/>
        </p:nvSpPr>
        <p:spPr bwMode="auto">
          <a:xfrm>
            <a:off x="1543312" y="1235697"/>
            <a:ext cx="1125067" cy="1201852"/>
          </a:xfrm>
          <a:prstGeom prst="arc">
            <a:avLst/>
          </a:prstGeom>
          <a:noFill/>
          <a:ln w="6350">
            <a:solidFill>
              <a:schemeClr val="tx2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247" tIns="46623" rIns="93247" bIns="466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0846" fontAlgn="base">
              <a:spcBef>
                <a:spcPct val="0"/>
              </a:spcBef>
              <a:spcAft>
                <a:spcPct val="0"/>
              </a:spcAft>
              <a:defRPr/>
            </a:pPr>
            <a:endParaRPr lang="en-IN" sz="2448">
              <a:solidFill>
                <a:srgbClr val="505050"/>
              </a:soli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7B6051B0-EE5C-9546-9393-439092A8C416}"/>
              </a:ext>
            </a:extLst>
          </p:cNvPr>
          <p:cNvSpPr/>
          <p:nvPr/>
        </p:nvSpPr>
        <p:spPr bwMode="auto">
          <a:xfrm>
            <a:off x="3647964" y="1235697"/>
            <a:ext cx="1125067" cy="1201852"/>
          </a:xfrm>
          <a:prstGeom prst="arc">
            <a:avLst/>
          </a:prstGeom>
          <a:noFill/>
          <a:ln w="6350">
            <a:solidFill>
              <a:schemeClr val="tx2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247" tIns="46623" rIns="93247" bIns="466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0846" fontAlgn="base">
              <a:spcBef>
                <a:spcPct val="0"/>
              </a:spcBef>
              <a:spcAft>
                <a:spcPct val="0"/>
              </a:spcAft>
              <a:defRPr/>
            </a:pPr>
            <a:endParaRPr lang="en-IN" sz="2448">
              <a:solidFill>
                <a:srgbClr val="505050"/>
              </a:soli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4E0C608C-7BD7-6E4F-A5B6-5B8F3562EFAF}"/>
              </a:ext>
            </a:extLst>
          </p:cNvPr>
          <p:cNvSpPr/>
          <p:nvPr/>
        </p:nvSpPr>
        <p:spPr bwMode="auto">
          <a:xfrm>
            <a:off x="5752615" y="1235697"/>
            <a:ext cx="1125067" cy="1201852"/>
          </a:xfrm>
          <a:prstGeom prst="arc">
            <a:avLst/>
          </a:prstGeom>
          <a:noFill/>
          <a:ln w="6350">
            <a:solidFill>
              <a:schemeClr val="tx2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247" tIns="46623" rIns="93247" bIns="466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0846" fontAlgn="base">
              <a:spcBef>
                <a:spcPct val="0"/>
              </a:spcBef>
              <a:spcAft>
                <a:spcPct val="0"/>
              </a:spcAft>
              <a:defRPr/>
            </a:pPr>
            <a:endParaRPr lang="en-IN" sz="2448">
              <a:solidFill>
                <a:srgbClr val="505050"/>
              </a:soli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11E826A0-7139-5843-89B1-F50AA03E3703}"/>
              </a:ext>
            </a:extLst>
          </p:cNvPr>
          <p:cNvSpPr/>
          <p:nvPr/>
        </p:nvSpPr>
        <p:spPr bwMode="auto">
          <a:xfrm>
            <a:off x="7857266" y="1235697"/>
            <a:ext cx="1125067" cy="1201852"/>
          </a:xfrm>
          <a:prstGeom prst="arc">
            <a:avLst/>
          </a:prstGeom>
          <a:noFill/>
          <a:ln w="6350">
            <a:solidFill>
              <a:schemeClr val="tx2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247" tIns="46623" rIns="93247" bIns="466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0846" fontAlgn="base">
              <a:spcBef>
                <a:spcPct val="0"/>
              </a:spcBef>
              <a:spcAft>
                <a:spcPct val="0"/>
              </a:spcAft>
              <a:defRPr/>
            </a:pPr>
            <a:endParaRPr lang="en-IN" sz="2448">
              <a:solidFill>
                <a:srgbClr val="505050"/>
              </a:soli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EB9F0BC4-AFDE-D145-B4B1-6DAE4DC023DD}"/>
              </a:ext>
            </a:extLst>
          </p:cNvPr>
          <p:cNvSpPr/>
          <p:nvPr/>
        </p:nvSpPr>
        <p:spPr bwMode="auto">
          <a:xfrm>
            <a:off x="9961918" y="1235697"/>
            <a:ext cx="1125067" cy="1201852"/>
          </a:xfrm>
          <a:prstGeom prst="arc">
            <a:avLst/>
          </a:prstGeom>
          <a:noFill/>
          <a:ln w="6350">
            <a:solidFill>
              <a:schemeClr val="tx2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247" tIns="46623" rIns="93247" bIns="466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0846" fontAlgn="base">
              <a:spcBef>
                <a:spcPct val="0"/>
              </a:spcBef>
              <a:spcAft>
                <a:spcPct val="0"/>
              </a:spcAft>
              <a:defRPr/>
            </a:pPr>
            <a:endParaRPr lang="en-IN" sz="2448">
              <a:solidFill>
                <a:srgbClr val="505050"/>
              </a:soli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51DA25F-A309-BC4A-9A48-F27314050216}"/>
              </a:ext>
            </a:extLst>
          </p:cNvPr>
          <p:cNvSpPr/>
          <p:nvPr/>
        </p:nvSpPr>
        <p:spPr bwMode="auto">
          <a:xfrm>
            <a:off x="1630602" y="1328944"/>
            <a:ext cx="950487" cy="1015357"/>
          </a:xfrm>
          <a:prstGeom prst="ellipse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247" tIns="46623" rIns="93247" bIns="466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0846" fontAlgn="base">
              <a:spcBef>
                <a:spcPct val="0"/>
              </a:spcBef>
              <a:spcAft>
                <a:spcPct val="0"/>
              </a:spcAft>
              <a:defRPr/>
            </a:pPr>
            <a:endParaRPr lang="en-IN" sz="2448">
              <a:solidFill>
                <a:srgbClr val="505050"/>
              </a:soli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1B17CA1-EE77-804F-9335-FCC2480FE405}"/>
              </a:ext>
            </a:extLst>
          </p:cNvPr>
          <p:cNvSpPr/>
          <p:nvPr/>
        </p:nvSpPr>
        <p:spPr bwMode="auto">
          <a:xfrm>
            <a:off x="3735254" y="1328944"/>
            <a:ext cx="950487" cy="1015357"/>
          </a:xfrm>
          <a:prstGeom prst="ellipse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247" tIns="46623" rIns="93247" bIns="466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0846" fontAlgn="base">
              <a:spcBef>
                <a:spcPct val="0"/>
              </a:spcBef>
              <a:spcAft>
                <a:spcPct val="0"/>
              </a:spcAft>
              <a:defRPr/>
            </a:pPr>
            <a:endParaRPr lang="en-IN" sz="2448">
              <a:solidFill>
                <a:srgbClr val="505050"/>
              </a:soli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906CFE9-E1B1-604F-BCFA-C158579F7FD1}"/>
              </a:ext>
            </a:extLst>
          </p:cNvPr>
          <p:cNvSpPr/>
          <p:nvPr/>
        </p:nvSpPr>
        <p:spPr bwMode="auto">
          <a:xfrm>
            <a:off x="5839905" y="1328944"/>
            <a:ext cx="950487" cy="1015357"/>
          </a:xfrm>
          <a:prstGeom prst="ellipse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247" tIns="46623" rIns="93247" bIns="466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0846" fontAlgn="base">
              <a:spcBef>
                <a:spcPct val="0"/>
              </a:spcBef>
              <a:spcAft>
                <a:spcPct val="0"/>
              </a:spcAft>
              <a:defRPr/>
            </a:pPr>
            <a:endParaRPr lang="en-IN" sz="2448">
              <a:solidFill>
                <a:srgbClr val="505050"/>
              </a:soli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7A526A4-FBEB-794F-AAAC-59ED75FEF158}"/>
              </a:ext>
            </a:extLst>
          </p:cNvPr>
          <p:cNvSpPr/>
          <p:nvPr/>
        </p:nvSpPr>
        <p:spPr bwMode="auto">
          <a:xfrm>
            <a:off x="7944555" y="1328944"/>
            <a:ext cx="950487" cy="1015357"/>
          </a:xfrm>
          <a:prstGeom prst="ellipse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247" tIns="46623" rIns="93247" bIns="466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0846" fontAlgn="base">
              <a:spcBef>
                <a:spcPct val="0"/>
              </a:spcBef>
              <a:spcAft>
                <a:spcPct val="0"/>
              </a:spcAft>
              <a:defRPr/>
            </a:pPr>
            <a:endParaRPr lang="en-IN" sz="2448">
              <a:solidFill>
                <a:srgbClr val="505050"/>
              </a:soli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150994B-FF48-7940-A1F7-2253DEF863CB}"/>
              </a:ext>
            </a:extLst>
          </p:cNvPr>
          <p:cNvSpPr/>
          <p:nvPr/>
        </p:nvSpPr>
        <p:spPr bwMode="auto">
          <a:xfrm>
            <a:off x="10049207" y="1328944"/>
            <a:ext cx="950487" cy="1015357"/>
          </a:xfrm>
          <a:prstGeom prst="ellipse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247" tIns="46623" rIns="93247" bIns="466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0846" fontAlgn="base">
              <a:spcBef>
                <a:spcPct val="0"/>
              </a:spcBef>
              <a:spcAft>
                <a:spcPct val="0"/>
              </a:spcAft>
              <a:defRPr/>
            </a:pPr>
            <a:endParaRPr lang="en-IN" sz="2448">
              <a:solidFill>
                <a:srgbClr val="505050"/>
              </a:soli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5" name="Freeform 83">
            <a:extLst>
              <a:ext uri="{FF2B5EF4-FFF2-40B4-BE49-F238E27FC236}">
                <a16:creationId xmlns:a16="http://schemas.microsoft.com/office/drawing/2014/main" id="{23CB0C40-F7D5-DB4D-A742-24A768CBE148}"/>
              </a:ext>
            </a:extLst>
          </p:cNvPr>
          <p:cNvSpPr/>
          <p:nvPr/>
        </p:nvSpPr>
        <p:spPr bwMode="auto">
          <a:xfrm>
            <a:off x="3151156" y="2466832"/>
            <a:ext cx="2118229" cy="49013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3247" tIns="46623" rIns="93247" bIns="466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6974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64" kern="0">
                <a:solidFill>
                  <a:schemeClr val="accent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Speech</a:t>
            </a:r>
          </a:p>
        </p:txBody>
      </p:sp>
      <p:sp>
        <p:nvSpPr>
          <p:cNvPr id="16" name="Freeform 118">
            <a:extLst>
              <a:ext uri="{FF2B5EF4-FFF2-40B4-BE49-F238E27FC236}">
                <a16:creationId xmlns:a16="http://schemas.microsoft.com/office/drawing/2014/main" id="{9142DE26-5E27-254E-8B6B-CEFEA94F7AA6}"/>
              </a:ext>
            </a:extLst>
          </p:cNvPr>
          <p:cNvSpPr/>
          <p:nvPr/>
        </p:nvSpPr>
        <p:spPr bwMode="auto">
          <a:xfrm>
            <a:off x="5256034" y="2466832"/>
            <a:ext cx="2118229" cy="49013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3247" tIns="46623" rIns="93247" bIns="466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6974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64" kern="0">
                <a:solidFill>
                  <a:schemeClr val="accent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Language</a:t>
            </a:r>
          </a:p>
        </p:txBody>
      </p:sp>
      <p:sp>
        <p:nvSpPr>
          <p:cNvPr id="17" name="Freeform 117">
            <a:extLst>
              <a:ext uri="{FF2B5EF4-FFF2-40B4-BE49-F238E27FC236}">
                <a16:creationId xmlns:a16="http://schemas.microsoft.com/office/drawing/2014/main" id="{BE6BFE47-8A2D-6A46-95DC-53D001B32C16}"/>
              </a:ext>
            </a:extLst>
          </p:cNvPr>
          <p:cNvSpPr/>
          <p:nvPr/>
        </p:nvSpPr>
        <p:spPr bwMode="auto">
          <a:xfrm>
            <a:off x="7390301" y="2466832"/>
            <a:ext cx="2118229" cy="49013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3247" tIns="46623" rIns="93247" bIns="466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6974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64" kern="0">
                <a:solidFill>
                  <a:schemeClr val="accent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Knowledge</a:t>
            </a:r>
          </a:p>
        </p:txBody>
      </p:sp>
      <p:sp>
        <p:nvSpPr>
          <p:cNvPr id="18" name="Freeform 97">
            <a:extLst>
              <a:ext uri="{FF2B5EF4-FFF2-40B4-BE49-F238E27FC236}">
                <a16:creationId xmlns:a16="http://schemas.microsoft.com/office/drawing/2014/main" id="{F1D2E0C8-9696-B347-B06A-FE328F3F3273}"/>
              </a:ext>
            </a:extLst>
          </p:cNvPr>
          <p:cNvSpPr/>
          <p:nvPr/>
        </p:nvSpPr>
        <p:spPr bwMode="auto">
          <a:xfrm>
            <a:off x="9531057" y="2466832"/>
            <a:ext cx="2118229" cy="49013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3247" tIns="46623" rIns="93247" bIns="466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6974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64" kern="0">
                <a:solidFill>
                  <a:schemeClr val="accent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Search</a:t>
            </a:r>
          </a:p>
        </p:txBody>
      </p:sp>
      <p:sp>
        <p:nvSpPr>
          <p:cNvPr id="19" name="Freeform 78">
            <a:extLst>
              <a:ext uri="{FF2B5EF4-FFF2-40B4-BE49-F238E27FC236}">
                <a16:creationId xmlns:a16="http://schemas.microsoft.com/office/drawing/2014/main" id="{061272B4-C8B7-0743-998D-03C4628B5905}"/>
              </a:ext>
            </a:extLst>
          </p:cNvPr>
          <p:cNvSpPr/>
          <p:nvPr/>
        </p:nvSpPr>
        <p:spPr bwMode="auto">
          <a:xfrm>
            <a:off x="987501" y="2466832"/>
            <a:ext cx="2118229" cy="49013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3247" tIns="46623" rIns="93247" bIns="466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6974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64" kern="0">
                <a:solidFill>
                  <a:schemeClr val="accent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Vision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1598601-A2A7-9740-AA94-CAA1533786F0}"/>
              </a:ext>
            </a:extLst>
          </p:cNvPr>
          <p:cNvCxnSpPr>
            <a:cxnSpLocks/>
          </p:cNvCxnSpPr>
          <p:nvPr/>
        </p:nvCxnSpPr>
        <p:spPr>
          <a:xfrm>
            <a:off x="2668379" y="1836622"/>
            <a:ext cx="979584" cy="0"/>
          </a:xfrm>
          <a:prstGeom prst="line">
            <a:avLst/>
          </a:prstGeom>
          <a:ln w="6350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75B257E-31A5-4041-9ED5-2439F9E6006D}"/>
              </a:ext>
            </a:extLst>
          </p:cNvPr>
          <p:cNvCxnSpPr>
            <a:cxnSpLocks/>
          </p:cNvCxnSpPr>
          <p:nvPr/>
        </p:nvCxnSpPr>
        <p:spPr>
          <a:xfrm>
            <a:off x="4773030" y="1836622"/>
            <a:ext cx="979584" cy="0"/>
          </a:xfrm>
          <a:prstGeom prst="line">
            <a:avLst/>
          </a:prstGeom>
          <a:ln w="6350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16F0DBF-5DC0-604A-AC5B-07965BA45C37}"/>
              </a:ext>
            </a:extLst>
          </p:cNvPr>
          <p:cNvCxnSpPr>
            <a:cxnSpLocks/>
          </p:cNvCxnSpPr>
          <p:nvPr/>
        </p:nvCxnSpPr>
        <p:spPr>
          <a:xfrm>
            <a:off x="6877681" y="1836622"/>
            <a:ext cx="979584" cy="0"/>
          </a:xfrm>
          <a:prstGeom prst="line">
            <a:avLst/>
          </a:prstGeom>
          <a:ln w="6350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A030089-0C7F-8744-902C-1CA36739E597}"/>
              </a:ext>
            </a:extLst>
          </p:cNvPr>
          <p:cNvCxnSpPr>
            <a:cxnSpLocks/>
          </p:cNvCxnSpPr>
          <p:nvPr/>
        </p:nvCxnSpPr>
        <p:spPr>
          <a:xfrm>
            <a:off x="8982333" y="1836622"/>
            <a:ext cx="979584" cy="0"/>
          </a:xfrm>
          <a:prstGeom prst="line">
            <a:avLst/>
          </a:prstGeom>
          <a:ln w="6350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rc 23">
            <a:extLst>
              <a:ext uri="{FF2B5EF4-FFF2-40B4-BE49-F238E27FC236}">
                <a16:creationId xmlns:a16="http://schemas.microsoft.com/office/drawing/2014/main" id="{6CB9AE14-E7C1-3647-AA42-3912A0D90104}"/>
              </a:ext>
            </a:extLst>
          </p:cNvPr>
          <p:cNvSpPr/>
          <p:nvPr/>
        </p:nvSpPr>
        <p:spPr bwMode="auto">
          <a:xfrm rot="5400000" flipV="1">
            <a:off x="1504920" y="1274090"/>
            <a:ext cx="1201852" cy="1125067"/>
          </a:xfrm>
          <a:prstGeom prst="arc">
            <a:avLst/>
          </a:prstGeom>
          <a:noFill/>
          <a:ln w="6350">
            <a:solidFill>
              <a:schemeClr val="tx2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247" tIns="46623" rIns="93247" bIns="466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0846" fontAlgn="base">
              <a:spcBef>
                <a:spcPct val="0"/>
              </a:spcBef>
              <a:spcAft>
                <a:spcPct val="0"/>
              </a:spcAft>
              <a:defRPr/>
            </a:pPr>
            <a:endParaRPr lang="en-IN" sz="2448">
              <a:solidFill>
                <a:srgbClr val="505050"/>
              </a:soli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2DCDEA48-FA8A-4844-866A-B75F9EB7C7DF}"/>
              </a:ext>
            </a:extLst>
          </p:cNvPr>
          <p:cNvSpPr/>
          <p:nvPr/>
        </p:nvSpPr>
        <p:spPr bwMode="auto">
          <a:xfrm flipH="1" flipV="1">
            <a:off x="3647964" y="1235697"/>
            <a:ext cx="1125067" cy="1201852"/>
          </a:xfrm>
          <a:prstGeom prst="arc">
            <a:avLst/>
          </a:prstGeom>
          <a:noFill/>
          <a:ln w="6350">
            <a:solidFill>
              <a:schemeClr val="tx2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247" tIns="46623" rIns="93247" bIns="466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0846" fontAlgn="base">
              <a:spcBef>
                <a:spcPct val="0"/>
              </a:spcBef>
              <a:spcAft>
                <a:spcPct val="0"/>
              </a:spcAft>
              <a:defRPr/>
            </a:pPr>
            <a:endParaRPr lang="en-IN" sz="2448">
              <a:solidFill>
                <a:srgbClr val="505050"/>
              </a:soli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id="{99E9B8FC-8BDA-D345-88D7-333D3D16C91E}"/>
              </a:ext>
            </a:extLst>
          </p:cNvPr>
          <p:cNvSpPr/>
          <p:nvPr/>
        </p:nvSpPr>
        <p:spPr bwMode="auto">
          <a:xfrm flipH="1" flipV="1">
            <a:off x="5752615" y="1235697"/>
            <a:ext cx="1125067" cy="1201852"/>
          </a:xfrm>
          <a:prstGeom prst="arc">
            <a:avLst/>
          </a:prstGeom>
          <a:noFill/>
          <a:ln w="6350">
            <a:solidFill>
              <a:schemeClr val="tx2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247" tIns="46623" rIns="93247" bIns="466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0846" fontAlgn="base">
              <a:spcBef>
                <a:spcPct val="0"/>
              </a:spcBef>
              <a:spcAft>
                <a:spcPct val="0"/>
              </a:spcAft>
              <a:defRPr/>
            </a:pPr>
            <a:endParaRPr lang="en-IN" sz="2448">
              <a:solidFill>
                <a:srgbClr val="505050"/>
              </a:soli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8263794C-F52D-994E-91E8-D51A189C5295}"/>
              </a:ext>
            </a:extLst>
          </p:cNvPr>
          <p:cNvSpPr/>
          <p:nvPr/>
        </p:nvSpPr>
        <p:spPr bwMode="auto">
          <a:xfrm flipH="1" flipV="1">
            <a:off x="7857266" y="1235697"/>
            <a:ext cx="1125067" cy="1201852"/>
          </a:xfrm>
          <a:prstGeom prst="arc">
            <a:avLst/>
          </a:prstGeom>
          <a:noFill/>
          <a:ln w="6350">
            <a:solidFill>
              <a:schemeClr val="tx2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247" tIns="46623" rIns="93247" bIns="466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0846" fontAlgn="base">
              <a:spcBef>
                <a:spcPct val="0"/>
              </a:spcBef>
              <a:spcAft>
                <a:spcPct val="0"/>
              </a:spcAft>
              <a:defRPr/>
            </a:pPr>
            <a:endParaRPr lang="en-IN" sz="2448">
              <a:solidFill>
                <a:srgbClr val="505050"/>
              </a:soli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8" name="Arc 27">
            <a:extLst>
              <a:ext uri="{FF2B5EF4-FFF2-40B4-BE49-F238E27FC236}">
                <a16:creationId xmlns:a16="http://schemas.microsoft.com/office/drawing/2014/main" id="{A09FF2E2-BEBE-B248-A8EF-4726C9993E26}"/>
              </a:ext>
            </a:extLst>
          </p:cNvPr>
          <p:cNvSpPr/>
          <p:nvPr/>
        </p:nvSpPr>
        <p:spPr bwMode="auto">
          <a:xfrm flipH="1" flipV="1">
            <a:off x="9961918" y="1235697"/>
            <a:ext cx="1125067" cy="1201852"/>
          </a:xfrm>
          <a:prstGeom prst="arc">
            <a:avLst/>
          </a:prstGeom>
          <a:noFill/>
          <a:ln w="6350">
            <a:solidFill>
              <a:schemeClr val="tx2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247" tIns="46623" rIns="93247" bIns="466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0846" fontAlgn="base">
              <a:spcBef>
                <a:spcPct val="0"/>
              </a:spcBef>
              <a:spcAft>
                <a:spcPct val="0"/>
              </a:spcAft>
              <a:defRPr/>
            </a:pPr>
            <a:endParaRPr lang="en-IN" sz="2448">
              <a:solidFill>
                <a:srgbClr val="505050"/>
              </a:soli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7AA019D-7922-DA48-95C0-734785C7DD0F}"/>
              </a:ext>
            </a:extLst>
          </p:cNvPr>
          <p:cNvSpPr/>
          <p:nvPr/>
        </p:nvSpPr>
        <p:spPr bwMode="auto">
          <a:xfrm>
            <a:off x="3094523" y="1768631"/>
            <a:ext cx="127297" cy="135985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2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247" tIns="46623" rIns="93247" bIns="466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0846" fontAlgn="base">
              <a:spcBef>
                <a:spcPct val="0"/>
              </a:spcBef>
              <a:spcAft>
                <a:spcPct val="0"/>
              </a:spcAft>
              <a:defRPr/>
            </a:pPr>
            <a:endParaRPr lang="en-IN" sz="2448">
              <a:solidFill>
                <a:srgbClr val="505050"/>
              </a:soli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BC73BA8-3820-164F-A929-6BCB8DF03BE0}"/>
              </a:ext>
            </a:extLst>
          </p:cNvPr>
          <p:cNvSpPr/>
          <p:nvPr/>
        </p:nvSpPr>
        <p:spPr bwMode="auto">
          <a:xfrm>
            <a:off x="5199173" y="1768631"/>
            <a:ext cx="127297" cy="135985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2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247" tIns="46623" rIns="93247" bIns="466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0846" fontAlgn="base">
              <a:spcBef>
                <a:spcPct val="0"/>
              </a:spcBef>
              <a:spcAft>
                <a:spcPct val="0"/>
              </a:spcAft>
              <a:defRPr/>
            </a:pPr>
            <a:endParaRPr lang="en-IN" sz="2448">
              <a:solidFill>
                <a:srgbClr val="505050"/>
              </a:soli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5F1F5AA-2B4E-A54F-A6FF-F47A23A10682}"/>
              </a:ext>
            </a:extLst>
          </p:cNvPr>
          <p:cNvSpPr/>
          <p:nvPr/>
        </p:nvSpPr>
        <p:spPr bwMode="auto">
          <a:xfrm>
            <a:off x="7303824" y="1768631"/>
            <a:ext cx="127297" cy="135985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2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247" tIns="46623" rIns="93247" bIns="466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0846" fontAlgn="base">
              <a:spcBef>
                <a:spcPct val="0"/>
              </a:spcBef>
              <a:spcAft>
                <a:spcPct val="0"/>
              </a:spcAft>
              <a:defRPr/>
            </a:pPr>
            <a:endParaRPr lang="en-IN" sz="2448">
              <a:solidFill>
                <a:srgbClr val="505050"/>
              </a:soli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3142562-A361-A141-B9D3-9A9BCE5140EE}"/>
              </a:ext>
            </a:extLst>
          </p:cNvPr>
          <p:cNvSpPr/>
          <p:nvPr/>
        </p:nvSpPr>
        <p:spPr bwMode="auto">
          <a:xfrm>
            <a:off x="9408477" y="1768631"/>
            <a:ext cx="127297" cy="135985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2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247" tIns="46623" rIns="93247" bIns="466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0846" fontAlgn="base">
              <a:spcBef>
                <a:spcPct val="0"/>
              </a:spcBef>
              <a:spcAft>
                <a:spcPct val="0"/>
              </a:spcAft>
              <a:defRPr/>
            </a:pPr>
            <a:endParaRPr lang="en-IN" sz="2448">
              <a:solidFill>
                <a:srgbClr val="505050"/>
              </a:soli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E9DB71D-9D83-5D49-8194-631E4F353237}"/>
              </a:ext>
            </a:extLst>
          </p:cNvPr>
          <p:cNvCxnSpPr>
            <a:cxnSpLocks/>
            <a:stCxn id="29" idx="4"/>
          </p:cNvCxnSpPr>
          <p:nvPr/>
        </p:nvCxnSpPr>
        <p:spPr>
          <a:xfrm>
            <a:off x="3158171" y="1904616"/>
            <a:ext cx="0" cy="4662030"/>
          </a:xfrm>
          <a:prstGeom prst="line">
            <a:avLst/>
          </a:prstGeom>
          <a:ln w="6350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B8EB0DF-4F67-7F4B-AB38-95A0799E3673}"/>
              </a:ext>
            </a:extLst>
          </p:cNvPr>
          <p:cNvCxnSpPr>
            <a:cxnSpLocks/>
            <a:stCxn id="30" idx="4"/>
          </p:cNvCxnSpPr>
          <p:nvPr/>
        </p:nvCxnSpPr>
        <p:spPr>
          <a:xfrm>
            <a:off x="5262822" y="1904616"/>
            <a:ext cx="0" cy="4662030"/>
          </a:xfrm>
          <a:prstGeom prst="line">
            <a:avLst/>
          </a:prstGeom>
          <a:ln w="6350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81A0881-D1BF-D443-A605-2C7A2EECD835}"/>
              </a:ext>
            </a:extLst>
          </p:cNvPr>
          <p:cNvCxnSpPr>
            <a:cxnSpLocks/>
            <a:stCxn id="31" idx="4"/>
          </p:cNvCxnSpPr>
          <p:nvPr/>
        </p:nvCxnSpPr>
        <p:spPr>
          <a:xfrm>
            <a:off x="7367473" y="1904616"/>
            <a:ext cx="0" cy="4662030"/>
          </a:xfrm>
          <a:prstGeom prst="line">
            <a:avLst/>
          </a:prstGeom>
          <a:ln w="6350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10041F5-F484-9140-AD3D-59F04B563BE8}"/>
              </a:ext>
            </a:extLst>
          </p:cNvPr>
          <p:cNvCxnSpPr>
            <a:cxnSpLocks/>
            <a:stCxn id="32" idx="4"/>
          </p:cNvCxnSpPr>
          <p:nvPr/>
        </p:nvCxnSpPr>
        <p:spPr>
          <a:xfrm>
            <a:off x="9472124" y="1904616"/>
            <a:ext cx="0" cy="4662030"/>
          </a:xfrm>
          <a:prstGeom prst="line">
            <a:avLst/>
          </a:prstGeom>
          <a:ln w="6350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DFDAC9B-B701-E14C-8C73-771186877670}"/>
              </a:ext>
            </a:extLst>
          </p:cNvPr>
          <p:cNvGrpSpPr/>
          <p:nvPr/>
        </p:nvGrpSpPr>
        <p:grpSpPr>
          <a:xfrm>
            <a:off x="1829428" y="1632981"/>
            <a:ext cx="552835" cy="407285"/>
            <a:chOff x="5817870" y="3236133"/>
            <a:chExt cx="552450" cy="381000"/>
          </a:xfrm>
          <a:solidFill>
            <a:schemeClr val="accent1"/>
          </a:solidFill>
        </p:grpSpPr>
        <p:sp>
          <p:nvSpPr>
            <p:cNvPr id="38" name="Freeform: Shape 161">
              <a:extLst>
                <a:ext uri="{FF2B5EF4-FFF2-40B4-BE49-F238E27FC236}">
                  <a16:creationId xmlns:a16="http://schemas.microsoft.com/office/drawing/2014/main" id="{38F2A724-1C90-944C-9FCA-609F04300B0B}"/>
                </a:ext>
              </a:extLst>
            </p:cNvPr>
            <p:cNvSpPr/>
            <p:nvPr/>
          </p:nvSpPr>
          <p:spPr>
            <a:xfrm>
              <a:off x="5817870" y="3236133"/>
              <a:ext cx="552450" cy="381000"/>
            </a:xfrm>
            <a:custGeom>
              <a:avLst/>
              <a:gdLst/>
              <a:ahLst/>
              <a:cxnLst/>
              <a:rect l="0" t="0" r="0" b="0"/>
              <a:pathLst>
                <a:path w="552450" h="381000">
                  <a:moveTo>
                    <a:pt x="536258" y="143337"/>
                  </a:moveTo>
                  <a:lnTo>
                    <a:pt x="536258" y="143337"/>
                  </a:lnTo>
                  <a:cubicBezTo>
                    <a:pt x="487680" y="73804"/>
                    <a:pt x="416243" y="27132"/>
                    <a:pt x="334328" y="11892"/>
                  </a:cubicBezTo>
                  <a:cubicBezTo>
                    <a:pt x="252413" y="-2396"/>
                    <a:pt x="169545" y="15702"/>
                    <a:pt x="100965" y="64279"/>
                  </a:cubicBezTo>
                  <a:cubicBezTo>
                    <a:pt x="70485" y="86187"/>
                    <a:pt x="43815" y="112857"/>
                    <a:pt x="22860" y="143337"/>
                  </a:cubicBezTo>
                  <a:cubicBezTo>
                    <a:pt x="1905" y="173817"/>
                    <a:pt x="1905" y="215727"/>
                    <a:pt x="22860" y="247159"/>
                  </a:cubicBezTo>
                  <a:cubicBezTo>
                    <a:pt x="70485" y="316692"/>
                    <a:pt x="142875" y="363364"/>
                    <a:pt x="224790" y="377652"/>
                  </a:cubicBezTo>
                  <a:cubicBezTo>
                    <a:pt x="242888" y="380509"/>
                    <a:pt x="260985" y="382414"/>
                    <a:pt x="280035" y="382414"/>
                  </a:cubicBezTo>
                  <a:cubicBezTo>
                    <a:pt x="343853" y="382414"/>
                    <a:pt x="404813" y="362412"/>
                    <a:pt x="458153" y="325264"/>
                  </a:cubicBezTo>
                  <a:cubicBezTo>
                    <a:pt x="488633" y="304309"/>
                    <a:pt x="514350" y="277639"/>
                    <a:pt x="535305" y="247159"/>
                  </a:cubicBezTo>
                  <a:cubicBezTo>
                    <a:pt x="556260" y="215727"/>
                    <a:pt x="557213" y="173817"/>
                    <a:pt x="536258" y="143337"/>
                  </a:cubicBezTo>
                  <a:close/>
                  <a:moveTo>
                    <a:pt x="507683" y="227157"/>
                  </a:moveTo>
                  <a:cubicBezTo>
                    <a:pt x="465773" y="289069"/>
                    <a:pt x="401003" y="330979"/>
                    <a:pt x="327660" y="344314"/>
                  </a:cubicBezTo>
                  <a:cubicBezTo>
                    <a:pt x="254318" y="356697"/>
                    <a:pt x="180975" y="340504"/>
                    <a:pt x="120015" y="297642"/>
                  </a:cubicBezTo>
                  <a:cubicBezTo>
                    <a:pt x="92393" y="278592"/>
                    <a:pt x="69533" y="254779"/>
                    <a:pt x="50483" y="227157"/>
                  </a:cubicBezTo>
                  <a:cubicBezTo>
                    <a:pt x="37148" y="208107"/>
                    <a:pt x="37148" y="182389"/>
                    <a:pt x="50483" y="162387"/>
                  </a:cubicBezTo>
                  <a:cubicBezTo>
                    <a:pt x="93345" y="100474"/>
                    <a:pt x="157163" y="58564"/>
                    <a:pt x="230505" y="46182"/>
                  </a:cubicBezTo>
                  <a:cubicBezTo>
                    <a:pt x="246698" y="43324"/>
                    <a:pt x="262890" y="41419"/>
                    <a:pt x="280035" y="41419"/>
                  </a:cubicBezTo>
                  <a:cubicBezTo>
                    <a:pt x="336233" y="41419"/>
                    <a:pt x="391478" y="58564"/>
                    <a:pt x="439103" y="91902"/>
                  </a:cubicBezTo>
                  <a:cubicBezTo>
                    <a:pt x="466725" y="110952"/>
                    <a:pt x="489585" y="134764"/>
                    <a:pt x="508635" y="162387"/>
                  </a:cubicBezTo>
                  <a:cubicBezTo>
                    <a:pt x="521018" y="181437"/>
                    <a:pt x="521018" y="208107"/>
                    <a:pt x="507683" y="2271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defTabSz="932418">
                <a:defRPr/>
              </a:pPr>
              <a:endParaRPr lang="en-IN" sz="1764">
                <a:solidFill>
                  <a:srgbClr val="505050"/>
                </a:solidFill>
                <a:latin typeface="Segoe UI"/>
              </a:endParaRPr>
            </a:p>
          </p:txBody>
        </p:sp>
        <p:sp>
          <p:nvSpPr>
            <p:cNvPr id="39" name="Freeform: Shape 162">
              <a:extLst>
                <a:ext uri="{FF2B5EF4-FFF2-40B4-BE49-F238E27FC236}">
                  <a16:creationId xmlns:a16="http://schemas.microsoft.com/office/drawing/2014/main" id="{4577DD96-964E-B345-82D5-599F71D7A155}"/>
                </a:ext>
              </a:extLst>
            </p:cNvPr>
            <p:cNvSpPr/>
            <p:nvPr/>
          </p:nvSpPr>
          <p:spPr>
            <a:xfrm>
              <a:off x="6197441" y="3349466"/>
              <a:ext cx="76200" cy="76200"/>
            </a:xfrm>
            <a:custGeom>
              <a:avLst/>
              <a:gdLst/>
              <a:ahLst/>
              <a:cxnLst/>
              <a:rect l="0" t="0" r="0" b="0"/>
              <a:pathLst>
                <a:path w="76200" h="76200">
                  <a:moveTo>
                    <a:pt x="7144" y="7144"/>
                  </a:moveTo>
                  <a:lnTo>
                    <a:pt x="73819" y="7144"/>
                  </a:lnTo>
                  <a:lnTo>
                    <a:pt x="73819" y="73819"/>
                  </a:lnTo>
                  <a:lnTo>
                    <a:pt x="7144" y="738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defTabSz="932418">
                <a:defRPr/>
              </a:pPr>
              <a:endParaRPr lang="en-IN" sz="1764">
                <a:solidFill>
                  <a:srgbClr val="505050"/>
                </a:solidFill>
                <a:latin typeface="Segoe UI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4887BE5-F274-6E4B-A731-F7063A42E7A0}"/>
              </a:ext>
            </a:extLst>
          </p:cNvPr>
          <p:cNvGrpSpPr/>
          <p:nvPr/>
        </p:nvGrpSpPr>
        <p:grpSpPr>
          <a:xfrm>
            <a:off x="4006253" y="1642681"/>
            <a:ext cx="408489" cy="387883"/>
            <a:chOff x="5922168" y="3274218"/>
            <a:chExt cx="342900" cy="304800"/>
          </a:xfrm>
          <a:solidFill>
            <a:schemeClr val="accent1"/>
          </a:solidFill>
        </p:grpSpPr>
        <p:sp>
          <p:nvSpPr>
            <p:cNvPr id="41" name="Freeform: Shape 164">
              <a:extLst>
                <a:ext uri="{FF2B5EF4-FFF2-40B4-BE49-F238E27FC236}">
                  <a16:creationId xmlns:a16="http://schemas.microsoft.com/office/drawing/2014/main" id="{8AD88732-A3BC-D34B-A30C-631AED38B1D0}"/>
                </a:ext>
              </a:extLst>
            </p:cNvPr>
            <p:cNvSpPr/>
            <p:nvPr/>
          </p:nvSpPr>
          <p:spPr>
            <a:xfrm>
              <a:off x="5922168" y="3274218"/>
              <a:ext cx="342900" cy="304800"/>
            </a:xfrm>
            <a:custGeom>
              <a:avLst/>
              <a:gdLst/>
              <a:ahLst/>
              <a:cxnLst/>
              <a:rect l="0" t="0" r="0" b="0"/>
              <a:pathLst>
                <a:path w="342900" h="304800">
                  <a:moveTo>
                    <a:pt x="29051" y="301466"/>
                  </a:moveTo>
                  <a:cubicBezTo>
                    <a:pt x="25241" y="301466"/>
                    <a:pt x="22384" y="300514"/>
                    <a:pt x="19526" y="297656"/>
                  </a:cubicBezTo>
                  <a:cubicBezTo>
                    <a:pt x="14764" y="293846"/>
                    <a:pt x="13811" y="288131"/>
                    <a:pt x="14764" y="282416"/>
                  </a:cubicBezTo>
                  <a:lnTo>
                    <a:pt x="35719" y="212884"/>
                  </a:lnTo>
                  <a:lnTo>
                    <a:pt x="17621" y="186214"/>
                  </a:lnTo>
                  <a:cubicBezTo>
                    <a:pt x="16669" y="185261"/>
                    <a:pt x="16669" y="184309"/>
                    <a:pt x="16669" y="183356"/>
                  </a:cubicBezTo>
                  <a:cubicBezTo>
                    <a:pt x="10001" y="168116"/>
                    <a:pt x="7144" y="150971"/>
                    <a:pt x="7144" y="133826"/>
                  </a:cubicBezTo>
                  <a:cubicBezTo>
                    <a:pt x="7144" y="63341"/>
                    <a:pt x="63341" y="7144"/>
                    <a:pt x="132874" y="7144"/>
                  </a:cubicBezTo>
                  <a:lnTo>
                    <a:pt x="216694" y="7144"/>
                  </a:lnTo>
                  <a:cubicBezTo>
                    <a:pt x="286226" y="7144"/>
                    <a:pt x="342424" y="63341"/>
                    <a:pt x="342424" y="133826"/>
                  </a:cubicBezTo>
                  <a:cubicBezTo>
                    <a:pt x="342424" y="203359"/>
                    <a:pt x="286226" y="260509"/>
                    <a:pt x="216694" y="260509"/>
                  </a:cubicBezTo>
                  <a:lnTo>
                    <a:pt x="132874" y="260509"/>
                  </a:lnTo>
                  <a:cubicBezTo>
                    <a:pt x="131921" y="260509"/>
                    <a:pt x="131921" y="260509"/>
                    <a:pt x="130969" y="260509"/>
                  </a:cubicBezTo>
                  <a:lnTo>
                    <a:pt x="125254" y="259556"/>
                  </a:lnTo>
                  <a:lnTo>
                    <a:pt x="34766" y="300514"/>
                  </a:lnTo>
                  <a:cubicBezTo>
                    <a:pt x="32861" y="300514"/>
                    <a:pt x="30956" y="301466"/>
                    <a:pt x="29051" y="301466"/>
                  </a:cubicBezTo>
                  <a:close/>
                  <a:moveTo>
                    <a:pt x="43339" y="170021"/>
                  </a:moveTo>
                  <a:lnTo>
                    <a:pt x="64294" y="201454"/>
                  </a:lnTo>
                  <a:cubicBezTo>
                    <a:pt x="67151" y="205264"/>
                    <a:pt x="67151" y="210026"/>
                    <a:pt x="66199" y="213836"/>
                  </a:cubicBezTo>
                  <a:lnTo>
                    <a:pt x="51911" y="259556"/>
                  </a:lnTo>
                  <a:lnTo>
                    <a:pt x="115729" y="230981"/>
                  </a:lnTo>
                  <a:cubicBezTo>
                    <a:pt x="117634" y="230029"/>
                    <a:pt x="120491" y="229076"/>
                    <a:pt x="123349" y="230029"/>
                  </a:cubicBezTo>
                  <a:lnTo>
                    <a:pt x="131921" y="230981"/>
                  </a:lnTo>
                  <a:lnTo>
                    <a:pt x="214789" y="230981"/>
                  </a:lnTo>
                  <a:cubicBezTo>
                    <a:pt x="268129" y="230981"/>
                    <a:pt x="310991" y="187166"/>
                    <a:pt x="310991" y="133826"/>
                  </a:cubicBezTo>
                  <a:cubicBezTo>
                    <a:pt x="310991" y="80486"/>
                    <a:pt x="268129" y="36671"/>
                    <a:pt x="214789" y="36671"/>
                  </a:cubicBezTo>
                  <a:lnTo>
                    <a:pt x="130969" y="36671"/>
                  </a:lnTo>
                  <a:cubicBezTo>
                    <a:pt x="79534" y="36671"/>
                    <a:pt x="36671" y="79534"/>
                    <a:pt x="36671" y="133826"/>
                  </a:cubicBezTo>
                  <a:cubicBezTo>
                    <a:pt x="36671" y="146209"/>
                    <a:pt x="38576" y="158591"/>
                    <a:pt x="43339" y="1700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defTabSz="932418">
                <a:defRPr/>
              </a:pPr>
              <a:endParaRPr lang="en-IN" sz="1764">
                <a:solidFill>
                  <a:srgbClr val="505050"/>
                </a:solidFill>
                <a:latin typeface="Segoe UI"/>
              </a:endParaRPr>
            </a:p>
          </p:txBody>
        </p:sp>
        <p:sp>
          <p:nvSpPr>
            <p:cNvPr id="42" name="Freeform: Shape 165">
              <a:extLst>
                <a:ext uri="{FF2B5EF4-FFF2-40B4-BE49-F238E27FC236}">
                  <a16:creationId xmlns:a16="http://schemas.microsoft.com/office/drawing/2014/main" id="{C5EAE4EA-2B89-7443-8182-B2508FEDF376}"/>
                </a:ext>
              </a:extLst>
            </p:cNvPr>
            <p:cNvSpPr/>
            <p:nvPr/>
          </p:nvSpPr>
          <p:spPr>
            <a:xfrm>
              <a:off x="5994558" y="3381851"/>
              <a:ext cx="57150" cy="47625"/>
            </a:xfrm>
            <a:custGeom>
              <a:avLst/>
              <a:gdLst/>
              <a:ahLst/>
              <a:cxnLst/>
              <a:rect l="0" t="0" r="0" b="0"/>
              <a:pathLst>
                <a:path w="57150" h="47625">
                  <a:moveTo>
                    <a:pt x="7144" y="27146"/>
                  </a:moveTo>
                  <a:cubicBezTo>
                    <a:pt x="7144" y="16669"/>
                    <a:pt x="16669" y="7144"/>
                    <a:pt x="29051" y="7144"/>
                  </a:cubicBezTo>
                  <a:cubicBezTo>
                    <a:pt x="41434" y="7144"/>
                    <a:pt x="50959" y="15716"/>
                    <a:pt x="50959" y="27146"/>
                  </a:cubicBezTo>
                  <a:cubicBezTo>
                    <a:pt x="50959" y="37624"/>
                    <a:pt x="41434" y="47149"/>
                    <a:pt x="29051" y="47149"/>
                  </a:cubicBezTo>
                  <a:cubicBezTo>
                    <a:pt x="16669" y="47149"/>
                    <a:pt x="7144" y="37624"/>
                    <a:pt x="7144" y="27146"/>
                  </a:cubicBezTo>
                  <a:lnTo>
                    <a:pt x="7144" y="2714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defTabSz="932418">
                <a:defRPr/>
              </a:pPr>
              <a:endParaRPr lang="en-IN" sz="1764">
                <a:solidFill>
                  <a:srgbClr val="505050"/>
                </a:solidFill>
                <a:latin typeface="Segoe UI"/>
              </a:endParaRPr>
            </a:p>
          </p:txBody>
        </p:sp>
        <p:sp>
          <p:nvSpPr>
            <p:cNvPr id="43" name="Freeform: Shape 166">
              <a:extLst>
                <a:ext uri="{FF2B5EF4-FFF2-40B4-BE49-F238E27FC236}">
                  <a16:creationId xmlns:a16="http://schemas.microsoft.com/office/drawing/2014/main" id="{6E788079-3640-9C42-AF9E-72DA2F0892CF}"/>
                </a:ext>
              </a:extLst>
            </p:cNvPr>
            <p:cNvSpPr/>
            <p:nvPr/>
          </p:nvSpPr>
          <p:spPr>
            <a:xfrm>
              <a:off x="6067901" y="3381851"/>
              <a:ext cx="57150" cy="47625"/>
            </a:xfrm>
            <a:custGeom>
              <a:avLst/>
              <a:gdLst/>
              <a:ahLst/>
              <a:cxnLst/>
              <a:rect l="0" t="0" r="0" b="0"/>
              <a:pathLst>
                <a:path w="57150" h="47625">
                  <a:moveTo>
                    <a:pt x="7144" y="27146"/>
                  </a:moveTo>
                  <a:cubicBezTo>
                    <a:pt x="7144" y="16669"/>
                    <a:pt x="16669" y="7144"/>
                    <a:pt x="29051" y="7144"/>
                  </a:cubicBezTo>
                  <a:cubicBezTo>
                    <a:pt x="41434" y="7144"/>
                    <a:pt x="50959" y="15716"/>
                    <a:pt x="50959" y="27146"/>
                  </a:cubicBezTo>
                  <a:cubicBezTo>
                    <a:pt x="50959" y="37624"/>
                    <a:pt x="41434" y="47149"/>
                    <a:pt x="29051" y="47149"/>
                  </a:cubicBezTo>
                  <a:cubicBezTo>
                    <a:pt x="16669" y="46196"/>
                    <a:pt x="7144" y="37624"/>
                    <a:pt x="7144" y="27146"/>
                  </a:cubicBezTo>
                  <a:lnTo>
                    <a:pt x="7144" y="2714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defTabSz="932418">
                <a:defRPr/>
              </a:pPr>
              <a:endParaRPr lang="en-IN" sz="1764">
                <a:solidFill>
                  <a:srgbClr val="505050"/>
                </a:solidFill>
                <a:latin typeface="Segoe UI"/>
              </a:endParaRPr>
            </a:p>
          </p:txBody>
        </p:sp>
        <p:sp>
          <p:nvSpPr>
            <p:cNvPr id="44" name="Freeform: Shape 167">
              <a:extLst>
                <a:ext uri="{FF2B5EF4-FFF2-40B4-BE49-F238E27FC236}">
                  <a16:creationId xmlns:a16="http://schemas.microsoft.com/office/drawing/2014/main" id="{3BF0D584-CFAC-B54B-86A2-017C25560CF5}"/>
                </a:ext>
              </a:extLst>
            </p:cNvPr>
            <p:cNvSpPr/>
            <p:nvPr/>
          </p:nvSpPr>
          <p:spPr>
            <a:xfrm>
              <a:off x="6140291" y="3381851"/>
              <a:ext cx="57150" cy="47625"/>
            </a:xfrm>
            <a:custGeom>
              <a:avLst/>
              <a:gdLst/>
              <a:ahLst/>
              <a:cxnLst/>
              <a:rect l="0" t="0" r="0" b="0"/>
              <a:pathLst>
                <a:path w="57150" h="47625">
                  <a:moveTo>
                    <a:pt x="7144" y="27146"/>
                  </a:moveTo>
                  <a:cubicBezTo>
                    <a:pt x="7144" y="16669"/>
                    <a:pt x="16669" y="7144"/>
                    <a:pt x="29051" y="7144"/>
                  </a:cubicBezTo>
                  <a:cubicBezTo>
                    <a:pt x="41434" y="7144"/>
                    <a:pt x="50959" y="15716"/>
                    <a:pt x="50959" y="27146"/>
                  </a:cubicBezTo>
                  <a:cubicBezTo>
                    <a:pt x="50959" y="37624"/>
                    <a:pt x="41434" y="47149"/>
                    <a:pt x="29051" y="47149"/>
                  </a:cubicBezTo>
                  <a:cubicBezTo>
                    <a:pt x="16669" y="46196"/>
                    <a:pt x="7144" y="37624"/>
                    <a:pt x="7144" y="27146"/>
                  </a:cubicBezTo>
                  <a:lnTo>
                    <a:pt x="7144" y="2714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defTabSz="932418">
                <a:defRPr/>
              </a:pPr>
              <a:endParaRPr lang="en-IN" sz="1764">
                <a:solidFill>
                  <a:srgbClr val="505050"/>
                </a:solidFill>
                <a:latin typeface="Segoe UI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8A86E96-04D0-DB4B-B2D4-A1D62CB48A09}"/>
              </a:ext>
            </a:extLst>
          </p:cNvPr>
          <p:cNvGrpSpPr/>
          <p:nvPr/>
        </p:nvGrpSpPr>
        <p:grpSpPr>
          <a:xfrm rot="900000">
            <a:off x="8165309" y="1556154"/>
            <a:ext cx="508980" cy="560937"/>
            <a:chOff x="5404754" y="2737754"/>
            <a:chExt cx="1357914" cy="1400922"/>
          </a:xfrm>
          <a:solidFill>
            <a:schemeClr val="accent1"/>
          </a:solidFill>
        </p:grpSpPr>
        <p:sp>
          <p:nvSpPr>
            <p:cNvPr id="46" name="Freeform: Shape 169">
              <a:extLst>
                <a:ext uri="{FF2B5EF4-FFF2-40B4-BE49-F238E27FC236}">
                  <a16:creationId xmlns:a16="http://schemas.microsoft.com/office/drawing/2014/main" id="{AB1FC2BA-1174-F647-B92C-DBAC8DE00012}"/>
                </a:ext>
              </a:extLst>
            </p:cNvPr>
            <p:cNvSpPr/>
            <p:nvPr/>
          </p:nvSpPr>
          <p:spPr>
            <a:xfrm>
              <a:off x="5404754" y="2737754"/>
              <a:ext cx="675883" cy="798771"/>
            </a:xfrm>
            <a:custGeom>
              <a:avLst/>
              <a:gdLst/>
              <a:ahLst/>
              <a:cxnLst/>
              <a:rect l="0" t="0" r="0" b="0"/>
              <a:pathLst>
                <a:path w="104775" h="123825">
                  <a:moveTo>
                    <a:pt x="102394" y="34766"/>
                  </a:moveTo>
                  <a:lnTo>
                    <a:pt x="54769" y="7144"/>
                  </a:lnTo>
                  <a:lnTo>
                    <a:pt x="7144" y="34766"/>
                  </a:lnTo>
                  <a:lnTo>
                    <a:pt x="7144" y="90011"/>
                  </a:lnTo>
                  <a:lnTo>
                    <a:pt x="54769" y="117634"/>
                  </a:lnTo>
                  <a:lnTo>
                    <a:pt x="102394" y="90011"/>
                  </a:lnTo>
                  <a:lnTo>
                    <a:pt x="102394" y="34766"/>
                  </a:lnTo>
                  <a:close/>
                  <a:moveTo>
                    <a:pt x="20479" y="42386"/>
                  </a:moveTo>
                  <a:lnTo>
                    <a:pt x="54769" y="22384"/>
                  </a:lnTo>
                  <a:lnTo>
                    <a:pt x="89059" y="42386"/>
                  </a:lnTo>
                  <a:lnTo>
                    <a:pt x="89059" y="82391"/>
                  </a:lnTo>
                  <a:lnTo>
                    <a:pt x="54769" y="102394"/>
                  </a:lnTo>
                  <a:lnTo>
                    <a:pt x="20479" y="82391"/>
                  </a:lnTo>
                  <a:lnTo>
                    <a:pt x="20479" y="423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defTabSz="932418">
                <a:defRPr/>
              </a:pPr>
              <a:endParaRPr lang="en-IN" sz="1764">
                <a:solidFill>
                  <a:srgbClr val="505050"/>
                </a:solidFill>
                <a:latin typeface="Segoe UI"/>
              </a:endParaRPr>
            </a:p>
          </p:txBody>
        </p:sp>
        <p:sp>
          <p:nvSpPr>
            <p:cNvPr id="47" name="Freeform: Shape 170">
              <a:extLst>
                <a:ext uri="{FF2B5EF4-FFF2-40B4-BE49-F238E27FC236}">
                  <a16:creationId xmlns:a16="http://schemas.microsoft.com/office/drawing/2014/main" id="{ED85F366-3A45-6643-AD9F-5D5BE1292894}"/>
                </a:ext>
              </a:extLst>
            </p:cNvPr>
            <p:cNvSpPr/>
            <p:nvPr/>
          </p:nvSpPr>
          <p:spPr>
            <a:xfrm>
              <a:off x="6086785" y="2737754"/>
              <a:ext cx="675883" cy="798771"/>
            </a:xfrm>
            <a:custGeom>
              <a:avLst/>
              <a:gdLst/>
              <a:ahLst/>
              <a:cxnLst/>
              <a:rect l="0" t="0" r="0" b="0"/>
              <a:pathLst>
                <a:path w="104775" h="123825">
                  <a:moveTo>
                    <a:pt x="54769" y="7144"/>
                  </a:moveTo>
                  <a:lnTo>
                    <a:pt x="7144" y="34766"/>
                  </a:lnTo>
                  <a:lnTo>
                    <a:pt x="7144" y="90011"/>
                  </a:lnTo>
                  <a:lnTo>
                    <a:pt x="54769" y="117634"/>
                  </a:lnTo>
                  <a:lnTo>
                    <a:pt x="102394" y="90011"/>
                  </a:lnTo>
                  <a:lnTo>
                    <a:pt x="102394" y="34766"/>
                  </a:lnTo>
                  <a:lnTo>
                    <a:pt x="54769" y="7144"/>
                  </a:lnTo>
                  <a:close/>
                  <a:moveTo>
                    <a:pt x="20479" y="42386"/>
                  </a:moveTo>
                  <a:lnTo>
                    <a:pt x="54769" y="22384"/>
                  </a:lnTo>
                  <a:lnTo>
                    <a:pt x="89059" y="42386"/>
                  </a:lnTo>
                  <a:lnTo>
                    <a:pt x="89059" y="82391"/>
                  </a:lnTo>
                  <a:lnTo>
                    <a:pt x="54769" y="102394"/>
                  </a:lnTo>
                  <a:lnTo>
                    <a:pt x="20479" y="82391"/>
                  </a:lnTo>
                  <a:lnTo>
                    <a:pt x="20479" y="423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defTabSz="932418">
                <a:defRPr/>
              </a:pPr>
              <a:endParaRPr lang="en-IN" sz="1764">
                <a:solidFill>
                  <a:srgbClr val="505050"/>
                </a:solidFill>
                <a:latin typeface="Segoe UI"/>
              </a:endParaRPr>
            </a:p>
          </p:txBody>
        </p:sp>
        <p:sp>
          <p:nvSpPr>
            <p:cNvPr id="48" name="Freeform: Shape 171">
              <a:extLst>
                <a:ext uri="{FF2B5EF4-FFF2-40B4-BE49-F238E27FC236}">
                  <a16:creationId xmlns:a16="http://schemas.microsoft.com/office/drawing/2014/main" id="{2AE9039E-C315-F249-8F46-E722C05A9E0B}"/>
                </a:ext>
              </a:extLst>
            </p:cNvPr>
            <p:cNvSpPr/>
            <p:nvPr/>
          </p:nvSpPr>
          <p:spPr>
            <a:xfrm>
              <a:off x="5742699" y="3339905"/>
              <a:ext cx="675883" cy="798771"/>
            </a:xfrm>
            <a:custGeom>
              <a:avLst/>
              <a:gdLst/>
              <a:ahLst/>
              <a:cxnLst/>
              <a:rect l="0" t="0" r="0" b="0"/>
              <a:pathLst>
                <a:path w="104775" h="123825">
                  <a:moveTo>
                    <a:pt x="7144" y="34766"/>
                  </a:moveTo>
                  <a:lnTo>
                    <a:pt x="7144" y="90011"/>
                  </a:lnTo>
                  <a:lnTo>
                    <a:pt x="54769" y="117634"/>
                  </a:lnTo>
                  <a:lnTo>
                    <a:pt x="102394" y="90011"/>
                  </a:lnTo>
                  <a:lnTo>
                    <a:pt x="102394" y="34766"/>
                  </a:lnTo>
                  <a:lnTo>
                    <a:pt x="54769" y="7144"/>
                  </a:lnTo>
                  <a:lnTo>
                    <a:pt x="7144" y="34766"/>
                  </a:lnTo>
                  <a:close/>
                  <a:moveTo>
                    <a:pt x="20479" y="42386"/>
                  </a:moveTo>
                  <a:lnTo>
                    <a:pt x="54769" y="22384"/>
                  </a:lnTo>
                  <a:lnTo>
                    <a:pt x="89059" y="42386"/>
                  </a:lnTo>
                  <a:lnTo>
                    <a:pt x="89059" y="82391"/>
                  </a:lnTo>
                  <a:lnTo>
                    <a:pt x="54769" y="102394"/>
                  </a:lnTo>
                  <a:lnTo>
                    <a:pt x="20479" y="82391"/>
                  </a:lnTo>
                  <a:lnTo>
                    <a:pt x="20479" y="423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defTabSz="932418">
                <a:defRPr/>
              </a:pPr>
              <a:endParaRPr lang="en-IN" sz="1764">
                <a:solidFill>
                  <a:srgbClr val="505050"/>
                </a:solidFill>
                <a:latin typeface="Segoe UI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1101935-4DB8-9948-A7BD-DB2F65DDF69E}"/>
              </a:ext>
            </a:extLst>
          </p:cNvPr>
          <p:cNvGrpSpPr/>
          <p:nvPr/>
        </p:nvGrpSpPr>
        <p:grpSpPr>
          <a:xfrm>
            <a:off x="6048747" y="1646180"/>
            <a:ext cx="532804" cy="380887"/>
            <a:chOff x="5955506" y="3231356"/>
            <a:chExt cx="583565" cy="390525"/>
          </a:xfrm>
          <a:solidFill>
            <a:schemeClr val="accent1"/>
          </a:solidFill>
        </p:grpSpPr>
        <p:sp>
          <p:nvSpPr>
            <p:cNvPr id="50" name="Freeform: Shape 173">
              <a:extLst>
                <a:ext uri="{FF2B5EF4-FFF2-40B4-BE49-F238E27FC236}">
                  <a16:creationId xmlns:a16="http://schemas.microsoft.com/office/drawing/2014/main" id="{C78E31CC-84E9-614F-9BB4-8B89C46E46A7}"/>
                </a:ext>
              </a:extLst>
            </p:cNvPr>
            <p:cNvSpPr/>
            <p:nvPr/>
          </p:nvSpPr>
          <p:spPr>
            <a:xfrm>
              <a:off x="5955506" y="3231356"/>
              <a:ext cx="276225" cy="390525"/>
            </a:xfrm>
            <a:custGeom>
              <a:avLst/>
              <a:gdLst/>
              <a:ahLst/>
              <a:cxnLst/>
              <a:rect l="0" t="0" r="0" b="0"/>
              <a:pathLst>
                <a:path w="276225" h="390525">
                  <a:moveTo>
                    <a:pt x="142399" y="7144"/>
                  </a:moveTo>
                  <a:cubicBezTo>
                    <a:pt x="68104" y="7144"/>
                    <a:pt x="7144" y="68104"/>
                    <a:pt x="7144" y="143351"/>
                  </a:cubicBezTo>
                  <a:cubicBezTo>
                    <a:pt x="7144" y="210979"/>
                    <a:pt x="55721" y="267176"/>
                    <a:pt x="119539" y="277654"/>
                  </a:cubicBezTo>
                  <a:cubicBezTo>
                    <a:pt x="109061" y="295751"/>
                    <a:pt x="96679" y="312896"/>
                    <a:pt x="81439" y="328136"/>
                  </a:cubicBezTo>
                  <a:lnTo>
                    <a:pt x="73819" y="335756"/>
                  </a:lnTo>
                  <a:lnTo>
                    <a:pt x="100489" y="390049"/>
                  </a:lnTo>
                  <a:lnTo>
                    <a:pt x="112871" y="385286"/>
                  </a:lnTo>
                  <a:cubicBezTo>
                    <a:pt x="212884" y="346234"/>
                    <a:pt x="276701" y="251936"/>
                    <a:pt x="276701" y="144304"/>
                  </a:cubicBezTo>
                  <a:cubicBezTo>
                    <a:pt x="277654" y="68104"/>
                    <a:pt x="217646" y="7144"/>
                    <a:pt x="142399" y="7144"/>
                  </a:cubicBezTo>
                  <a:close/>
                  <a:moveTo>
                    <a:pt x="115729" y="352901"/>
                  </a:moveTo>
                  <a:lnTo>
                    <a:pt x="110014" y="340519"/>
                  </a:lnTo>
                  <a:cubicBezTo>
                    <a:pt x="129064" y="319564"/>
                    <a:pt x="144304" y="296704"/>
                    <a:pt x="155734" y="270986"/>
                  </a:cubicBezTo>
                  <a:lnTo>
                    <a:pt x="164306" y="250984"/>
                  </a:lnTo>
                  <a:lnTo>
                    <a:pt x="142399" y="250984"/>
                  </a:lnTo>
                  <a:cubicBezTo>
                    <a:pt x="83344" y="250984"/>
                    <a:pt x="35719" y="203359"/>
                    <a:pt x="35719" y="143351"/>
                  </a:cubicBezTo>
                  <a:cubicBezTo>
                    <a:pt x="35719" y="83344"/>
                    <a:pt x="83344" y="35719"/>
                    <a:pt x="142399" y="35719"/>
                  </a:cubicBezTo>
                  <a:cubicBezTo>
                    <a:pt x="201454" y="35719"/>
                    <a:pt x="249079" y="84296"/>
                    <a:pt x="249079" y="143351"/>
                  </a:cubicBezTo>
                  <a:cubicBezTo>
                    <a:pt x="249079" y="234791"/>
                    <a:pt x="197644" y="315754"/>
                    <a:pt x="115729" y="3529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defTabSz="932418">
                <a:defRPr/>
              </a:pPr>
              <a:endParaRPr lang="en-IN" sz="1764">
                <a:solidFill>
                  <a:srgbClr val="505050"/>
                </a:solidFill>
                <a:latin typeface="Segoe UI"/>
              </a:endParaRPr>
            </a:p>
          </p:txBody>
        </p:sp>
        <p:sp>
          <p:nvSpPr>
            <p:cNvPr id="51" name="Freeform: Shape 174">
              <a:extLst>
                <a:ext uri="{FF2B5EF4-FFF2-40B4-BE49-F238E27FC236}">
                  <a16:creationId xmlns:a16="http://schemas.microsoft.com/office/drawing/2014/main" id="{253BF4C6-22BD-DA44-A9B7-C31345FB4D52}"/>
                </a:ext>
              </a:extLst>
            </p:cNvPr>
            <p:cNvSpPr/>
            <p:nvPr/>
          </p:nvSpPr>
          <p:spPr>
            <a:xfrm>
              <a:off x="6262846" y="3231356"/>
              <a:ext cx="276225" cy="390525"/>
            </a:xfrm>
            <a:custGeom>
              <a:avLst/>
              <a:gdLst/>
              <a:ahLst/>
              <a:cxnLst/>
              <a:rect l="0" t="0" r="0" b="0"/>
              <a:pathLst>
                <a:path w="276225" h="390525">
                  <a:moveTo>
                    <a:pt x="142399" y="7144"/>
                  </a:moveTo>
                  <a:cubicBezTo>
                    <a:pt x="68104" y="7144"/>
                    <a:pt x="7144" y="68104"/>
                    <a:pt x="7144" y="143351"/>
                  </a:cubicBezTo>
                  <a:cubicBezTo>
                    <a:pt x="7144" y="210979"/>
                    <a:pt x="55721" y="267176"/>
                    <a:pt x="119539" y="277654"/>
                  </a:cubicBezTo>
                  <a:cubicBezTo>
                    <a:pt x="109061" y="295751"/>
                    <a:pt x="96679" y="312896"/>
                    <a:pt x="81439" y="328136"/>
                  </a:cubicBezTo>
                  <a:lnTo>
                    <a:pt x="73819" y="335756"/>
                  </a:lnTo>
                  <a:lnTo>
                    <a:pt x="100489" y="390049"/>
                  </a:lnTo>
                  <a:lnTo>
                    <a:pt x="112871" y="385286"/>
                  </a:lnTo>
                  <a:cubicBezTo>
                    <a:pt x="212884" y="346234"/>
                    <a:pt x="276701" y="251936"/>
                    <a:pt x="276701" y="144304"/>
                  </a:cubicBezTo>
                  <a:cubicBezTo>
                    <a:pt x="277654" y="68104"/>
                    <a:pt x="217646" y="7144"/>
                    <a:pt x="142399" y="7144"/>
                  </a:cubicBezTo>
                  <a:close/>
                  <a:moveTo>
                    <a:pt x="115729" y="352901"/>
                  </a:moveTo>
                  <a:lnTo>
                    <a:pt x="110014" y="340519"/>
                  </a:lnTo>
                  <a:cubicBezTo>
                    <a:pt x="129064" y="319564"/>
                    <a:pt x="144304" y="296704"/>
                    <a:pt x="155734" y="270986"/>
                  </a:cubicBezTo>
                  <a:lnTo>
                    <a:pt x="164306" y="250984"/>
                  </a:lnTo>
                  <a:lnTo>
                    <a:pt x="142399" y="250984"/>
                  </a:lnTo>
                  <a:cubicBezTo>
                    <a:pt x="83344" y="250984"/>
                    <a:pt x="35719" y="203359"/>
                    <a:pt x="35719" y="143351"/>
                  </a:cubicBezTo>
                  <a:cubicBezTo>
                    <a:pt x="35719" y="83344"/>
                    <a:pt x="83344" y="35719"/>
                    <a:pt x="142399" y="35719"/>
                  </a:cubicBezTo>
                  <a:cubicBezTo>
                    <a:pt x="201454" y="35719"/>
                    <a:pt x="249079" y="84296"/>
                    <a:pt x="249079" y="143351"/>
                  </a:cubicBezTo>
                  <a:cubicBezTo>
                    <a:pt x="249079" y="234791"/>
                    <a:pt x="197644" y="315754"/>
                    <a:pt x="115729" y="3529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defTabSz="932418">
                <a:defRPr/>
              </a:pPr>
              <a:endParaRPr lang="en-IN" sz="1764">
                <a:solidFill>
                  <a:srgbClr val="505050"/>
                </a:solidFill>
                <a:latin typeface="Segoe UI"/>
              </a:endParaRPr>
            </a:p>
          </p:txBody>
        </p:sp>
      </p:grpSp>
      <p:sp>
        <p:nvSpPr>
          <p:cNvPr id="52" name="Freeform: Shape 175">
            <a:extLst>
              <a:ext uri="{FF2B5EF4-FFF2-40B4-BE49-F238E27FC236}">
                <a16:creationId xmlns:a16="http://schemas.microsoft.com/office/drawing/2014/main" id="{E30C5476-2E00-B44F-A0D3-63D7B750E19D}"/>
              </a:ext>
            </a:extLst>
          </p:cNvPr>
          <p:cNvSpPr/>
          <p:nvPr/>
        </p:nvSpPr>
        <p:spPr>
          <a:xfrm>
            <a:off x="10273499" y="1566919"/>
            <a:ext cx="501903" cy="539408"/>
          </a:xfrm>
          <a:custGeom>
            <a:avLst/>
            <a:gdLst>
              <a:gd name="connsiteX0" fmla="*/ 624840 w 888682"/>
              <a:gd name="connsiteY0" fmla="*/ 565785 h 946785"/>
              <a:gd name="connsiteX1" fmla="*/ 700087 w 888682"/>
              <a:gd name="connsiteY1" fmla="*/ 349567 h 946785"/>
              <a:gd name="connsiteX2" fmla="*/ 349567 w 888682"/>
              <a:gd name="connsiteY2" fmla="*/ 0 h 946785"/>
              <a:gd name="connsiteX3" fmla="*/ 0 w 888682"/>
              <a:gd name="connsiteY3" fmla="*/ 349567 h 946785"/>
              <a:gd name="connsiteX4" fmla="*/ 349567 w 888682"/>
              <a:gd name="connsiteY4" fmla="*/ 699135 h 946785"/>
              <a:gd name="connsiteX5" fmla="*/ 565785 w 888682"/>
              <a:gd name="connsiteY5" fmla="*/ 623887 h 946785"/>
              <a:gd name="connsiteX6" fmla="*/ 888682 w 888682"/>
              <a:gd name="connsiteY6" fmla="*/ 946785 h 946785"/>
              <a:gd name="connsiteX7" fmla="*/ 836295 w 888682"/>
              <a:gd name="connsiteY7" fmla="*/ 774382 h 946785"/>
              <a:gd name="connsiteX8" fmla="*/ 624840 w 888682"/>
              <a:gd name="connsiteY8" fmla="*/ 565785 h 946785"/>
              <a:gd name="connsiteX9" fmla="*/ 349567 w 888682"/>
              <a:gd name="connsiteY9" fmla="*/ 616267 h 946785"/>
              <a:gd name="connsiteX10" fmla="*/ 84772 w 888682"/>
              <a:gd name="connsiteY10" fmla="*/ 351472 h 946785"/>
              <a:gd name="connsiteX11" fmla="*/ 349567 w 888682"/>
              <a:gd name="connsiteY11" fmla="*/ 86677 h 946785"/>
              <a:gd name="connsiteX12" fmla="*/ 614362 w 888682"/>
              <a:gd name="connsiteY12" fmla="*/ 351472 h 946785"/>
              <a:gd name="connsiteX13" fmla="*/ 349567 w 888682"/>
              <a:gd name="connsiteY13" fmla="*/ 616267 h 946785"/>
              <a:gd name="connsiteX0" fmla="*/ 624840 w 941070"/>
              <a:gd name="connsiteY0" fmla="*/ 565785 h 946785"/>
              <a:gd name="connsiteX1" fmla="*/ 700087 w 941070"/>
              <a:gd name="connsiteY1" fmla="*/ 349567 h 946785"/>
              <a:gd name="connsiteX2" fmla="*/ 349567 w 941070"/>
              <a:gd name="connsiteY2" fmla="*/ 0 h 946785"/>
              <a:gd name="connsiteX3" fmla="*/ 0 w 941070"/>
              <a:gd name="connsiteY3" fmla="*/ 349567 h 946785"/>
              <a:gd name="connsiteX4" fmla="*/ 349567 w 941070"/>
              <a:gd name="connsiteY4" fmla="*/ 699135 h 946785"/>
              <a:gd name="connsiteX5" fmla="*/ 565785 w 941070"/>
              <a:gd name="connsiteY5" fmla="*/ 623887 h 946785"/>
              <a:gd name="connsiteX6" fmla="*/ 888682 w 941070"/>
              <a:gd name="connsiteY6" fmla="*/ 946785 h 946785"/>
              <a:gd name="connsiteX7" fmla="*/ 941070 w 941070"/>
              <a:gd name="connsiteY7" fmla="*/ 879157 h 946785"/>
              <a:gd name="connsiteX8" fmla="*/ 624840 w 941070"/>
              <a:gd name="connsiteY8" fmla="*/ 565785 h 946785"/>
              <a:gd name="connsiteX9" fmla="*/ 349567 w 941070"/>
              <a:gd name="connsiteY9" fmla="*/ 616267 h 946785"/>
              <a:gd name="connsiteX10" fmla="*/ 84772 w 941070"/>
              <a:gd name="connsiteY10" fmla="*/ 351472 h 946785"/>
              <a:gd name="connsiteX11" fmla="*/ 349567 w 941070"/>
              <a:gd name="connsiteY11" fmla="*/ 86677 h 946785"/>
              <a:gd name="connsiteX12" fmla="*/ 614362 w 941070"/>
              <a:gd name="connsiteY12" fmla="*/ 351472 h 946785"/>
              <a:gd name="connsiteX13" fmla="*/ 349567 w 941070"/>
              <a:gd name="connsiteY13" fmla="*/ 616267 h 946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41070" h="946785">
                <a:moveTo>
                  <a:pt x="624840" y="565785"/>
                </a:moveTo>
                <a:cubicBezTo>
                  <a:pt x="673417" y="504825"/>
                  <a:pt x="700087" y="427672"/>
                  <a:pt x="700087" y="349567"/>
                </a:cubicBezTo>
                <a:cubicBezTo>
                  <a:pt x="700087" y="157162"/>
                  <a:pt x="542925" y="0"/>
                  <a:pt x="349567" y="0"/>
                </a:cubicBezTo>
                <a:cubicBezTo>
                  <a:pt x="156210" y="0"/>
                  <a:pt x="0" y="157162"/>
                  <a:pt x="0" y="349567"/>
                </a:cubicBezTo>
                <a:cubicBezTo>
                  <a:pt x="0" y="541972"/>
                  <a:pt x="157162" y="699135"/>
                  <a:pt x="349567" y="699135"/>
                </a:cubicBezTo>
                <a:cubicBezTo>
                  <a:pt x="426720" y="699135"/>
                  <a:pt x="503872" y="672465"/>
                  <a:pt x="565785" y="623887"/>
                </a:cubicBezTo>
                <a:lnTo>
                  <a:pt x="888682" y="946785"/>
                </a:lnTo>
                <a:lnTo>
                  <a:pt x="941070" y="879157"/>
                </a:lnTo>
                <a:lnTo>
                  <a:pt x="624840" y="565785"/>
                </a:lnTo>
                <a:close/>
                <a:moveTo>
                  <a:pt x="349567" y="616267"/>
                </a:moveTo>
                <a:cubicBezTo>
                  <a:pt x="203835" y="616267"/>
                  <a:pt x="84772" y="497205"/>
                  <a:pt x="84772" y="351472"/>
                </a:cubicBezTo>
                <a:cubicBezTo>
                  <a:pt x="84772" y="205740"/>
                  <a:pt x="203835" y="86677"/>
                  <a:pt x="349567" y="86677"/>
                </a:cubicBezTo>
                <a:cubicBezTo>
                  <a:pt x="495300" y="86677"/>
                  <a:pt x="614362" y="205740"/>
                  <a:pt x="614362" y="351472"/>
                </a:cubicBezTo>
                <a:cubicBezTo>
                  <a:pt x="614362" y="497205"/>
                  <a:pt x="495300" y="616267"/>
                  <a:pt x="349567" y="616267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/>
          <a:lstStyle/>
          <a:p>
            <a:pPr defTabSz="932418">
              <a:defRPr/>
            </a:pPr>
            <a:endParaRPr lang="en-IN" sz="1764">
              <a:solidFill>
                <a:srgbClr val="505050"/>
              </a:solidFill>
              <a:latin typeface="Segoe UI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378E54C6-E9AB-634A-B843-6877DDE1E676}"/>
              </a:ext>
            </a:extLst>
          </p:cNvPr>
          <p:cNvSpPr/>
          <p:nvPr/>
        </p:nvSpPr>
        <p:spPr bwMode="auto">
          <a:xfrm>
            <a:off x="923212" y="1768631"/>
            <a:ext cx="127297" cy="135985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2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247" tIns="46623" rIns="93247" bIns="466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0846" fontAlgn="base">
              <a:spcBef>
                <a:spcPct val="0"/>
              </a:spcBef>
              <a:spcAft>
                <a:spcPct val="0"/>
              </a:spcAft>
              <a:defRPr/>
            </a:pPr>
            <a:endParaRPr lang="en-IN" sz="2448">
              <a:solidFill>
                <a:srgbClr val="505050"/>
              </a:soli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52ED7ED-D553-C841-9588-D351A3359932}"/>
              </a:ext>
            </a:extLst>
          </p:cNvPr>
          <p:cNvCxnSpPr>
            <a:cxnSpLocks/>
            <a:stCxn id="53" idx="4"/>
          </p:cNvCxnSpPr>
          <p:nvPr/>
        </p:nvCxnSpPr>
        <p:spPr>
          <a:xfrm>
            <a:off x="986861" y="1904616"/>
            <a:ext cx="0" cy="4662030"/>
          </a:xfrm>
          <a:prstGeom prst="line">
            <a:avLst/>
          </a:prstGeom>
          <a:ln w="6350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54">
            <a:extLst>
              <a:ext uri="{FF2B5EF4-FFF2-40B4-BE49-F238E27FC236}">
                <a16:creationId xmlns:a16="http://schemas.microsoft.com/office/drawing/2014/main" id="{A00F0BE8-E8F1-4C48-819A-A38CF2B70772}"/>
              </a:ext>
            </a:extLst>
          </p:cNvPr>
          <p:cNvSpPr/>
          <p:nvPr/>
        </p:nvSpPr>
        <p:spPr bwMode="auto">
          <a:xfrm>
            <a:off x="3113580" y="3119536"/>
            <a:ext cx="97168" cy="103800"/>
          </a:xfrm>
          <a:prstGeom prst="ellipse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247" tIns="46623" rIns="93247" bIns="466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0846" fontAlgn="base">
              <a:spcBef>
                <a:spcPct val="0"/>
              </a:spcBef>
              <a:spcAft>
                <a:spcPct val="0"/>
              </a:spcAft>
              <a:defRPr/>
            </a:pPr>
            <a:endParaRPr lang="en-IN" sz="2448">
              <a:solidFill>
                <a:schemeClr val="tx1"/>
              </a:soli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6" name="Freeform 83">
            <a:extLst>
              <a:ext uri="{FF2B5EF4-FFF2-40B4-BE49-F238E27FC236}">
                <a16:creationId xmlns:a16="http://schemas.microsoft.com/office/drawing/2014/main" id="{75EC114F-49C7-1648-B5C7-2D4B518C89E6}"/>
              </a:ext>
            </a:extLst>
          </p:cNvPr>
          <p:cNvSpPr/>
          <p:nvPr/>
        </p:nvSpPr>
        <p:spPr bwMode="auto">
          <a:xfrm>
            <a:off x="3354162" y="3101338"/>
            <a:ext cx="1567297" cy="49013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6974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24" kern="0">
                <a:latin typeface="Segoe UI"/>
                <a:cs typeface="Segoe UI Semibold" panose="020B0702040204020203" pitchFamily="34" charset="0"/>
              </a:rPr>
              <a:t>Speech to text (Speech Transcription)</a:t>
            </a:r>
          </a:p>
        </p:txBody>
      </p:sp>
      <p:sp>
        <p:nvSpPr>
          <p:cNvPr id="57" name="Freeform 83">
            <a:extLst>
              <a:ext uri="{FF2B5EF4-FFF2-40B4-BE49-F238E27FC236}">
                <a16:creationId xmlns:a16="http://schemas.microsoft.com/office/drawing/2014/main" id="{C31C9A11-8B10-AB43-A942-D116DDF86A2F}"/>
              </a:ext>
            </a:extLst>
          </p:cNvPr>
          <p:cNvSpPr/>
          <p:nvPr/>
        </p:nvSpPr>
        <p:spPr bwMode="auto">
          <a:xfrm>
            <a:off x="3354162" y="5098505"/>
            <a:ext cx="1605951" cy="49013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6974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24" kern="0">
                <a:latin typeface="Segoe UI"/>
                <a:cs typeface="Segoe UI Semibold" panose="020B0702040204020203" pitchFamily="34" charset="0"/>
              </a:rPr>
              <a:t>Speaker ID and authentication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7A0E6B3A-C404-124C-ADCB-C1604AD4B556}"/>
              </a:ext>
            </a:extLst>
          </p:cNvPr>
          <p:cNvSpPr/>
          <p:nvPr/>
        </p:nvSpPr>
        <p:spPr bwMode="auto">
          <a:xfrm>
            <a:off x="3113580" y="5116703"/>
            <a:ext cx="97168" cy="103800"/>
          </a:xfrm>
          <a:prstGeom prst="ellipse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247" tIns="46623" rIns="93247" bIns="466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0846" fontAlgn="base">
              <a:spcBef>
                <a:spcPct val="0"/>
              </a:spcBef>
              <a:spcAft>
                <a:spcPct val="0"/>
              </a:spcAft>
              <a:defRPr/>
            </a:pPr>
            <a:endParaRPr lang="en-IN" sz="2448">
              <a:solidFill>
                <a:schemeClr val="tx1"/>
              </a:soli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9" name="Freeform 83">
            <a:extLst>
              <a:ext uri="{FF2B5EF4-FFF2-40B4-BE49-F238E27FC236}">
                <a16:creationId xmlns:a16="http://schemas.microsoft.com/office/drawing/2014/main" id="{F04BDC57-26E2-9145-BED4-841A347FE926}"/>
              </a:ext>
            </a:extLst>
          </p:cNvPr>
          <p:cNvSpPr/>
          <p:nvPr/>
        </p:nvSpPr>
        <p:spPr bwMode="auto">
          <a:xfrm>
            <a:off x="3354162" y="3726049"/>
            <a:ext cx="1567297" cy="49013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6974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24" b="1" kern="0" dirty="0">
                <a:solidFill>
                  <a:srgbClr val="FF0000"/>
                </a:solidFill>
                <a:latin typeface="Segoe UI"/>
                <a:cs typeface="Segoe UI Semibold" panose="020B0702040204020203" pitchFamily="34" charset="0"/>
              </a:rPr>
              <a:t>Customized speech Transcription (complex word, noisy environment)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B9C6BA15-014A-AD49-80CA-023D00ACD75D}"/>
              </a:ext>
            </a:extLst>
          </p:cNvPr>
          <p:cNvSpPr/>
          <p:nvPr/>
        </p:nvSpPr>
        <p:spPr bwMode="auto">
          <a:xfrm>
            <a:off x="3113580" y="3744247"/>
            <a:ext cx="97168" cy="103800"/>
          </a:xfrm>
          <a:prstGeom prst="ellipse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247" tIns="46623" rIns="93247" bIns="466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0846" fontAlgn="base">
              <a:spcBef>
                <a:spcPct val="0"/>
              </a:spcBef>
              <a:spcAft>
                <a:spcPct val="0"/>
              </a:spcAft>
              <a:defRPr/>
            </a:pPr>
            <a:endParaRPr lang="en-IN" sz="2448">
              <a:solidFill>
                <a:schemeClr val="tx1"/>
              </a:soli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1" name="Freeform 83">
            <a:extLst>
              <a:ext uri="{FF2B5EF4-FFF2-40B4-BE49-F238E27FC236}">
                <a16:creationId xmlns:a16="http://schemas.microsoft.com/office/drawing/2014/main" id="{D0F3CD12-F847-8A4D-AE5F-BB47016FF7DA}"/>
              </a:ext>
            </a:extLst>
          </p:cNvPr>
          <p:cNvSpPr/>
          <p:nvPr/>
        </p:nvSpPr>
        <p:spPr bwMode="auto">
          <a:xfrm>
            <a:off x="3354162" y="5723216"/>
            <a:ext cx="1567297" cy="49013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6974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24" kern="0">
                <a:latin typeface="Segoe UI"/>
                <a:cs typeface="Segoe UI Semibold" panose="020B0702040204020203" pitchFamily="34" charset="0"/>
              </a:rPr>
              <a:t>Real-time speech translation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1AF5C1D1-E903-984E-A792-F04F5D8379B3}"/>
              </a:ext>
            </a:extLst>
          </p:cNvPr>
          <p:cNvSpPr/>
          <p:nvPr/>
        </p:nvSpPr>
        <p:spPr bwMode="auto">
          <a:xfrm>
            <a:off x="3113580" y="5741417"/>
            <a:ext cx="97168" cy="103800"/>
          </a:xfrm>
          <a:prstGeom prst="ellipse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247" tIns="46623" rIns="93247" bIns="466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0846" fontAlgn="base">
              <a:spcBef>
                <a:spcPct val="0"/>
              </a:spcBef>
              <a:spcAft>
                <a:spcPct val="0"/>
              </a:spcAft>
              <a:defRPr/>
            </a:pPr>
            <a:endParaRPr lang="en-IN" sz="2448">
              <a:solidFill>
                <a:schemeClr val="tx1"/>
              </a:soli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D9A4886A-55CB-EC42-8583-E828441D2E4A}"/>
              </a:ext>
            </a:extLst>
          </p:cNvPr>
          <p:cNvSpPr/>
          <p:nvPr/>
        </p:nvSpPr>
        <p:spPr bwMode="auto">
          <a:xfrm>
            <a:off x="5236583" y="5738105"/>
            <a:ext cx="97168" cy="103800"/>
          </a:xfrm>
          <a:prstGeom prst="ellipse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247" tIns="46623" rIns="93247" bIns="466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0846" fontAlgn="base">
              <a:spcBef>
                <a:spcPct val="0"/>
              </a:spcBef>
              <a:spcAft>
                <a:spcPct val="0"/>
              </a:spcAft>
              <a:defRPr/>
            </a:pPr>
            <a:endParaRPr lang="en-IN" sz="2448">
              <a:solidFill>
                <a:schemeClr val="tx1"/>
              </a:soli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4" name="Freeform 118">
            <a:extLst>
              <a:ext uri="{FF2B5EF4-FFF2-40B4-BE49-F238E27FC236}">
                <a16:creationId xmlns:a16="http://schemas.microsoft.com/office/drawing/2014/main" id="{EECB7A91-45CA-4B47-A966-326DDEF64FD3}"/>
              </a:ext>
            </a:extLst>
          </p:cNvPr>
          <p:cNvSpPr/>
          <p:nvPr/>
        </p:nvSpPr>
        <p:spPr bwMode="auto">
          <a:xfrm>
            <a:off x="5471154" y="5719907"/>
            <a:ext cx="1567295" cy="49013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6974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24" kern="0">
                <a:latin typeface="Segoe UI"/>
                <a:cs typeface="Segoe UI Semibold" panose="020B0702040204020203" pitchFamily="34" charset="0"/>
              </a:rPr>
              <a:t>Spell checking</a:t>
            </a:r>
          </a:p>
        </p:txBody>
      </p:sp>
      <p:sp>
        <p:nvSpPr>
          <p:cNvPr id="65" name="Freeform 118">
            <a:extLst>
              <a:ext uri="{FF2B5EF4-FFF2-40B4-BE49-F238E27FC236}">
                <a16:creationId xmlns:a16="http://schemas.microsoft.com/office/drawing/2014/main" id="{06340B58-CAB9-3246-AE54-FDC93C11C3C4}"/>
              </a:ext>
            </a:extLst>
          </p:cNvPr>
          <p:cNvSpPr/>
          <p:nvPr/>
        </p:nvSpPr>
        <p:spPr bwMode="auto">
          <a:xfrm>
            <a:off x="5449906" y="3126053"/>
            <a:ext cx="1567295" cy="49013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6974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24" kern="0">
                <a:latin typeface="Segoe UI"/>
                <a:cs typeface="Segoe UI Semibold" panose="020B0702040204020203" pitchFamily="34" charset="0"/>
              </a:rPr>
              <a:t>Contextual language understanding – customized intent analysis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005F8BAA-7B06-464E-825B-426D09A8850F}"/>
              </a:ext>
            </a:extLst>
          </p:cNvPr>
          <p:cNvSpPr/>
          <p:nvPr/>
        </p:nvSpPr>
        <p:spPr bwMode="auto">
          <a:xfrm>
            <a:off x="5215335" y="3144250"/>
            <a:ext cx="97168" cy="103800"/>
          </a:xfrm>
          <a:prstGeom prst="ellipse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247" tIns="46623" rIns="93247" bIns="466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0846" fontAlgn="base">
              <a:spcBef>
                <a:spcPct val="0"/>
              </a:spcBef>
              <a:spcAft>
                <a:spcPct val="0"/>
              </a:spcAft>
              <a:defRPr/>
            </a:pPr>
            <a:endParaRPr lang="en-IN" sz="2448">
              <a:solidFill>
                <a:schemeClr val="tx1"/>
              </a:soli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7" name="Freeform 118">
            <a:extLst>
              <a:ext uri="{FF2B5EF4-FFF2-40B4-BE49-F238E27FC236}">
                <a16:creationId xmlns:a16="http://schemas.microsoft.com/office/drawing/2014/main" id="{DE7FF7C8-C244-7E49-BAE3-35822EFD7E62}"/>
              </a:ext>
            </a:extLst>
          </p:cNvPr>
          <p:cNvSpPr/>
          <p:nvPr/>
        </p:nvSpPr>
        <p:spPr bwMode="auto">
          <a:xfrm>
            <a:off x="5449906" y="4033116"/>
            <a:ext cx="1567295" cy="49013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6974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24" kern="0">
                <a:latin typeface="Segoe UI"/>
                <a:cs typeface="Segoe UI Semibold" panose="020B0702040204020203" pitchFamily="34" charset="0"/>
              </a:rPr>
              <a:t>Sentiment analysis, key phrase detection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10882DD4-AA17-8242-B492-E1F0A8ABFF82}"/>
              </a:ext>
            </a:extLst>
          </p:cNvPr>
          <p:cNvSpPr/>
          <p:nvPr/>
        </p:nvSpPr>
        <p:spPr bwMode="auto">
          <a:xfrm>
            <a:off x="5215335" y="4051314"/>
            <a:ext cx="97168" cy="103800"/>
          </a:xfrm>
          <a:prstGeom prst="ellipse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247" tIns="46623" rIns="93247" bIns="466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0846" fontAlgn="base">
              <a:spcBef>
                <a:spcPct val="0"/>
              </a:spcBef>
              <a:spcAft>
                <a:spcPct val="0"/>
              </a:spcAft>
              <a:defRPr/>
            </a:pPr>
            <a:endParaRPr lang="en-IN" sz="2448">
              <a:solidFill>
                <a:schemeClr val="tx1"/>
              </a:soli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9" name="Freeform 118">
            <a:extLst>
              <a:ext uri="{FF2B5EF4-FFF2-40B4-BE49-F238E27FC236}">
                <a16:creationId xmlns:a16="http://schemas.microsoft.com/office/drawing/2014/main" id="{676BE4AA-9D53-F048-84FF-BBF2C1C50768}"/>
              </a:ext>
            </a:extLst>
          </p:cNvPr>
          <p:cNvSpPr/>
          <p:nvPr/>
        </p:nvSpPr>
        <p:spPr bwMode="auto">
          <a:xfrm>
            <a:off x="5449906" y="4598894"/>
            <a:ext cx="1567295" cy="49013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6974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24" kern="0">
                <a:latin typeface="Segoe UI"/>
                <a:cs typeface="Segoe UI Semibold" panose="020B0702040204020203" pitchFamily="34" charset="0"/>
              </a:rPr>
              <a:t>text translation up to 60+ languages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DB663894-9FB3-8542-9FAF-7AD9543D9AE0}"/>
              </a:ext>
            </a:extLst>
          </p:cNvPr>
          <p:cNvSpPr/>
          <p:nvPr/>
        </p:nvSpPr>
        <p:spPr bwMode="auto">
          <a:xfrm>
            <a:off x="5215335" y="4617092"/>
            <a:ext cx="97168" cy="103800"/>
          </a:xfrm>
          <a:prstGeom prst="ellipse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247" tIns="46623" rIns="93247" bIns="466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0846" fontAlgn="base">
              <a:spcBef>
                <a:spcPct val="0"/>
              </a:spcBef>
              <a:spcAft>
                <a:spcPct val="0"/>
              </a:spcAft>
              <a:defRPr/>
            </a:pPr>
            <a:endParaRPr lang="en-IN" sz="2448">
              <a:solidFill>
                <a:schemeClr val="tx1"/>
              </a:soli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44A923B1-9DF9-D147-86D6-1A8EDA03A840}"/>
              </a:ext>
            </a:extLst>
          </p:cNvPr>
          <p:cNvSpPr/>
          <p:nvPr/>
        </p:nvSpPr>
        <p:spPr bwMode="auto">
          <a:xfrm>
            <a:off x="7315388" y="3119536"/>
            <a:ext cx="97168" cy="103800"/>
          </a:xfrm>
          <a:prstGeom prst="ellipse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247" tIns="46623" rIns="93247" bIns="466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0846" fontAlgn="base">
              <a:spcBef>
                <a:spcPct val="0"/>
              </a:spcBef>
              <a:spcAft>
                <a:spcPct val="0"/>
              </a:spcAft>
              <a:defRPr/>
            </a:pPr>
            <a:endParaRPr lang="en-IN" sz="2448">
              <a:solidFill>
                <a:schemeClr val="tx1"/>
              </a:soli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2" name="Freeform 117">
            <a:extLst>
              <a:ext uri="{FF2B5EF4-FFF2-40B4-BE49-F238E27FC236}">
                <a16:creationId xmlns:a16="http://schemas.microsoft.com/office/drawing/2014/main" id="{D852A0DD-2658-4040-8B2D-6D6708B2637A}"/>
              </a:ext>
            </a:extLst>
          </p:cNvPr>
          <p:cNvSpPr/>
          <p:nvPr/>
        </p:nvSpPr>
        <p:spPr bwMode="auto">
          <a:xfrm>
            <a:off x="7549959" y="3101338"/>
            <a:ext cx="1567295" cy="49013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6974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24" b="1" kern="0" dirty="0">
                <a:solidFill>
                  <a:srgbClr val="FF0000"/>
                </a:solidFill>
                <a:latin typeface="Segoe UI"/>
                <a:cs typeface="Segoe UI Semibold" panose="020B0702040204020203" pitchFamily="34" charset="0"/>
              </a:rPr>
              <a:t>Customized decision making with reinforcement learning</a:t>
            </a:r>
          </a:p>
        </p:txBody>
      </p:sp>
      <p:sp>
        <p:nvSpPr>
          <p:cNvPr id="73" name="Freeform 117">
            <a:extLst>
              <a:ext uri="{FF2B5EF4-FFF2-40B4-BE49-F238E27FC236}">
                <a16:creationId xmlns:a16="http://schemas.microsoft.com/office/drawing/2014/main" id="{0361A435-06C7-7A41-9754-F5AEAFEB8BF6}"/>
              </a:ext>
            </a:extLst>
          </p:cNvPr>
          <p:cNvSpPr/>
          <p:nvPr/>
        </p:nvSpPr>
        <p:spPr bwMode="auto">
          <a:xfrm>
            <a:off x="7561471" y="3950331"/>
            <a:ext cx="1567295" cy="49013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6974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24" kern="0">
                <a:latin typeface="Segoe UI"/>
                <a:ea typeface="Segoe UI" pitchFamily="34" charset="0"/>
                <a:cs typeface="Segoe UI" pitchFamily="34" charset="0"/>
              </a:rPr>
              <a:t>Q&amp;A service and bot training with personality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88A66CA7-F665-FB47-92E2-A43F002E51D5}"/>
              </a:ext>
            </a:extLst>
          </p:cNvPr>
          <p:cNvSpPr/>
          <p:nvPr/>
        </p:nvSpPr>
        <p:spPr bwMode="auto">
          <a:xfrm>
            <a:off x="7326900" y="3968529"/>
            <a:ext cx="97168" cy="103800"/>
          </a:xfrm>
          <a:prstGeom prst="ellipse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247" tIns="46623" rIns="93247" bIns="466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0846" fontAlgn="base">
              <a:spcBef>
                <a:spcPct val="0"/>
              </a:spcBef>
              <a:spcAft>
                <a:spcPct val="0"/>
              </a:spcAft>
              <a:defRPr/>
            </a:pPr>
            <a:endParaRPr lang="en-IN" sz="2448">
              <a:solidFill>
                <a:schemeClr val="tx1"/>
              </a:soli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4B33A11A-E24C-6D44-83C1-45011291AA97}"/>
              </a:ext>
            </a:extLst>
          </p:cNvPr>
          <p:cNvSpPr/>
          <p:nvPr/>
        </p:nvSpPr>
        <p:spPr bwMode="auto">
          <a:xfrm>
            <a:off x="9432380" y="3119536"/>
            <a:ext cx="97168" cy="103800"/>
          </a:xfrm>
          <a:prstGeom prst="ellipse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247" tIns="46623" rIns="93247" bIns="466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0846" fontAlgn="base">
              <a:spcBef>
                <a:spcPct val="0"/>
              </a:spcBef>
              <a:spcAft>
                <a:spcPct val="0"/>
              </a:spcAft>
              <a:defRPr/>
            </a:pPr>
            <a:endParaRPr lang="en-IN" sz="2448">
              <a:solidFill>
                <a:schemeClr val="tx1"/>
              </a:soli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6" name="Freeform 97">
            <a:extLst>
              <a:ext uri="{FF2B5EF4-FFF2-40B4-BE49-F238E27FC236}">
                <a16:creationId xmlns:a16="http://schemas.microsoft.com/office/drawing/2014/main" id="{7A448B83-C459-194B-8AE9-F4D2E8B4C19E}"/>
              </a:ext>
            </a:extLst>
          </p:cNvPr>
          <p:cNvSpPr/>
          <p:nvPr/>
        </p:nvSpPr>
        <p:spPr bwMode="auto">
          <a:xfrm>
            <a:off x="9666944" y="3101338"/>
            <a:ext cx="1567295" cy="49013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6974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24" kern="0">
                <a:latin typeface="Segoe UI"/>
                <a:cs typeface="Segoe UI Semibold" panose="020B0702040204020203" pitchFamily="34" charset="0"/>
              </a:rPr>
              <a:t>Visual Search with object detection</a:t>
            </a:r>
          </a:p>
        </p:txBody>
      </p:sp>
      <p:sp>
        <p:nvSpPr>
          <p:cNvPr id="77" name="Freeform 97">
            <a:extLst>
              <a:ext uri="{FF2B5EF4-FFF2-40B4-BE49-F238E27FC236}">
                <a16:creationId xmlns:a16="http://schemas.microsoft.com/office/drawing/2014/main" id="{B1691E7C-2D50-2F45-B4EC-23CC1355C2D2}"/>
              </a:ext>
            </a:extLst>
          </p:cNvPr>
          <p:cNvSpPr/>
          <p:nvPr/>
        </p:nvSpPr>
        <p:spPr bwMode="auto">
          <a:xfrm>
            <a:off x="9670075" y="3822523"/>
            <a:ext cx="1906703" cy="49013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6974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24" kern="0" dirty="0">
                <a:latin typeface="Segoe UI"/>
                <a:cs typeface="Segoe UI Semibold" panose="020B0702040204020203" pitchFamily="34" charset="0"/>
              </a:rPr>
              <a:t>Comprehensive news, image, and video results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D2F3F1C6-B477-BD4A-BA3B-9F1A7F036C91}"/>
              </a:ext>
            </a:extLst>
          </p:cNvPr>
          <p:cNvSpPr/>
          <p:nvPr/>
        </p:nvSpPr>
        <p:spPr bwMode="auto">
          <a:xfrm>
            <a:off x="9432381" y="3840720"/>
            <a:ext cx="97168" cy="103800"/>
          </a:xfrm>
          <a:prstGeom prst="ellipse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247" tIns="46623" rIns="93247" bIns="466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0846" fontAlgn="base">
              <a:spcBef>
                <a:spcPct val="0"/>
              </a:spcBef>
              <a:spcAft>
                <a:spcPct val="0"/>
              </a:spcAft>
              <a:defRPr/>
            </a:pPr>
            <a:endParaRPr lang="en-IN" sz="2448">
              <a:solidFill>
                <a:schemeClr val="tx1"/>
              </a:soli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9" name="Freeform 97">
            <a:extLst>
              <a:ext uri="{FF2B5EF4-FFF2-40B4-BE49-F238E27FC236}">
                <a16:creationId xmlns:a16="http://schemas.microsoft.com/office/drawing/2014/main" id="{D45CE007-40AB-F744-BE27-235CFC7E8972}"/>
              </a:ext>
            </a:extLst>
          </p:cNvPr>
          <p:cNvSpPr/>
          <p:nvPr/>
        </p:nvSpPr>
        <p:spPr bwMode="auto">
          <a:xfrm>
            <a:off x="9666944" y="4430283"/>
            <a:ext cx="1567295" cy="49013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6974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24" b="1" kern="0" dirty="0">
                <a:solidFill>
                  <a:srgbClr val="FF0000"/>
                </a:solidFill>
                <a:latin typeface="Segoe UI"/>
                <a:cs typeface="Segoe UI Semibold" panose="020B0702040204020203" pitchFamily="34" charset="0"/>
              </a:rPr>
              <a:t>Custom Search</a:t>
            </a: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47CB6DC3-56C4-1B40-9AF4-0BC64343455F}"/>
              </a:ext>
            </a:extLst>
          </p:cNvPr>
          <p:cNvSpPr/>
          <p:nvPr/>
        </p:nvSpPr>
        <p:spPr bwMode="auto">
          <a:xfrm>
            <a:off x="9432380" y="4448481"/>
            <a:ext cx="97168" cy="103800"/>
          </a:xfrm>
          <a:prstGeom prst="ellipse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247" tIns="46623" rIns="93247" bIns="466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0846" fontAlgn="base">
              <a:spcBef>
                <a:spcPct val="0"/>
              </a:spcBef>
              <a:spcAft>
                <a:spcPct val="0"/>
              </a:spcAft>
              <a:defRPr/>
            </a:pPr>
            <a:endParaRPr lang="en-IN" sz="2448">
              <a:solidFill>
                <a:schemeClr val="tx1"/>
              </a:soli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81" name="Freeform 97">
            <a:extLst>
              <a:ext uri="{FF2B5EF4-FFF2-40B4-BE49-F238E27FC236}">
                <a16:creationId xmlns:a16="http://schemas.microsoft.com/office/drawing/2014/main" id="{13002B13-7A20-4B4F-96ED-9824454F68E1}"/>
              </a:ext>
            </a:extLst>
          </p:cNvPr>
          <p:cNvSpPr/>
          <p:nvPr/>
        </p:nvSpPr>
        <p:spPr bwMode="auto">
          <a:xfrm>
            <a:off x="9666944" y="4887224"/>
            <a:ext cx="1567295" cy="49013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6974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24" kern="0">
                <a:latin typeface="Segoe UI"/>
                <a:cs typeface="Segoe UI Semibold" panose="020B0702040204020203" pitchFamily="34" charset="0"/>
              </a:rPr>
              <a:t>Tailored and customized search experiences </a:t>
            </a: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260185AF-1CCD-FC4E-8BA5-DB42CDB3FFC5}"/>
              </a:ext>
            </a:extLst>
          </p:cNvPr>
          <p:cNvSpPr/>
          <p:nvPr/>
        </p:nvSpPr>
        <p:spPr bwMode="auto">
          <a:xfrm>
            <a:off x="9432380" y="4905422"/>
            <a:ext cx="97168" cy="103800"/>
          </a:xfrm>
          <a:prstGeom prst="ellipse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247" tIns="46623" rIns="93247" bIns="466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0846" fontAlgn="base">
              <a:spcBef>
                <a:spcPct val="0"/>
              </a:spcBef>
              <a:spcAft>
                <a:spcPct val="0"/>
              </a:spcAft>
              <a:defRPr/>
            </a:pPr>
            <a:endParaRPr lang="en-IN" sz="2448">
              <a:solidFill>
                <a:schemeClr val="tx1"/>
              </a:soli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DCF377A1-236F-F74E-9C5C-54256FEE9932}"/>
              </a:ext>
            </a:extLst>
          </p:cNvPr>
          <p:cNvSpPr/>
          <p:nvPr/>
        </p:nvSpPr>
        <p:spPr bwMode="auto">
          <a:xfrm>
            <a:off x="940828" y="3096514"/>
            <a:ext cx="97168" cy="103800"/>
          </a:xfrm>
          <a:prstGeom prst="ellipse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247" tIns="46623" rIns="93247" bIns="466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0846" fontAlgn="base">
              <a:spcBef>
                <a:spcPct val="0"/>
              </a:spcBef>
              <a:spcAft>
                <a:spcPct val="0"/>
              </a:spcAft>
              <a:defRPr/>
            </a:pPr>
            <a:endParaRPr lang="en-IN" sz="2448">
              <a:solidFill>
                <a:schemeClr val="tx1"/>
              </a:soli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84" name="Freeform 78">
            <a:extLst>
              <a:ext uri="{FF2B5EF4-FFF2-40B4-BE49-F238E27FC236}">
                <a16:creationId xmlns:a16="http://schemas.microsoft.com/office/drawing/2014/main" id="{82AD5996-45AB-E04C-A1B5-5967BF90D0D3}"/>
              </a:ext>
            </a:extLst>
          </p:cNvPr>
          <p:cNvSpPr/>
          <p:nvPr/>
        </p:nvSpPr>
        <p:spPr bwMode="auto">
          <a:xfrm>
            <a:off x="1181405" y="3078316"/>
            <a:ext cx="1700215" cy="49013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6974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24" kern="0" dirty="0">
                <a:latin typeface="Segoe UI"/>
                <a:cs typeface="Segoe UI Semibold" panose="020B0702040204020203" pitchFamily="34" charset="0"/>
              </a:rPr>
              <a:t>Image Tagging, Thumbnails</a:t>
            </a:r>
          </a:p>
          <a:p>
            <a:pPr defTabSz="96974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24" kern="0" dirty="0">
              <a:latin typeface="Segoe UI"/>
              <a:cs typeface="Segoe UI Semibold" panose="020B0702040204020203" pitchFamily="34" charset="0"/>
            </a:endParaRPr>
          </a:p>
          <a:p>
            <a:pPr defTabSz="96974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24" kern="0" dirty="0">
                <a:latin typeface="Segoe UI"/>
                <a:cs typeface="Segoe UI Semibold" panose="020B0702040204020203" pitchFamily="34" charset="0"/>
              </a:rPr>
              <a:t>OCR, Handwriting recognition</a:t>
            </a:r>
          </a:p>
        </p:txBody>
      </p:sp>
      <p:sp>
        <p:nvSpPr>
          <p:cNvPr id="85" name="Freeform 78">
            <a:extLst>
              <a:ext uri="{FF2B5EF4-FFF2-40B4-BE49-F238E27FC236}">
                <a16:creationId xmlns:a16="http://schemas.microsoft.com/office/drawing/2014/main" id="{985AB286-E7E9-8D4A-B309-C5621274977F}"/>
              </a:ext>
            </a:extLst>
          </p:cNvPr>
          <p:cNvSpPr/>
          <p:nvPr/>
        </p:nvSpPr>
        <p:spPr bwMode="auto">
          <a:xfrm>
            <a:off x="1181405" y="4121030"/>
            <a:ext cx="1567297" cy="49013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6974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24" b="1" kern="0" dirty="0">
                <a:solidFill>
                  <a:srgbClr val="FF0000"/>
                </a:solidFill>
                <a:latin typeface="Segoe UI"/>
                <a:cs typeface="Segoe UI Semibold" panose="020B0702040204020203" pitchFamily="34" charset="0"/>
              </a:rPr>
              <a:t>Customized image recognition</a:t>
            </a: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1BBF0B47-BD38-374F-A24D-D37E0613C34E}"/>
              </a:ext>
            </a:extLst>
          </p:cNvPr>
          <p:cNvSpPr/>
          <p:nvPr/>
        </p:nvSpPr>
        <p:spPr bwMode="auto">
          <a:xfrm>
            <a:off x="940827" y="4164261"/>
            <a:ext cx="97168" cy="103800"/>
          </a:xfrm>
          <a:prstGeom prst="ellipse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247" tIns="46623" rIns="93247" bIns="466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0846" fontAlgn="base">
              <a:spcBef>
                <a:spcPct val="0"/>
              </a:spcBef>
              <a:spcAft>
                <a:spcPct val="0"/>
              </a:spcAft>
              <a:defRPr/>
            </a:pPr>
            <a:endParaRPr lang="en-IN" sz="2448">
              <a:solidFill>
                <a:schemeClr val="tx1"/>
              </a:soli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87" name="Freeform 78">
            <a:extLst>
              <a:ext uri="{FF2B5EF4-FFF2-40B4-BE49-F238E27FC236}">
                <a16:creationId xmlns:a16="http://schemas.microsoft.com/office/drawing/2014/main" id="{05BC6E14-A25D-BC43-AF09-6523ABBCC6EC}"/>
              </a:ext>
            </a:extLst>
          </p:cNvPr>
          <p:cNvSpPr/>
          <p:nvPr/>
        </p:nvSpPr>
        <p:spPr bwMode="auto">
          <a:xfrm>
            <a:off x="1181406" y="4646364"/>
            <a:ext cx="1617050" cy="49013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6974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24" kern="0">
                <a:latin typeface="Segoe UI"/>
                <a:cs typeface="Segoe UI Semibold" panose="020B0702040204020203" pitchFamily="34" charset="0"/>
              </a:rPr>
              <a:t>Face detection</a:t>
            </a: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10D21528-28EF-3D48-93FD-8685DF70D00D}"/>
              </a:ext>
            </a:extLst>
          </p:cNvPr>
          <p:cNvSpPr/>
          <p:nvPr/>
        </p:nvSpPr>
        <p:spPr bwMode="auto">
          <a:xfrm>
            <a:off x="940828" y="4664562"/>
            <a:ext cx="97168" cy="103800"/>
          </a:xfrm>
          <a:prstGeom prst="ellipse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247" tIns="46623" rIns="93247" bIns="466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0846" fontAlgn="base">
              <a:spcBef>
                <a:spcPct val="0"/>
              </a:spcBef>
              <a:spcAft>
                <a:spcPct val="0"/>
              </a:spcAft>
              <a:defRPr/>
            </a:pPr>
            <a:endParaRPr lang="en-IN" sz="2448">
              <a:solidFill>
                <a:schemeClr val="tx1"/>
              </a:soli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89" name="Freeform 78">
            <a:extLst>
              <a:ext uri="{FF2B5EF4-FFF2-40B4-BE49-F238E27FC236}">
                <a16:creationId xmlns:a16="http://schemas.microsoft.com/office/drawing/2014/main" id="{A99525F6-4D3A-104F-869D-3DAF719A806A}"/>
              </a:ext>
            </a:extLst>
          </p:cNvPr>
          <p:cNvSpPr/>
          <p:nvPr/>
        </p:nvSpPr>
        <p:spPr bwMode="auto">
          <a:xfrm>
            <a:off x="1181406" y="5463967"/>
            <a:ext cx="1902104" cy="49013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6974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24" kern="0">
                <a:latin typeface="Segoe UI"/>
                <a:cs typeface="Segoe UI Semibold" panose="020B0702040204020203" pitchFamily="34" charset="0"/>
              </a:rPr>
              <a:t>Video insights - </a:t>
            </a:r>
            <a:r>
              <a:rPr lang="en-US" sz="1224" kern="0">
                <a:latin typeface="Segoe UI Semilight"/>
                <a:cs typeface="Segoe UI Semibold" panose="020B0702040204020203" pitchFamily="34" charset="0"/>
              </a:rPr>
              <a:t>people detection, visual search, keyframe detection, object recognition</a:t>
            </a:r>
          </a:p>
          <a:p>
            <a:pPr defTabSz="96974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24" kern="0">
              <a:latin typeface="Segoe UI"/>
              <a:cs typeface="Segoe UI Semibold" panose="020B0702040204020203" pitchFamily="34" charset="0"/>
            </a:endParaRP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94F8D2EC-5329-424E-BC88-8D5B2D2D8539}"/>
              </a:ext>
            </a:extLst>
          </p:cNvPr>
          <p:cNvSpPr/>
          <p:nvPr/>
        </p:nvSpPr>
        <p:spPr bwMode="auto">
          <a:xfrm>
            <a:off x="940828" y="5482168"/>
            <a:ext cx="97168" cy="103800"/>
          </a:xfrm>
          <a:prstGeom prst="ellipse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247" tIns="46623" rIns="93247" bIns="466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0846" fontAlgn="base">
              <a:spcBef>
                <a:spcPct val="0"/>
              </a:spcBef>
              <a:spcAft>
                <a:spcPct val="0"/>
              </a:spcAft>
              <a:defRPr/>
            </a:pPr>
            <a:endParaRPr lang="en-IN" sz="2448">
              <a:solidFill>
                <a:schemeClr val="tx1"/>
              </a:soli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1" name="Freeform 78">
            <a:extLst>
              <a:ext uri="{FF2B5EF4-FFF2-40B4-BE49-F238E27FC236}">
                <a16:creationId xmlns:a16="http://schemas.microsoft.com/office/drawing/2014/main" id="{92C98982-B742-6946-87A6-4E5D066B52DE}"/>
              </a:ext>
            </a:extLst>
          </p:cNvPr>
          <p:cNvSpPr/>
          <p:nvPr/>
        </p:nvSpPr>
        <p:spPr bwMode="auto">
          <a:xfrm>
            <a:off x="1189442" y="6386608"/>
            <a:ext cx="1958213" cy="49013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6974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24" kern="0">
                <a:latin typeface="Segoe UI"/>
                <a:cs typeface="Segoe UI Semibold" panose="020B0702040204020203" pitchFamily="34" charset="0"/>
              </a:rPr>
              <a:t>Image and video moderation</a:t>
            </a: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67F4213D-EBEF-784D-B3AE-B392B7535A49}"/>
              </a:ext>
            </a:extLst>
          </p:cNvPr>
          <p:cNvSpPr/>
          <p:nvPr/>
        </p:nvSpPr>
        <p:spPr bwMode="auto">
          <a:xfrm>
            <a:off x="940828" y="6404806"/>
            <a:ext cx="97168" cy="103800"/>
          </a:xfrm>
          <a:prstGeom prst="ellipse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247" tIns="46623" rIns="93247" bIns="466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0846" fontAlgn="base">
              <a:spcBef>
                <a:spcPct val="0"/>
              </a:spcBef>
              <a:spcAft>
                <a:spcPct val="0"/>
              </a:spcAft>
              <a:defRPr/>
            </a:pPr>
            <a:endParaRPr lang="en-IN" sz="2448">
              <a:solidFill>
                <a:schemeClr val="tx1"/>
              </a:soli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3" name="Freeform 78">
            <a:extLst>
              <a:ext uri="{FF2B5EF4-FFF2-40B4-BE49-F238E27FC236}">
                <a16:creationId xmlns:a16="http://schemas.microsoft.com/office/drawing/2014/main" id="{D1A43595-9E15-664B-9D0B-DE801B3874A1}"/>
              </a:ext>
            </a:extLst>
          </p:cNvPr>
          <p:cNvSpPr/>
          <p:nvPr/>
        </p:nvSpPr>
        <p:spPr bwMode="auto">
          <a:xfrm>
            <a:off x="5476874" y="5186865"/>
            <a:ext cx="1958213" cy="49013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6974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24" kern="0">
                <a:latin typeface="Segoe UI"/>
                <a:cs typeface="Segoe UI Semibold" panose="020B0702040204020203" pitchFamily="34" charset="0"/>
              </a:rPr>
              <a:t>Text Moderation</a:t>
            </a: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3DD88245-B663-994D-A9D8-FCBABB777273}"/>
              </a:ext>
            </a:extLst>
          </p:cNvPr>
          <p:cNvSpPr/>
          <p:nvPr/>
        </p:nvSpPr>
        <p:spPr bwMode="auto">
          <a:xfrm>
            <a:off x="5228260" y="5205063"/>
            <a:ext cx="97168" cy="103800"/>
          </a:xfrm>
          <a:prstGeom prst="ellipse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247" tIns="46623" rIns="93247" bIns="466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0846" fontAlgn="base">
              <a:spcBef>
                <a:spcPct val="0"/>
              </a:spcBef>
              <a:spcAft>
                <a:spcPct val="0"/>
              </a:spcAft>
              <a:defRPr/>
            </a:pPr>
            <a:endParaRPr lang="en-IN" sz="2448">
              <a:solidFill>
                <a:schemeClr val="tx1"/>
              </a:soli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86DF402A-9F46-6846-B875-310B728ABF3E}"/>
              </a:ext>
            </a:extLst>
          </p:cNvPr>
          <p:cNvSpPr/>
          <p:nvPr/>
        </p:nvSpPr>
        <p:spPr bwMode="auto">
          <a:xfrm>
            <a:off x="952299" y="3695388"/>
            <a:ext cx="97169" cy="103799"/>
          </a:xfrm>
          <a:prstGeom prst="ellipse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247" tIns="46623" rIns="93247" bIns="466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0846" fontAlgn="base">
              <a:spcBef>
                <a:spcPct val="0"/>
              </a:spcBef>
              <a:spcAft>
                <a:spcPct val="0"/>
              </a:spcAft>
              <a:defRPr/>
            </a:pPr>
            <a:endParaRPr lang="en-IN" sz="2448">
              <a:solidFill>
                <a:schemeClr val="tx1"/>
              </a:soli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6" name="Freeform 78">
            <a:extLst>
              <a:ext uri="{FF2B5EF4-FFF2-40B4-BE49-F238E27FC236}">
                <a16:creationId xmlns:a16="http://schemas.microsoft.com/office/drawing/2014/main" id="{42DF3FDE-77FF-7045-89AC-FEF7F54193B1}"/>
              </a:ext>
            </a:extLst>
          </p:cNvPr>
          <p:cNvSpPr/>
          <p:nvPr/>
        </p:nvSpPr>
        <p:spPr bwMode="auto">
          <a:xfrm>
            <a:off x="1181406" y="5042054"/>
            <a:ext cx="1617050" cy="49013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6974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24" kern="0">
                <a:latin typeface="Segoe UI"/>
                <a:cs typeface="Segoe UI Semibold" panose="020B0702040204020203" pitchFamily="34" charset="0"/>
              </a:rPr>
              <a:t>Emotion recognition</a:t>
            </a: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62BCE156-30E1-324F-8B3C-4496A17419AB}"/>
              </a:ext>
            </a:extLst>
          </p:cNvPr>
          <p:cNvSpPr/>
          <p:nvPr/>
        </p:nvSpPr>
        <p:spPr bwMode="auto">
          <a:xfrm>
            <a:off x="940828" y="5060252"/>
            <a:ext cx="97168" cy="103800"/>
          </a:xfrm>
          <a:prstGeom prst="ellipse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247" tIns="46623" rIns="93247" bIns="466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0846" fontAlgn="base">
              <a:spcBef>
                <a:spcPct val="0"/>
              </a:spcBef>
              <a:spcAft>
                <a:spcPct val="0"/>
              </a:spcAft>
              <a:defRPr/>
            </a:pPr>
            <a:endParaRPr lang="en-IN" sz="2448">
              <a:solidFill>
                <a:schemeClr val="tx1"/>
              </a:soli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03C2FAD3-0DDD-5B44-AB81-15B79C8CE59E}"/>
              </a:ext>
            </a:extLst>
          </p:cNvPr>
          <p:cNvSpPr/>
          <p:nvPr/>
        </p:nvSpPr>
        <p:spPr bwMode="auto">
          <a:xfrm>
            <a:off x="3113580" y="4653879"/>
            <a:ext cx="97168" cy="103800"/>
          </a:xfrm>
          <a:prstGeom prst="ellipse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247" tIns="46623" rIns="93247" bIns="466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0846" fontAlgn="base">
              <a:spcBef>
                <a:spcPct val="0"/>
              </a:spcBef>
              <a:spcAft>
                <a:spcPct val="0"/>
              </a:spcAft>
              <a:defRPr/>
            </a:pPr>
            <a:endParaRPr lang="en-IN" sz="2448">
              <a:solidFill>
                <a:schemeClr val="tx1"/>
              </a:soli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9" name="Freeform 83">
            <a:extLst>
              <a:ext uri="{FF2B5EF4-FFF2-40B4-BE49-F238E27FC236}">
                <a16:creationId xmlns:a16="http://schemas.microsoft.com/office/drawing/2014/main" id="{8087C507-0647-B14E-BA0F-CD933A88606E}"/>
              </a:ext>
            </a:extLst>
          </p:cNvPr>
          <p:cNvSpPr/>
          <p:nvPr/>
        </p:nvSpPr>
        <p:spPr bwMode="auto">
          <a:xfrm>
            <a:off x="3354162" y="4635681"/>
            <a:ext cx="1567297" cy="49013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6974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24" kern="0">
                <a:latin typeface="Segoe UI"/>
                <a:cs typeface="Segoe UI Semibold" panose="020B0702040204020203" pitchFamily="34" charset="0"/>
              </a:rPr>
              <a:t>Text to speech</a:t>
            </a: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A4798448-EB05-4444-A54C-BCB0CE117BA5}"/>
              </a:ext>
            </a:extLst>
          </p:cNvPr>
          <p:cNvSpPr/>
          <p:nvPr/>
        </p:nvSpPr>
        <p:spPr bwMode="auto">
          <a:xfrm>
            <a:off x="9432380" y="5642997"/>
            <a:ext cx="97168" cy="103800"/>
          </a:xfrm>
          <a:prstGeom prst="ellipse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247" tIns="46623" rIns="93247" bIns="466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0846" fontAlgn="base">
              <a:spcBef>
                <a:spcPct val="0"/>
              </a:spcBef>
              <a:spcAft>
                <a:spcPct val="0"/>
              </a:spcAft>
              <a:defRPr/>
            </a:pPr>
            <a:endParaRPr lang="en-IN" sz="2448">
              <a:solidFill>
                <a:schemeClr val="tx1"/>
              </a:soli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1" name="Freeform 97">
            <a:extLst>
              <a:ext uri="{FF2B5EF4-FFF2-40B4-BE49-F238E27FC236}">
                <a16:creationId xmlns:a16="http://schemas.microsoft.com/office/drawing/2014/main" id="{3A4289A4-C6CD-7448-A5C4-59DB803C8C5E}"/>
              </a:ext>
            </a:extLst>
          </p:cNvPr>
          <p:cNvSpPr/>
          <p:nvPr/>
        </p:nvSpPr>
        <p:spPr bwMode="auto">
          <a:xfrm>
            <a:off x="9666944" y="5624799"/>
            <a:ext cx="1567295" cy="49013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6974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24" kern="0">
                <a:latin typeface="Segoe UI"/>
                <a:cs typeface="Segoe UI Semibold" panose="020B0702040204020203" pitchFamily="34" charset="0"/>
              </a:rPr>
              <a:t>Automatic search suggestions</a:t>
            </a:r>
          </a:p>
        </p:txBody>
      </p:sp>
      <p:sp>
        <p:nvSpPr>
          <p:cNvPr id="102" name="Freeform 97">
            <a:extLst>
              <a:ext uri="{FF2B5EF4-FFF2-40B4-BE49-F238E27FC236}">
                <a16:creationId xmlns:a16="http://schemas.microsoft.com/office/drawing/2014/main" id="{36C1AC7A-B992-D142-9696-ADA0451400C3}"/>
              </a:ext>
            </a:extLst>
          </p:cNvPr>
          <p:cNvSpPr/>
          <p:nvPr/>
        </p:nvSpPr>
        <p:spPr bwMode="auto">
          <a:xfrm>
            <a:off x="9666944" y="6148339"/>
            <a:ext cx="1567295" cy="49013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6974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24" kern="0">
                <a:latin typeface="Segoe UI"/>
                <a:cs typeface="Segoe UI Semibold" panose="020B0702040204020203" pitchFamily="34" charset="0"/>
              </a:rPr>
              <a:t>Entity information augmentation</a:t>
            </a: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FA7CCF62-8680-CC4B-A388-6F272AE55B83}"/>
              </a:ext>
            </a:extLst>
          </p:cNvPr>
          <p:cNvSpPr/>
          <p:nvPr/>
        </p:nvSpPr>
        <p:spPr bwMode="auto">
          <a:xfrm>
            <a:off x="9432380" y="6166537"/>
            <a:ext cx="97168" cy="103800"/>
          </a:xfrm>
          <a:prstGeom prst="ellipse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247" tIns="46623" rIns="93247" bIns="466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0846" fontAlgn="base">
              <a:spcBef>
                <a:spcPct val="0"/>
              </a:spcBef>
              <a:spcAft>
                <a:spcPct val="0"/>
              </a:spcAft>
              <a:defRPr/>
            </a:pPr>
            <a:endParaRPr lang="en-IN" sz="2448">
              <a:solidFill>
                <a:schemeClr val="tx1"/>
              </a:soli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8C886B3C-E84D-7448-9284-9F69B3808754}"/>
              </a:ext>
            </a:extLst>
          </p:cNvPr>
          <p:cNvSpPr/>
          <p:nvPr/>
        </p:nvSpPr>
        <p:spPr>
          <a:xfrm>
            <a:off x="10524450" y="6323940"/>
            <a:ext cx="1556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@</a:t>
            </a:r>
            <a:r>
              <a:rPr lang="en-US" dirty="0" err="1"/>
              <a:t>chris_noring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3422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8A4132F-DEC6-4332-A00C-A11AD4519B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Head with Gears">
            <a:extLst>
              <a:ext uri="{FF2B5EF4-FFF2-40B4-BE49-F238E27FC236}">
                <a16:creationId xmlns:a16="http://schemas.microsoft.com/office/drawing/2014/main" id="{F2CEEE62-E1FA-477F-A705-3A03F74061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05301" y="1820333"/>
            <a:ext cx="4036181" cy="4036181"/>
          </a:xfrm>
          <a:prstGeom prst="rect">
            <a:avLst/>
          </a:pr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4965EAE-E41A-435F-B993-07E824B6C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0"/>
            <a:ext cx="7539895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152F8994-E6D4-4311-9548-C3607BC436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7092985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6CA4D9-997E-CC40-8A28-F7A129849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5529943" cy="1325563"/>
          </a:xfrm>
        </p:spPr>
        <p:txBody>
          <a:bodyPr>
            <a:normAutofit/>
          </a:bodyPr>
          <a:lstStyle/>
          <a:p>
            <a:r>
              <a:rPr lang="en-US" sz="2100" dirty="0"/>
              <a:t>Custom Vision API</a:t>
            </a:r>
            <a:br>
              <a:rPr lang="en-US" sz="2100" dirty="0"/>
            </a:br>
            <a:r>
              <a:rPr lang="en-US" sz="2100" dirty="0"/>
              <a:t>When the vision API model isn’t good enough</a:t>
            </a:r>
            <a:br>
              <a:rPr lang="en-US" sz="2100" dirty="0"/>
            </a:br>
            <a:endParaRPr lang="en-US" sz="21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F7A92-C8B2-DE44-9EE6-B2E929887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4128169" cy="3399518"/>
          </a:xfrm>
        </p:spPr>
        <p:txBody>
          <a:bodyPr>
            <a:normAutofit/>
          </a:bodyPr>
          <a:lstStyle/>
          <a:p>
            <a:r>
              <a:rPr lang="en-US" sz="2000" dirty="0"/>
              <a:t>When you want to detect a </a:t>
            </a:r>
            <a:r>
              <a:rPr lang="en-US" sz="2000" b="1" dirty="0"/>
              <a:t>specific person</a:t>
            </a:r>
          </a:p>
          <a:p>
            <a:r>
              <a:rPr lang="en-US" sz="2000" dirty="0"/>
              <a:t>When you want to identify a </a:t>
            </a:r>
            <a:r>
              <a:rPr lang="en-US" sz="2000" b="1" dirty="0"/>
              <a:t>specific tool</a:t>
            </a:r>
            <a:r>
              <a:rPr lang="en-US" sz="2000" dirty="0"/>
              <a:t> over “tools”</a:t>
            </a:r>
          </a:p>
          <a:p>
            <a:r>
              <a:rPr lang="en-GB" sz="2000" dirty="0">
                <a:hlinkClick r:id="rId4"/>
              </a:rPr>
              <a:t>https://www.customvision.ai/</a:t>
            </a:r>
            <a:endParaRPr lang="en-GB" sz="2000" dirty="0"/>
          </a:p>
          <a:p>
            <a:pPr lvl="1"/>
            <a:r>
              <a:rPr lang="en-GB" sz="2000" dirty="0"/>
              <a:t>Add tags</a:t>
            </a:r>
          </a:p>
          <a:p>
            <a:pPr lvl="1"/>
            <a:r>
              <a:rPr lang="en-GB" sz="2000" dirty="0"/>
              <a:t>Train with images</a:t>
            </a:r>
          </a:p>
          <a:p>
            <a:pPr lvl="1"/>
            <a:r>
              <a:rPr lang="en-GB" sz="2000" dirty="0"/>
              <a:t>Choose iteration and use API </a:t>
            </a:r>
            <a:endParaRPr lang="en-US" sz="2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9A5786A-7E84-834C-9D71-FAD45C423C54}"/>
              </a:ext>
            </a:extLst>
          </p:cNvPr>
          <p:cNvSpPr/>
          <p:nvPr/>
        </p:nvSpPr>
        <p:spPr>
          <a:xfrm>
            <a:off x="10381951" y="6214533"/>
            <a:ext cx="1556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@</a:t>
            </a:r>
            <a:r>
              <a:rPr lang="en-US" dirty="0" err="1">
                <a:solidFill>
                  <a:schemeClr val="bg1"/>
                </a:solidFill>
              </a:rPr>
              <a:t>chris_noring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6755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0298E13-A6C0-2D4F-9359-98C73EC2E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Train an existing model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5DFF307-8977-46FF-BCA2-F2DE409F20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7654534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866763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weapon&#13;&#10;&#13;&#10;Description automatically generated">
            <a:extLst>
              <a:ext uri="{FF2B5EF4-FFF2-40B4-BE49-F238E27FC236}">
                <a16:creationId xmlns:a16="http://schemas.microsoft.com/office/drawing/2014/main" id="{8A772861-A30E-A54D-81F4-3083BBC56C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97" y="162274"/>
            <a:ext cx="12192000" cy="2925279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9EECB49D-0DCD-1749-956B-B67C0956F0AE}"/>
              </a:ext>
            </a:extLst>
          </p:cNvPr>
          <p:cNvSpPr/>
          <p:nvPr/>
        </p:nvSpPr>
        <p:spPr bwMode="auto">
          <a:xfrm>
            <a:off x="10832757" y="0"/>
            <a:ext cx="1445740" cy="827903"/>
          </a:xfrm>
          <a:prstGeom prst="ellipse">
            <a:avLst/>
          </a:prstGeom>
          <a:noFill/>
          <a:ln w="28575">
            <a:solidFill>
              <a:srgbClr val="FF00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B09F970-72B8-4748-8009-682ECFD519FC}"/>
              </a:ext>
            </a:extLst>
          </p:cNvPr>
          <p:cNvSpPr/>
          <p:nvPr/>
        </p:nvSpPr>
        <p:spPr bwMode="auto">
          <a:xfrm>
            <a:off x="86496" y="1465910"/>
            <a:ext cx="2619633" cy="827903"/>
          </a:xfrm>
          <a:prstGeom prst="ellipse">
            <a:avLst/>
          </a:prstGeom>
          <a:noFill/>
          <a:ln w="28575">
            <a:solidFill>
              <a:srgbClr val="FF00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E4E26A-7FEF-254F-99B6-0EE2DE94D064}"/>
              </a:ext>
            </a:extLst>
          </p:cNvPr>
          <p:cNvSpPr txBox="1"/>
          <p:nvPr/>
        </p:nvSpPr>
        <p:spPr>
          <a:xfrm>
            <a:off x="7315200" y="3429000"/>
            <a:ext cx="110825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Press </a:t>
            </a:r>
            <a:r>
              <a:rPr lang="en-US" sz="2000" b="1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train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5ABC32F-A24A-0B4B-8C58-FF87109B1380}"/>
              </a:ext>
            </a:extLst>
          </p:cNvPr>
          <p:cNvCxnSpPr/>
          <p:nvPr/>
        </p:nvCxnSpPr>
        <p:spPr>
          <a:xfrm flipV="1">
            <a:off x="8575589" y="679622"/>
            <a:ext cx="2257168" cy="2749378"/>
          </a:xfrm>
          <a:prstGeom prst="straightConnector1">
            <a:avLst/>
          </a:prstGeom>
          <a:ln w="28575">
            <a:solidFill>
              <a:srgbClr val="FF0000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ight Arrow 10">
            <a:extLst>
              <a:ext uri="{FF2B5EF4-FFF2-40B4-BE49-F238E27FC236}">
                <a16:creationId xmlns:a16="http://schemas.microsoft.com/office/drawing/2014/main" id="{A286F18D-9365-2446-ACB1-9E9A7C9E85F8}"/>
              </a:ext>
            </a:extLst>
          </p:cNvPr>
          <p:cNvSpPr/>
          <p:nvPr/>
        </p:nvSpPr>
        <p:spPr bwMode="auto">
          <a:xfrm rot="10800000">
            <a:off x="4572000" y="3582888"/>
            <a:ext cx="1223319" cy="890258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165B02-F98F-344E-9D83-E718781BE67D}"/>
              </a:ext>
            </a:extLst>
          </p:cNvPr>
          <p:cNvSpPr txBox="1"/>
          <p:nvPr/>
        </p:nvSpPr>
        <p:spPr>
          <a:xfrm>
            <a:off x="848405" y="3769877"/>
            <a:ext cx="1276696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Produces an</a:t>
            </a:r>
          </a:p>
          <a:p>
            <a:pPr algn="l"/>
            <a:r>
              <a:rPr lang="en-US" sz="2000" b="1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iteration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6A511A7-F49E-8243-9B8B-7D6A810E20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6607" y="4584357"/>
            <a:ext cx="3766226" cy="211136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ABC6103-C701-D848-82E0-58519E4C6339}"/>
              </a:ext>
            </a:extLst>
          </p:cNvPr>
          <p:cNvSpPr txBox="1"/>
          <p:nvPr/>
        </p:nvSpPr>
        <p:spPr>
          <a:xfrm>
            <a:off x="1417802" y="5155471"/>
            <a:ext cx="3154197" cy="123110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Each image was assigned</a:t>
            </a:r>
          </a:p>
          <a:p>
            <a:pPr algn="l"/>
            <a:r>
              <a:rPr lang="en-US" sz="2000" b="1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 score </a:t>
            </a: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that says </a:t>
            </a:r>
          </a:p>
          <a:p>
            <a:pPr algn="l"/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how certain it is </a:t>
            </a:r>
          </a:p>
          <a:p>
            <a:pPr algn="l"/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that the image is a </a:t>
            </a:r>
            <a:r>
              <a:rPr lang="en-US" sz="2000" b="1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certain tag</a:t>
            </a:r>
          </a:p>
        </p:txBody>
      </p:sp>
      <p:pic>
        <p:nvPicPr>
          <p:cNvPr id="19" name="Picture 18" descr="A picture containing wrench, tool, bench, outdoor&#13;&#10;&#13;&#10;Description automatically generated">
            <a:extLst>
              <a:ext uri="{FF2B5EF4-FFF2-40B4-BE49-F238E27FC236}">
                <a16:creationId xmlns:a16="http://schemas.microsoft.com/office/drawing/2014/main" id="{97347FF2-231A-444B-8D0F-DBED796C83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2894" y="4276580"/>
            <a:ext cx="3766227" cy="213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553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AAABEF39-DE84-3F48-8A55-FCAE5AC32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417" y="1007588"/>
            <a:ext cx="7119032" cy="5615634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0C243CA-6152-0D4B-9BB5-DE88D3CA855C}"/>
              </a:ext>
            </a:extLst>
          </p:cNvPr>
          <p:cNvCxnSpPr/>
          <p:nvPr/>
        </p:nvCxnSpPr>
        <p:spPr>
          <a:xfrm flipH="1">
            <a:off x="4522573" y="1618735"/>
            <a:ext cx="3978876" cy="1433384"/>
          </a:xfrm>
          <a:prstGeom prst="straightConnector1">
            <a:avLst/>
          </a:prstGeom>
          <a:ln w="28575">
            <a:solidFill>
              <a:srgbClr val="FF0000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73CB8AF-7E28-2C47-B98B-D82BD2EB377B}"/>
              </a:ext>
            </a:extLst>
          </p:cNvPr>
          <p:cNvCxnSpPr>
            <a:cxnSpLocks/>
          </p:cNvCxnSpPr>
          <p:nvPr/>
        </p:nvCxnSpPr>
        <p:spPr>
          <a:xfrm flipH="1">
            <a:off x="6886833" y="3121223"/>
            <a:ext cx="1614616" cy="307777"/>
          </a:xfrm>
          <a:prstGeom prst="straightConnector1">
            <a:avLst/>
          </a:prstGeom>
          <a:ln w="28575">
            <a:solidFill>
              <a:srgbClr val="FF0000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253AFD9-B2D7-0D45-A0CB-6CCA4080CE4C}"/>
              </a:ext>
            </a:extLst>
          </p:cNvPr>
          <p:cNvSpPr txBox="1"/>
          <p:nvPr/>
        </p:nvSpPr>
        <p:spPr>
          <a:xfrm>
            <a:off x="8847438" y="1458097"/>
            <a:ext cx="3045834" cy="9233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000" b="1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Precision</a:t>
            </a: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, if a tag is predicted</a:t>
            </a:r>
          </a:p>
          <a:p>
            <a:pPr algn="l"/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by your model, </a:t>
            </a:r>
          </a:p>
          <a:p>
            <a:pPr algn="l"/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how likely is it to be correct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7D1F09-98A8-EB4B-81E1-11DBC927B648}"/>
              </a:ext>
            </a:extLst>
          </p:cNvPr>
          <p:cNvSpPr txBox="1"/>
          <p:nvPr/>
        </p:nvSpPr>
        <p:spPr>
          <a:xfrm>
            <a:off x="8847438" y="3121223"/>
            <a:ext cx="2931765" cy="123110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000" b="1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Recall</a:t>
            </a: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, out of the tags which</a:t>
            </a:r>
          </a:p>
          <a:p>
            <a:pPr algn="l"/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Should be predicted, </a:t>
            </a:r>
          </a:p>
          <a:p>
            <a:pPr algn="l"/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what percentage did your </a:t>
            </a:r>
          </a:p>
          <a:p>
            <a:pPr algn="l"/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model correctly find</a:t>
            </a:r>
          </a:p>
        </p:txBody>
      </p:sp>
    </p:spTree>
    <p:extLst>
      <p:ext uri="{BB962C8B-B14F-4D97-AF65-F5344CB8AC3E}">
        <p14:creationId xmlns:p14="http://schemas.microsoft.com/office/powerpoint/2010/main" val="10902762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E3A4C6-AB60-E34E-8B94-BC3708826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984" y="985108"/>
            <a:ext cx="9448800" cy="711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8D60D3-C624-6B47-8890-0770EA958AB7}"/>
              </a:ext>
            </a:extLst>
          </p:cNvPr>
          <p:cNvSpPr txBox="1"/>
          <p:nvPr/>
        </p:nvSpPr>
        <p:spPr>
          <a:xfrm>
            <a:off x="518984" y="172995"/>
            <a:ext cx="4308039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Quick test – see how our model performs</a:t>
            </a:r>
          </a:p>
        </p:txBody>
      </p:sp>
      <p:pic>
        <p:nvPicPr>
          <p:cNvPr id="8" name="Picture 7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400BBC50-53EC-8449-A881-5222C8328B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222" y="1753563"/>
            <a:ext cx="8921578" cy="493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212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505C23-674B-4195-81D6-0C127FEAE3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908"/>
            <a:ext cx="9161029" cy="1490093"/>
          </a:xfrm>
          <a:custGeom>
            <a:avLst/>
            <a:gdLst>
              <a:gd name="connsiteX0" fmla="*/ 0 w 9161029"/>
              <a:gd name="connsiteY0" fmla="*/ 0 h 1490093"/>
              <a:gd name="connsiteX1" fmla="*/ 2046494 w 9161029"/>
              <a:gd name="connsiteY1" fmla="*/ 0 h 1490093"/>
              <a:gd name="connsiteX2" fmla="*/ 2496613 w 9161029"/>
              <a:gd name="connsiteY2" fmla="*/ 0 h 1490093"/>
              <a:gd name="connsiteX3" fmla="*/ 3235839 w 9161029"/>
              <a:gd name="connsiteY3" fmla="*/ 0 h 1490093"/>
              <a:gd name="connsiteX4" fmla="*/ 9161029 w 9161029"/>
              <a:gd name="connsiteY4" fmla="*/ 0 h 1490093"/>
              <a:gd name="connsiteX5" fmla="*/ 8470921 w 9161029"/>
              <a:gd name="connsiteY5" fmla="*/ 1490093 h 1490093"/>
              <a:gd name="connsiteX6" fmla="*/ 0 w 9161029"/>
              <a:gd name="connsiteY6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1029" h="1490093">
                <a:moveTo>
                  <a:pt x="0" y="0"/>
                </a:moveTo>
                <a:lnTo>
                  <a:pt x="2046494" y="0"/>
                </a:lnTo>
                <a:lnTo>
                  <a:pt x="2496613" y="0"/>
                </a:lnTo>
                <a:lnTo>
                  <a:pt x="3235839" y="0"/>
                </a:lnTo>
                <a:lnTo>
                  <a:pt x="9161029" y="0"/>
                </a:lnTo>
                <a:lnTo>
                  <a:pt x="8470921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F36102-2BFB-A749-9E39-DFADA378E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9884"/>
            <a:ext cx="7719381" cy="1096331"/>
          </a:xfrm>
        </p:spPr>
        <p:txBody>
          <a:bodyPr>
            <a:normAutofit/>
          </a:bodyPr>
          <a:lstStyle/>
          <a:p>
            <a:r>
              <a:rPr lang="en-US"/>
              <a:t>What can we use it for?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5C9B8F0-FF66-4C15-BD05-E86B87331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3037" y="5367908"/>
            <a:ext cx="3428963" cy="1490093"/>
          </a:xfrm>
          <a:custGeom>
            <a:avLst/>
            <a:gdLst>
              <a:gd name="connsiteX0" fmla="*/ 690108 w 3428963"/>
              <a:gd name="connsiteY0" fmla="*/ 0 h 1490093"/>
              <a:gd name="connsiteX1" fmla="*/ 3428963 w 3428963"/>
              <a:gd name="connsiteY1" fmla="*/ 0 h 1490093"/>
              <a:gd name="connsiteX2" fmla="*/ 3428963 w 3428963"/>
              <a:gd name="connsiteY2" fmla="*/ 1490093 h 1490093"/>
              <a:gd name="connsiteX3" fmla="*/ 0 w 3428963"/>
              <a:gd name="connsiteY3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8963" h="1490093">
                <a:moveTo>
                  <a:pt x="690108" y="0"/>
                </a:moveTo>
                <a:lnTo>
                  <a:pt x="3428963" y="0"/>
                </a:lnTo>
                <a:lnTo>
                  <a:pt x="3428963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3059BDA-D9FB-45CE-8C14-9DFCF296B5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1118914"/>
              </p:ext>
            </p:extLst>
          </p:nvPr>
        </p:nvGraphicFramePr>
        <p:xfrm>
          <a:off x="838200" y="643467"/>
          <a:ext cx="10515600" cy="4080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E79DE800-CE47-5A48-BA2F-BB7596B16020}"/>
              </a:ext>
            </a:extLst>
          </p:cNvPr>
          <p:cNvSpPr/>
          <p:nvPr/>
        </p:nvSpPr>
        <p:spPr>
          <a:xfrm>
            <a:off x="10381951" y="6214533"/>
            <a:ext cx="1556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@</a:t>
            </a:r>
            <a:r>
              <a:rPr lang="en-US" dirty="0" err="1">
                <a:solidFill>
                  <a:schemeClr val="bg1"/>
                </a:solidFill>
              </a:rPr>
              <a:t>chris_noring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8189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7DC36-FE85-8C4F-98BC-A89D06389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0"/>
            <a:ext cx="11360800" cy="763600"/>
          </a:xfrm>
        </p:spPr>
        <p:txBody>
          <a:bodyPr>
            <a:normAutofit fontScale="90000"/>
          </a:bodyPr>
          <a:lstStyle/>
          <a:p>
            <a:r>
              <a:rPr lang="en-US" dirty="0"/>
              <a:t>Test out our model with an API call</a:t>
            </a:r>
          </a:p>
        </p:txBody>
      </p:sp>
      <p:pic>
        <p:nvPicPr>
          <p:cNvPr id="5" name="Picture 4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7C66A075-0975-124D-B284-F59CFCE96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66916" y="560012"/>
            <a:ext cx="10591800" cy="17653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1617B21-2730-1644-BC6A-9E989659E589}"/>
              </a:ext>
            </a:extLst>
          </p:cNvPr>
          <p:cNvSpPr/>
          <p:nvPr/>
        </p:nvSpPr>
        <p:spPr bwMode="auto">
          <a:xfrm>
            <a:off x="2567116" y="1204806"/>
            <a:ext cx="2030627" cy="827902"/>
          </a:xfrm>
          <a:prstGeom prst="ellipse">
            <a:avLst/>
          </a:prstGeom>
          <a:noFill/>
          <a:ln w="28575">
            <a:solidFill>
              <a:srgbClr val="FF00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" name="Picture 7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117AB04F-0E9D-C346-B22E-842F39F22D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6052" y="1527200"/>
            <a:ext cx="6300348" cy="5153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FD37F85-55A8-B244-94D0-9FC16BC6D207}"/>
              </a:ext>
            </a:extLst>
          </p:cNvPr>
          <p:cNvSpPr txBox="1"/>
          <p:nvPr/>
        </p:nvSpPr>
        <p:spPr>
          <a:xfrm>
            <a:off x="2051222" y="2879124"/>
            <a:ext cx="110876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Image URL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B67419-CB36-FA43-8533-B42EF164EE89}"/>
              </a:ext>
            </a:extLst>
          </p:cNvPr>
          <p:cNvSpPr txBox="1"/>
          <p:nvPr/>
        </p:nvSpPr>
        <p:spPr>
          <a:xfrm>
            <a:off x="2051222" y="4391136"/>
            <a:ext cx="165058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The image itself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18ADA40-529C-0146-8AC8-3C166BE0E3DA}"/>
              </a:ext>
            </a:extLst>
          </p:cNvPr>
          <p:cNvCxnSpPr/>
          <p:nvPr/>
        </p:nvCxnSpPr>
        <p:spPr>
          <a:xfrm>
            <a:off x="3410465" y="3033012"/>
            <a:ext cx="2458994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D29CAA0-E732-E94E-9BC9-92011EAF9F1B}"/>
              </a:ext>
            </a:extLst>
          </p:cNvPr>
          <p:cNvCxnSpPr>
            <a:cxnSpLocks/>
          </p:cNvCxnSpPr>
          <p:nvPr/>
        </p:nvCxnSpPr>
        <p:spPr>
          <a:xfrm flipV="1">
            <a:off x="3859427" y="4391136"/>
            <a:ext cx="2010032" cy="153888"/>
          </a:xfrm>
          <a:prstGeom prst="straightConnector1">
            <a:avLst/>
          </a:prstGeom>
          <a:ln w="28575">
            <a:solidFill>
              <a:srgbClr val="FF0000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47108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BDBA639-2A71-4A60-A71A-FF1836F546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E208A8B-5EBD-4532-BE72-26414FA7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15D09196-B338-4AB5-A71B-CFD5FFCA62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F50B4463-128A-4677-A285-C017E6C543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1D9B95CD-F023-4DFA-9678-1E02713F74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1DDF47A8-BE7B-43F3-A500-F5A4656D83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2DD394DE-76FB-42F8-85F2-FD436F423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B95F2EFB-87E6-4400-AAF3-7EB8B4F15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1D463476-2BC7-418C-9D6F-51444B11A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24011122-2495-478A-81BF-ABBDEA1DA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3">
              <a:extLst>
                <a:ext uri="{FF2B5EF4-FFF2-40B4-BE49-F238E27FC236}">
                  <a16:creationId xmlns:a16="http://schemas.microsoft.com/office/drawing/2014/main" id="{C79E87C5-E5B3-476B-B539-FC9CF4A33B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id="{956029CA-2B38-434D-9044-5FF3A1ECD1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15">
              <a:extLst>
                <a:ext uri="{FF2B5EF4-FFF2-40B4-BE49-F238E27FC236}">
                  <a16:creationId xmlns:a16="http://schemas.microsoft.com/office/drawing/2014/main" id="{9514CFB6-E8DB-43DC-B1CD-9CC2D4B27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16">
              <a:extLst>
                <a:ext uri="{FF2B5EF4-FFF2-40B4-BE49-F238E27FC236}">
                  <a16:creationId xmlns:a16="http://schemas.microsoft.com/office/drawing/2014/main" id="{BD8C1FC8-E550-45BE-9F30-822BAB378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17">
              <a:extLst>
                <a:ext uri="{FF2B5EF4-FFF2-40B4-BE49-F238E27FC236}">
                  <a16:creationId xmlns:a16="http://schemas.microsoft.com/office/drawing/2014/main" id="{D1646B5D-A7B7-41EC-9591-0E0C0F4F94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18">
              <a:extLst>
                <a:ext uri="{FF2B5EF4-FFF2-40B4-BE49-F238E27FC236}">
                  <a16:creationId xmlns:a16="http://schemas.microsoft.com/office/drawing/2014/main" id="{E2118E93-481E-4843-987E-378187AA37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3" name="Freeform 19">
              <a:extLst>
                <a:ext uri="{FF2B5EF4-FFF2-40B4-BE49-F238E27FC236}">
                  <a16:creationId xmlns:a16="http://schemas.microsoft.com/office/drawing/2014/main" id="{77038464-F4E2-47EC-A87F-18469191E3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" name="Freeform 20">
              <a:extLst>
                <a:ext uri="{FF2B5EF4-FFF2-40B4-BE49-F238E27FC236}">
                  <a16:creationId xmlns:a16="http://schemas.microsoft.com/office/drawing/2014/main" id="{FB3BBEB1-E146-408F-95B7-EE2F269DE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5" name="Freeform 21">
              <a:extLst>
                <a:ext uri="{FF2B5EF4-FFF2-40B4-BE49-F238E27FC236}">
                  <a16:creationId xmlns:a16="http://schemas.microsoft.com/office/drawing/2014/main" id="{C765B285-56EC-47FC-B116-274EBBD61A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6" name="Freeform 22">
              <a:extLst>
                <a:ext uri="{FF2B5EF4-FFF2-40B4-BE49-F238E27FC236}">
                  <a16:creationId xmlns:a16="http://schemas.microsoft.com/office/drawing/2014/main" id="{CB4A6191-6913-42EA-905E-8A174AE2C9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7" name="Freeform 23">
              <a:extLst>
                <a:ext uri="{FF2B5EF4-FFF2-40B4-BE49-F238E27FC236}">
                  <a16:creationId xmlns:a16="http://schemas.microsoft.com/office/drawing/2014/main" id="{8ADEEF92-F481-475A-845C-5E940F0D55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D9C506D7-84CB-4057-A44A-465313E785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2173916" y="2448612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41" name="Oval 32">
            <a:extLst>
              <a:ext uri="{FF2B5EF4-FFF2-40B4-BE49-F238E27FC236}">
                <a16:creationId xmlns:a16="http://schemas.microsoft.com/office/drawing/2014/main" id="{7842FC68-61FD-4700-8A22-BB8B071884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54579" y="691977"/>
            <a:ext cx="7761923" cy="5343064"/>
          </a:xfrm>
          <a:custGeom>
            <a:avLst/>
            <a:gdLst>
              <a:gd name="connsiteX0" fmla="*/ 0 w 6428838"/>
              <a:gd name="connsiteY0" fmla="*/ 2579031 h 5158062"/>
              <a:gd name="connsiteX1" fmla="*/ 3214419 w 6428838"/>
              <a:gd name="connsiteY1" fmla="*/ 0 h 5158062"/>
              <a:gd name="connsiteX2" fmla="*/ 6428838 w 6428838"/>
              <a:gd name="connsiteY2" fmla="*/ 2579031 h 5158062"/>
              <a:gd name="connsiteX3" fmla="*/ 3214419 w 6428838"/>
              <a:gd name="connsiteY3" fmla="*/ 5158062 h 5158062"/>
              <a:gd name="connsiteX4" fmla="*/ 0 w 6428838"/>
              <a:gd name="connsiteY4" fmla="*/ 2579031 h 5158062"/>
              <a:gd name="connsiteX0" fmla="*/ 3321 w 6432159"/>
              <a:gd name="connsiteY0" fmla="*/ 2647125 h 5226156"/>
              <a:gd name="connsiteX1" fmla="*/ 2789723 w 6432159"/>
              <a:gd name="connsiteY1" fmla="*/ 0 h 5226156"/>
              <a:gd name="connsiteX2" fmla="*/ 6432159 w 6432159"/>
              <a:gd name="connsiteY2" fmla="*/ 2647125 h 5226156"/>
              <a:gd name="connsiteX3" fmla="*/ 3217740 w 6432159"/>
              <a:gd name="connsiteY3" fmla="*/ 5226156 h 5226156"/>
              <a:gd name="connsiteX4" fmla="*/ 3321 w 6432159"/>
              <a:gd name="connsiteY4" fmla="*/ 2647125 h 5226156"/>
              <a:gd name="connsiteX0" fmla="*/ 1953 w 6566979"/>
              <a:gd name="connsiteY0" fmla="*/ 2695803 h 5226224"/>
              <a:gd name="connsiteX1" fmla="*/ 2924543 w 6566979"/>
              <a:gd name="connsiteY1" fmla="*/ 39 h 5226224"/>
              <a:gd name="connsiteX2" fmla="*/ 6566979 w 6566979"/>
              <a:gd name="connsiteY2" fmla="*/ 2647164 h 5226224"/>
              <a:gd name="connsiteX3" fmla="*/ 3352560 w 6566979"/>
              <a:gd name="connsiteY3" fmla="*/ 5226195 h 5226224"/>
              <a:gd name="connsiteX4" fmla="*/ 1953 w 6566979"/>
              <a:gd name="connsiteY4" fmla="*/ 2695803 h 5226224"/>
              <a:gd name="connsiteX0" fmla="*/ 8982 w 6574008"/>
              <a:gd name="connsiteY0" fmla="*/ 2695803 h 5226313"/>
              <a:gd name="connsiteX1" fmla="*/ 2931572 w 6574008"/>
              <a:gd name="connsiteY1" fmla="*/ 39 h 5226313"/>
              <a:gd name="connsiteX2" fmla="*/ 6574008 w 6574008"/>
              <a:gd name="connsiteY2" fmla="*/ 2647164 h 5226313"/>
              <a:gd name="connsiteX3" fmla="*/ 3359589 w 6574008"/>
              <a:gd name="connsiteY3" fmla="*/ 5226195 h 5226313"/>
              <a:gd name="connsiteX4" fmla="*/ 8982 w 6574008"/>
              <a:gd name="connsiteY4" fmla="*/ 2695803 h 5226313"/>
              <a:gd name="connsiteX0" fmla="*/ 11929 w 6576955"/>
              <a:gd name="connsiteY0" fmla="*/ 2695953 h 5226463"/>
              <a:gd name="connsiteX1" fmla="*/ 2934519 w 6576955"/>
              <a:gd name="connsiteY1" fmla="*/ 189 h 5226463"/>
              <a:gd name="connsiteX2" fmla="*/ 6576955 w 6576955"/>
              <a:gd name="connsiteY2" fmla="*/ 2647314 h 5226463"/>
              <a:gd name="connsiteX3" fmla="*/ 3362536 w 6576955"/>
              <a:gd name="connsiteY3" fmla="*/ 5226345 h 5226463"/>
              <a:gd name="connsiteX4" fmla="*/ 11929 w 6576955"/>
              <a:gd name="connsiteY4" fmla="*/ 2695953 h 5226463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92159"/>
              <a:gd name="connsiteX1" fmla="*/ 2931852 w 6963394"/>
              <a:gd name="connsiteY1" fmla="*/ 10033 h 5292159"/>
              <a:gd name="connsiteX2" fmla="*/ 6963394 w 6963394"/>
              <a:gd name="connsiteY2" fmla="*/ 3318639 h 5292159"/>
              <a:gd name="connsiteX3" fmla="*/ 3359869 w 6963394"/>
              <a:gd name="connsiteY3" fmla="*/ 5236189 h 5292159"/>
              <a:gd name="connsiteX4" fmla="*/ 9262 w 6963394"/>
              <a:gd name="connsiteY4" fmla="*/ 2705797 h 5292159"/>
              <a:gd name="connsiteX0" fmla="*/ 9262 w 6963394"/>
              <a:gd name="connsiteY0" fmla="*/ 2705797 h 5259961"/>
              <a:gd name="connsiteX1" fmla="*/ 2931852 w 6963394"/>
              <a:gd name="connsiteY1" fmla="*/ 10033 h 5259961"/>
              <a:gd name="connsiteX2" fmla="*/ 6963394 w 6963394"/>
              <a:gd name="connsiteY2" fmla="*/ 3318639 h 5259961"/>
              <a:gd name="connsiteX3" fmla="*/ 3359869 w 6963394"/>
              <a:gd name="connsiteY3" fmla="*/ 5236189 h 5259961"/>
              <a:gd name="connsiteX4" fmla="*/ 9262 w 6963394"/>
              <a:gd name="connsiteY4" fmla="*/ 2705797 h 5259961"/>
              <a:gd name="connsiteX0" fmla="*/ 9557 w 7352795"/>
              <a:gd name="connsiteY0" fmla="*/ 2707501 h 5252013"/>
              <a:gd name="connsiteX1" fmla="*/ 2932147 w 7352795"/>
              <a:gd name="connsiteY1" fmla="*/ 11737 h 5252013"/>
              <a:gd name="connsiteX2" fmla="*/ 7352795 w 7352795"/>
              <a:gd name="connsiteY2" fmla="*/ 3378709 h 5252013"/>
              <a:gd name="connsiteX3" fmla="*/ 3360164 w 7352795"/>
              <a:gd name="connsiteY3" fmla="*/ 5237893 h 5252013"/>
              <a:gd name="connsiteX4" fmla="*/ 9557 w 7352795"/>
              <a:gd name="connsiteY4" fmla="*/ 2707501 h 5252013"/>
              <a:gd name="connsiteX0" fmla="*/ 8078 w 7789061"/>
              <a:gd name="connsiteY0" fmla="*/ 2744796 h 5249051"/>
              <a:gd name="connsiteX1" fmla="*/ 3368413 w 7789061"/>
              <a:gd name="connsiteY1" fmla="*/ 10121 h 5249051"/>
              <a:gd name="connsiteX2" fmla="*/ 7789061 w 7789061"/>
              <a:gd name="connsiteY2" fmla="*/ 3377093 h 5249051"/>
              <a:gd name="connsiteX3" fmla="*/ 3796430 w 7789061"/>
              <a:gd name="connsiteY3" fmla="*/ 5236277 h 5249051"/>
              <a:gd name="connsiteX4" fmla="*/ 8078 w 7789061"/>
              <a:gd name="connsiteY4" fmla="*/ 2744796 h 5249051"/>
              <a:gd name="connsiteX0" fmla="*/ 8078 w 7789061"/>
              <a:gd name="connsiteY0" fmla="*/ 2744796 h 5271741"/>
              <a:gd name="connsiteX1" fmla="*/ 3368413 w 7789061"/>
              <a:gd name="connsiteY1" fmla="*/ 10121 h 5271741"/>
              <a:gd name="connsiteX2" fmla="*/ 7789061 w 7789061"/>
              <a:gd name="connsiteY2" fmla="*/ 3377093 h 5271741"/>
              <a:gd name="connsiteX3" fmla="*/ 3796430 w 7789061"/>
              <a:gd name="connsiteY3" fmla="*/ 5236277 h 5271741"/>
              <a:gd name="connsiteX4" fmla="*/ 8078 w 7789061"/>
              <a:gd name="connsiteY4" fmla="*/ 2744796 h 5271741"/>
              <a:gd name="connsiteX0" fmla="*/ 1055 w 7782038"/>
              <a:gd name="connsiteY0" fmla="*/ 2738806 h 5438018"/>
              <a:gd name="connsiteX1" fmla="*/ 3361390 w 7782038"/>
              <a:gd name="connsiteY1" fmla="*/ 4131 h 5438018"/>
              <a:gd name="connsiteX2" fmla="*/ 7782038 w 7782038"/>
              <a:gd name="connsiteY2" fmla="*/ 3371103 h 5438018"/>
              <a:gd name="connsiteX3" fmla="*/ 3692130 w 7782038"/>
              <a:gd name="connsiteY3" fmla="*/ 5415113 h 5438018"/>
              <a:gd name="connsiteX4" fmla="*/ 1055 w 7782038"/>
              <a:gd name="connsiteY4" fmla="*/ 2738806 h 5438018"/>
              <a:gd name="connsiteX0" fmla="*/ 28883 w 7809866"/>
              <a:gd name="connsiteY0" fmla="*/ 2742147 h 5441359"/>
              <a:gd name="connsiteX1" fmla="*/ 3389218 w 7809866"/>
              <a:gd name="connsiteY1" fmla="*/ 7472 h 5441359"/>
              <a:gd name="connsiteX2" fmla="*/ 7809866 w 7809866"/>
              <a:gd name="connsiteY2" fmla="*/ 3374444 h 5441359"/>
              <a:gd name="connsiteX3" fmla="*/ 3719958 w 7809866"/>
              <a:gd name="connsiteY3" fmla="*/ 5418454 h 5441359"/>
              <a:gd name="connsiteX4" fmla="*/ 28883 w 7809866"/>
              <a:gd name="connsiteY4" fmla="*/ 2742147 h 5441359"/>
              <a:gd name="connsiteX0" fmla="*/ 36549 w 7817532"/>
              <a:gd name="connsiteY0" fmla="*/ 2751085 h 5450297"/>
              <a:gd name="connsiteX1" fmla="*/ 3396884 w 7817532"/>
              <a:gd name="connsiteY1" fmla="*/ 16410 h 5450297"/>
              <a:gd name="connsiteX2" fmla="*/ 7817532 w 7817532"/>
              <a:gd name="connsiteY2" fmla="*/ 3383382 h 5450297"/>
              <a:gd name="connsiteX3" fmla="*/ 3727624 w 7817532"/>
              <a:gd name="connsiteY3" fmla="*/ 5427392 h 5450297"/>
              <a:gd name="connsiteX4" fmla="*/ 36549 w 7817532"/>
              <a:gd name="connsiteY4" fmla="*/ 2751085 h 545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7532" h="5450297">
                <a:moveTo>
                  <a:pt x="36549" y="2751085"/>
                </a:moveTo>
                <a:cubicBezTo>
                  <a:pt x="-281221" y="925127"/>
                  <a:pt x="1526121" y="-147339"/>
                  <a:pt x="3396884" y="16410"/>
                </a:cubicBezTo>
                <a:cubicBezTo>
                  <a:pt x="5267647" y="180159"/>
                  <a:pt x="7817532" y="1453184"/>
                  <a:pt x="7817532" y="3383382"/>
                </a:cubicBezTo>
                <a:cubicBezTo>
                  <a:pt x="7700800" y="5342763"/>
                  <a:pt x="5024455" y="5532775"/>
                  <a:pt x="3727624" y="5427392"/>
                </a:cubicBezTo>
                <a:cubicBezTo>
                  <a:pt x="2430794" y="5322009"/>
                  <a:pt x="354319" y="4577043"/>
                  <a:pt x="36549" y="2751085"/>
                </a:cubicBezTo>
                <a:close/>
              </a:path>
            </a:pathLst>
          </a:custGeom>
          <a:solidFill>
            <a:schemeClr val="accent6"/>
          </a:solidFill>
          <a:ln w="152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25B242-269F-1F47-9FD1-2465DA69A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6277" y="2061838"/>
            <a:ext cx="6959446" cy="166247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DEMO</a:t>
            </a:r>
            <a:b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dirty="0">
                <a:solidFill>
                  <a:srgbClr val="FFFFFF"/>
                </a:solidFill>
              </a:rPr>
              <a:t>C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ustom Vision, upload file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4100C0E-27A6-3D42-ACC1-5F2AD53A5FEB}"/>
              </a:ext>
            </a:extLst>
          </p:cNvPr>
          <p:cNvSpPr/>
          <p:nvPr/>
        </p:nvSpPr>
        <p:spPr>
          <a:xfrm>
            <a:off x="10381951" y="6214533"/>
            <a:ext cx="1556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@</a:t>
            </a:r>
            <a:r>
              <a:rPr lang="en-US" dirty="0" err="1"/>
              <a:t>chris_noring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2310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B0DF90E-6BAD-4E82-8FDF-717C9A357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13DCC859-0434-4BB8-B6C5-09C88AE698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08E7ACFB-B791-4C23-8B17-013FEDC09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7F7C55-F1A5-D34C-A87D-53901E1E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r>
              <a:rPr lang="en-US" dirty="0"/>
              <a:t>Summary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72FE080-20A8-4A18-8CB6-4DBF512873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3714166"/>
              </p:ext>
            </p:extLst>
          </p:nvPr>
        </p:nvGraphicFramePr>
        <p:xfrm>
          <a:off x="838200" y="2022475"/>
          <a:ext cx="10515600" cy="4154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76F84368-4A10-824D-BBCB-3087E1AF07A0}"/>
              </a:ext>
            </a:extLst>
          </p:cNvPr>
          <p:cNvSpPr/>
          <p:nvPr/>
        </p:nvSpPr>
        <p:spPr>
          <a:xfrm>
            <a:off x="10381951" y="6214533"/>
            <a:ext cx="1556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@</a:t>
            </a:r>
            <a:r>
              <a:rPr lang="en-US" dirty="0" err="1"/>
              <a:t>chris_noring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2433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90572" cy="6858000"/>
          </a:xfrm>
          <a:prstGeom prst="rect">
            <a:avLst/>
          </a:prstGeom>
          <a:gradFill>
            <a:gsLst>
              <a:gs pos="0">
                <a:srgbClr val="E3411B">
                  <a:lumMod val="90000"/>
                </a:srgbClr>
              </a:gs>
              <a:gs pos="25000">
                <a:srgbClr val="E3411B">
                  <a:lumMod val="90000"/>
                </a:srgb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8A6465-EB80-7243-8DC6-09B870286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34DC7B-889C-3744-9902-D8FC5733F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en-US" sz="2400">
                <a:solidFill>
                  <a:srgbClr val="000000"/>
                </a:solidFill>
                <a:hlinkClick r:id="rId3"/>
              </a:rPr>
              <a:t>aka.ms/azure-signup-cogservices</a:t>
            </a:r>
            <a:endParaRPr lang="en-US" sz="2400">
              <a:solidFill>
                <a:srgbClr val="000000"/>
              </a:solidFill>
            </a:endParaRPr>
          </a:p>
          <a:p>
            <a:r>
              <a:rPr lang="en-US" sz="2400">
                <a:solidFill>
                  <a:srgbClr val="000000"/>
                </a:solidFill>
              </a:rPr>
              <a:t>customvision.ai</a:t>
            </a:r>
          </a:p>
          <a:p>
            <a:r>
              <a:rPr lang="en-US" sz="2400">
                <a:solidFill>
                  <a:srgbClr val="000000"/>
                </a:solidFill>
              </a:rPr>
              <a:t>aka.ms/azure-textapis</a:t>
            </a:r>
          </a:p>
          <a:p>
            <a:r>
              <a:rPr lang="en-US" sz="2400">
                <a:solidFill>
                  <a:srgbClr val="000000"/>
                </a:solidFill>
              </a:rPr>
              <a:t>aka.ms/azure-cogservices-overview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08225D-7ACC-4447-8835-55B2C14D0242}"/>
              </a:ext>
            </a:extLst>
          </p:cNvPr>
          <p:cNvSpPr/>
          <p:nvPr/>
        </p:nvSpPr>
        <p:spPr>
          <a:xfrm>
            <a:off x="10381951" y="6214533"/>
            <a:ext cx="1556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@</a:t>
            </a:r>
            <a:r>
              <a:rPr lang="en-US" dirty="0" err="1"/>
              <a:t>chris_noring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72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4">
            <a:extLst>
              <a:ext uri="{FF2B5EF4-FFF2-40B4-BE49-F238E27FC236}">
                <a16:creationId xmlns:a16="http://schemas.microsoft.com/office/drawing/2014/main" id="{E4505C23-674B-4195-81D6-0C127FEAE3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908"/>
            <a:ext cx="9161029" cy="1490093"/>
          </a:xfrm>
          <a:custGeom>
            <a:avLst/>
            <a:gdLst>
              <a:gd name="connsiteX0" fmla="*/ 0 w 9161029"/>
              <a:gd name="connsiteY0" fmla="*/ 0 h 1490093"/>
              <a:gd name="connsiteX1" fmla="*/ 2046494 w 9161029"/>
              <a:gd name="connsiteY1" fmla="*/ 0 h 1490093"/>
              <a:gd name="connsiteX2" fmla="*/ 2496613 w 9161029"/>
              <a:gd name="connsiteY2" fmla="*/ 0 h 1490093"/>
              <a:gd name="connsiteX3" fmla="*/ 3235839 w 9161029"/>
              <a:gd name="connsiteY3" fmla="*/ 0 h 1490093"/>
              <a:gd name="connsiteX4" fmla="*/ 9161029 w 9161029"/>
              <a:gd name="connsiteY4" fmla="*/ 0 h 1490093"/>
              <a:gd name="connsiteX5" fmla="*/ 8470921 w 9161029"/>
              <a:gd name="connsiteY5" fmla="*/ 1490093 h 1490093"/>
              <a:gd name="connsiteX6" fmla="*/ 0 w 9161029"/>
              <a:gd name="connsiteY6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1029" h="1490093">
                <a:moveTo>
                  <a:pt x="0" y="0"/>
                </a:moveTo>
                <a:lnTo>
                  <a:pt x="2046494" y="0"/>
                </a:lnTo>
                <a:lnTo>
                  <a:pt x="2496613" y="0"/>
                </a:lnTo>
                <a:lnTo>
                  <a:pt x="3235839" y="0"/>
                </a:lnTo>
                <a:lnTo>
                  <a:pt x="9161029" y="0"/>
                </a:lnTo>
                <a:lnTo>
                  <a:pt x="8470921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B1E9DC-38A7-2149-8C86-47F8B26BF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9884"/>
            <a:ext cx="7719381" cy="1096331"/>
          </a:xfrm>
        </p:spPr>
        <p:txBody>
          <a:bodyPr>
            <a:normAutofit/>
          </a:bodyPr>
          <a:lstStyle/>
          <a:p>
            <a:r>
              <a:rPr lang="en-US"/>
              <a:t>Why is ML popular?</a:t>
            </a:r>
          </a:p>
        </p:txBody>
      </p:sp>
      <p:sp>
        <p:nvSpPr>
          <p:cNvPr id="20" name="Freeform: Shape 16">
            <a:extLst>
              <a:ext uri="{FF2B5EF4-FFF2-40B4-BE49-F238E27FC236}">
                <a16:creationId xmlns:a16="http://schemas.microsoft.com/office/drawing/2014/main" id="{65C9B8F0-FF66-4C15-BD05-E86B87331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3037" y="5367908"/>
            <a:ext cx="3428963" cy="1490093"/>
          </a:xfrm>
          <a:custGeom>
            <a:avLst/>
            <a:gdLst>
              <a:gd name="connsiteX0" fmla="*/ 690108 w 3428963"/>
              <a:gd name="connsiteY0" fmla="*/ 0 h 1490093"/>
              <a:gd name="connsiteX1" fmla="*/ 3428963 w 3428963"/>
              <a:gd name="connsiteY1" fmla="*/ 0 h 1490093"/>
              <a:gd name="connsiteX2" fmla="*/ 3428963 w 3428963"/>
              <a:gd name="connsiteY2" fmla="*/ 1490093 h 1490093"/>
              <a:gd name="connsiteX3" fmla="*/ 0 w 3428963"/>
              <a:gd name="connsiteY3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8963" h="1490093">
                <a:moveTo>
                  <a:pt x="690108" y="0"/>
                </a:moveTo>
                <a:lnTo>
                  <a:pt x="3428963" y="0"/>
                </a:lnTo>
                <a:lnTo>
                  <a:pt x="3428963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9F4A9E3-7B6F-4C25-99ED-99942CF23F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3396435"/>
              </p:ext>
            </p:extLst>
          </p:nvPr>
        </p:nvGraphicFramePr>
        <p:xfrm>
          <a:off x="838200" y="643467"/>
          <a:ext cx="10515600" cy="4080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E9E7A58D-C380-EF4B-AFA5-B576F8E6C393}"/>
              </a:ext>
            </a:extLst>
          </p:cNvPr>
          <p:cNvSpPr/>
          <p:nvPr/>
        </p:nvSpPr>
        <p:spPr>
          <a:xfrm>
            <a:off x="10381951" y="6214533"/>
            <a:ext cx="1556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@</a:t>
            </a:r>
            <a:r>
              <a:rPr lang="en-US" dirty="0" err="1">
                <a:solidFill>
                  <a:schemeClr val="bg1"/>
                </a:solidFill>
              </a:rPr>
              <a:t>chris_noring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954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E4505C23-674B-4195-81D6-0C127FEAE3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908"/>
            <a:ext cx="9161029" cy="1490093"/>
          </a:xfrm>
          <a:custGeom>
            <a:avLst/>
            <a:gdLst>
              <a:gd name="connsiteX0" fmla="*/ 0 w 9161029"/>
              <a:gd name="connsiteY0" fmla="*/ 0 h 1490093"/>
              <a:gd name="connsiteX1" fmla="*/ 2046494 w 9161029"/>
              <a:gd name="connsiteY1" fmla="*/ 0 h 1490093"/>
              <a:gd name="connsiteX2" fmla="*/ 2496613 w 9161029"/>
              <a:gd name="connsiteY2" fmla="*/ 0 h 1490093"/>
              <a:gd name="connsiteX3" fmla="*/ 3235839 w 9161029"/>
              <a:gd name="connsiteY3" fmla="*/ 0 h 1490093"/>
              <a:gd name="connsiteX4" fmla="*/ 9161029 w 9161029"/>
              <a:gd name="connsiteY4" fmla="*/ 0 h 1490093"/>
              <a:gd name="connsiteX5" fmla="*/ 8470921 w 9161029"/>
              <a:gd name="connsiteY5" fmla="*/ 1490093 h 1490093"/>
              <a:gd name="connsiteX6" fmla="*/ 0 w 9161029"/>
              <a:gd name="connsiteY6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1029" h="1490093">
                <a:moveTo>
                  <a:pt x="0" y="0"/>
                </a:moveTo>
                <a:lnTo>
                  <a:pt x="2046494" y="0"/>
                </a:lnTo>
                <a:lnTo>
                  <a:pt x="2496613" y="0"/>
                </a:lnTo>
                <a:lnTo>
                  <a:pt x="3235839" y="0"/>
                </a:lnTo>
                <a:lnTo>
                  <a:pt x="9161029" y="0"/>
                </a:lnTo>
                <a:lnTo>
                  <a:pt x="8470921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3C9A00-0F70-1245-A03E-BB73898EC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9884"/>
            <a:ext cx="7719381" cy="1096331"/>
          </a:xfrm>
        </p:spPr>
        <p:txBody>
          <a:bodyPr>
            <a:normAutofit/>
          </a:bodyPr>
          <a:lstStyle/>
          <a:p>
            <a:r>
              <a:rPr lang="en-US"/>
              <a:t>Who Benefits?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65C9B8F0-FF66-4C15-BD05-E86B87331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3037" y="5367908"/>
            <a:ext cx="3428963" cy="1490093"/>
          </a:xfrm>
          <a:custGeom>
            <a:avLst/>
            <a:gdLst>
              <a:gd name="connsiteX0" fmla="*/ 690108 w 3428963"/>
              <a:gd name="connsiteY0" fmla="*/ 0 h 1490093"/>
              <a:gd name="connsiteX1" fmla="*/ 3428963 w 3428963"/>
              <a:gd name="connsiteY1" fmla="*/ 0 h 1490093"/>
              <a:gd name="connsiteX2" fmla="*/ 3428963 w 3428963"/>
              <a:gd name="connsiteY2" fmla="*/ 1490093 h 1490093"/>
              <a:gd name="connsiteX3" fmla="*/ 0 w 3428963"/>
              <a:gd name="connsiteY3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8963" h="1490093">
                <a:moveTo>
                  <a:pt x="690108" y="0"/>
                </a:moveTo>
                <a:lnTo>
                  <a:pt x="3428963" y="0"/>
                </a:lnTo>
                <a:lnTo>
                  <a:pt x="3428963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063414A-0A58-4254-B26B-9EAD5E27DB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8499290"/>
              </p:ext>
            </p:extLst>
          </p:nvPr>
        </p:nvGraphicFramePr>
        <p:xfrm>
          <a:off x="838200" y="643467"/>
          <a:ext cx="10515600" cy="4080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Rectangle 18">
            <a:extLst>
              <a:ext uri="{FF2B5EF4-FFF2-40B4-BE49-F238E27FC236}">
                <a16:creationId xmlns:a16="http://schemas.microsoft.com/office/drawing/2014/main" id="{1AD144EF-E108-9F4F-8B1E-C53EC3BDAB9F}"/>
              </a:ext>
            </a:extLst>
          </p:cNvPr>
          <p:cNvSpPr/>
          <p:nvPr/>
        </p:nvSpPr>
        <p:spPr>
          <a:xfrm>
            <a:off x="10381951" y="6214533"/>
            <a:ext cx="1556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@</a:t>
            </a:r>
            <a:r>
              <a:rPr lang="en-US" dirty="0" err="1">
                <a:solidFill>
                  <a:schemeClr val="bg1"/>
                </a:solidFill>
              </a:rPr>
              <a:t>chris_noring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81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15CB2-D056-D24D-BE28-FC7653384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Learning – NN and Math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84D2EC1-B498-3F43-9882-2DD06D3A5415}"/>
              </a:ext>
            </a:extLst>
          </p:cNvPr>
          <p:cNvGrpSpPr/>
          <p:nvPr/>
        </p:nvGrpSpPr>
        <p:grpSpPr>
          <a:xfrm>
            <a:off x="960855" y="1434991"/>
            <a:ext cx="7996013" cy="4639731"/>
            <a:chOff x="1504894" y="1444978"/>
            <a:chExt cx="7996013" cy="4639731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54E9871-91C0-C240-B412-44CC51F586D2}"/>
                </a:ext>
              </a:extLst>
            </p:cNvPr>
            <p:cNvSpPr/>
            <p:nvPr/>
          </p:nvSpPr>
          <p:spPr bwMode="auto">
            <a:xfrm>
              <a:off x="3036710" y="1444978"/>
              <a:ext cx="349955" cy="34995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F78E08C-2944-0C47-9F9C-5DDC96992693}"/>
                </a:ext>
              </a:extLst>
            </p:cNvPr>
            <p:cNvSpPr/>
            <p:nvPr/>
          </p:nvSpPr>
          <p:spPr bwMode="auto">
            <a:xfrm>
              <a:off x="3036709" y="1981200"/>
              <a:ext cx="349955" cy="34995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8CE8195-30D5-E046-96CD-B92D4ACC38EA}"/>
                </a:ext>
              </a:extLst>
            </p:cNvPr>
            <p:cNvSpPr/>
            <p:nvPr/>
          </p:nvSpPr>
          <p:spPr bwMode="auto">
            <a:xfrm>
              <a:off x="3036709" y="2517422"/>
              <a:ext cx="349955" cy="34995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256016A-465D-6B4B-BE4E-77B004562BEB}"/>
                </a:ext>
              </a:extLst>
            </p:cNvPr>
            <p:cNvSpPr/>
            <p:nvPr/>
          </p:nvSpPr>
          <p:spPr bwMode="auto">
            <a:xfrm>
              <a:off x="3036708" y="3053644"/>
              <a:ext cx="349955" cy="34995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95E37C3-F5D7-ED4C-A9B5-AA47BD744048}"/>
                </a:ext>
              </a:extLst>
            </p:cNvPr>
            <p:cNvSpPr/>
            <p:nvPr/>
          </p:nvSpPr>
          <p:spPr bwMode="auto">
            <a:xfrm>
              <a:off x="3036708" y="3589866"/>
              <a:ext cx="349955" cy="34995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98C7BFA-D5DA-2643-B9B5-B0A9A32C87D9}"/>
                </a:ext>
              </a:extLst>
            </p:cNvPr>
            <p:cNvSpPr/>
            <p:nvPr/>
          </p:nvSpPr>
          <p:spPr bwMode="auto">
            <a:xfrm>
              <a:off x="3036708" y="4126088"/>
              <a:ext cx="349955" cy="34995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C9C1D0C-D5CA-6E42-8424-0E8C58936082}"/>
                </a:ext>
              </a:extLst>
            </p:cNvPr>
            <p:cNvSpPr/>
            <p:nvPr/>
          </p:nvSpPr>
          <p:spPr bwMode="auto">
            <a:xfrm>
              <a:off x="3036707" y="4662310"/>
              <a:ext cx="349955" cy="34995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52D3D79-B382-7947-A8CC-442747360070}"/>
                </a:ext>
              </a:extLst>
            </p:cNvPr>
            <p:cNvSpPr/>
            <p:nvPr/>
          </p:nvSpPr>
          <p:spPr bwMode="auto">
            <a:xfrm>
              <a:off x="3036706" y="5198532"/>
              <a:ext cx="349955" cy="34995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D252A6F-A6E6-694C-BCE4-1EDE9E9E7FD4}"/>
                </a:ext>
              </a:extLst>
            </p:cNvPr>
            <p:cNvSpPr/>
            <p:nvPr/>
          </p:nvSpPr>
          <p:spPr bwMode="auto">
            <a:xfrm>
              <a:off x="3036706" y="5734754"/>
              <a:ext cx="349955" cy="34995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9224221-52F1-834F-8F57-53B81A791499}"/>
                </a:ext>
              </a:extLst>
            </p:cNvPr>
            <p:cNvSpPr/>
            <p:nvPr/>
          </p:nvSpPr>
          <p:spPr bwMode="auto">
            <a:xfrm>
              <a:off x="1504896" y="2517422"/>
              <a:ext cx="349955" cy="349955"/>
            </a:xfrm>
            <a:prstGeom prst="ellipse">
              <a:avLst/>
            </a:prstGeom>
            <a:solidFill>
              <a:srgbClr val="92D05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err="1">
                <a:solidFill>
                  <a:srgbClr val="92D050"/>
                </a:soli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D31AAEB-2A8A-6543-BA06-15FC50EA1EFB}"/>
                </a:ext>
              </a:extLst>
            </p:cNvPr>
            <p:cNvSpPr/>
            <p:nvPr/>
          </p:nvSpPr>
          <p:spPr bwMode="auto">
            <a:xfrm>
              <a:off x="1504895" y="3053644"/>
              <a:ext cx="349955" cy="349955"/>
            </a:xfrm>
            <a:prstGeom prst="ellipse">
              <a:avLst/>
            </a:prstGeom>
            <a:solidFill>
              <a:srgbClr val="92D05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err="1">
                <a:solidFill>
                  <a:srgbClr val="92D050"/>
                </a:soli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163F67F-B320-FE4B-AE4D-E786EB1D5613}"/>
                </a:ext>
              </a:extLst>
            </p:cNvPr>
            <p:cNvSpPr/>
            <p:nvPr/>
          </p:nvSpPr>
          <p:spPr bwMode="auto">
            <a:xfrm>
              <a:off x="1504895" y="3589866"/>
              <a:ext cx="349955" cy="349955"/>
            </a:xfrm>
            <a:prstGeom prst="ellipse">
              <a:avLst/>
            </a:prstGeom>
            <a:solidFill>
              <a:srgbClr val="92D05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err="1">
                <a:solidFill>
                  <a:srgbClr val="92D050"/>
                </a:soli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2E8649C-CA3B-934A-B731-8DF8F3C7060F}"/>
                </a:ext>
              </a:extLst>
            </p:cNvPr>
            <p:cNvSpPr/>
            <p:nvPr/>
          </p:nvSpPr>
          <p:spPr bwMode="auto">
            <a:xfrm>
              <a:off x="1504895" y="4126088"/>
              <a:ext cx="349955" cy="349955"/>
            </a:xfrm>
            <a:prstGeom prst="ellipse">
              <a:avLst/>
            </a:prstGeom>
            <a:solidFill>
              <a:srgbClr val="92D05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err="1">
                <a:solidFill>
                  <a:srgbClr val="92D050"/>
                </a:soli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6C8DCE3-9408-5D49-A780-54F33290E4A5}"/>
                </a:ext>
              </a:extLst>
            </p:cNvPr>
            <p:cNvSpPr/>
            <p:nvPr/>
          </p:nvSpPr>
          <p:spPr bwMode="auto">
            <a:xfrm>
              <a:off x="1504894" y="4662310"/>
              <a:ext cx="349955" cy="349955"/>
            </a:xfrm>
            <a:prstGeom prst="ellipse">
              <a:avLst/>
            </a:prstGeom>
            <a:solidFill>
              <a:srgbClr val="92D05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err="1">
                <a:solidFill>
                  <a:srgbClr val="92D050"/>
                </a:soli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D50D7FE-C5E0-DF43-9B6A-8E5374A64D1A}"/>
                </a:ext>
              </a:extLst>
            </p:cNvPr>
            <p:cNvSpPr/>
            <p:nvPr/>
          </p:nvSpPr>
          <p:spPr bwMode="auto">
            <a:xfrm>
              <a:off x="4579808" y="1444978"/>
              <a:ext cx="349955" cy="34995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45FF604-6E8A-3F4B-95D1-60F3DF0C31D8}"/>
                </a:ext>
              </a:extLst>
            </p:cNvPr>
            <p:cNvSpPr/>
            <p:nvPr/>
          </p:nvSpPr>
          <p:spPr bwMode="auto">
            <a:xfrm>
              <a:off x="4579807" y="1981200"/>
              <a:ext cx="349955" cy="34995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681FF15-027D-764C-9F68-5E697C21463C}"/>
                </a:ext>
              </a:extLst>
            </p:cNvPr>
            <p:cNvSpPr/>
            <p:nvPr/>
          </p:nvSpPr>
          <p:spPr bwMode="auto">
            <a:xfrm>
              <a:off x="4579807" y="2517422"/>
              <a:ext cx="349955" cy="34995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A8C080C-3F60-1442-BB73-51937E69E748}"/>
                </a:ext>
              </a:extLst>
            </p:cNvPr>
            <p:cNvSpPr/>
            <p:nvPr/>
          </p:nvSpPr>
          <p:spPr bwMode="auto">
            <a:xfrm>
              <a:off x="4579806" y="3053644"/>
              <a:ext cx="349955" cy="34995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C3A31B1-2A4F-1341-A422-BC4E4C1A9647}"/>
                </a:ext>
              </a:extLst>
            </p:cNvPr>
            <p:cNvSpPr/>
            <p:nvPr/>
          </p:nvSpPr>
          <p:spPr bwMode="auto">
            <a:xfrm>
              <a:off x="4579806" y="3589866"/>
              <a:ext cx="349955" cy="34995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DACC0EC-6841-564B-9786-A447CBB55BDA}"/>
                </a:ext>
              </a:extLst>
            </p:cNvPr>
            <p:cNvSpPr/>
            <p:nvPr/>
          </p:nvSpPr>
          <p:spPr bwMode="auto">
            <a:xfrm>
              <a:off x="4579806" y="4126088"/>
              <a:ext cx="349955" cy="34995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07E5320-485A-8046-9020-E784BDC788C0}"/>
                </a:ext>
              </a:extLst>
            </p:cNvPr>
            <p:cNvSpPr/>
            <p:nvPr/>
          </p:nvSpPr>
          <p:spPr bwMode="auto">
            <a:xfrm>
              <a:off x="4579805" y="4662310"/>
              <a:ext cx="349955" cy="34995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8CDDCDE-1365-CF4C-9688-17686D5B869B}"/>
                </a:ext>
              </a:extLst>
            </p:cNvPr>
            <p:cNvSpPr/>
            <p:nvPr/>
          </p:nvSpPr>
          <p:spPr bwMode="auto">
            <a:xfrm>
              <a:off x="4579804" y="5198532"/>
              <a:ext cx="349955" cy="34995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B5E8CCA-11A0-5345-84E7-5BCD133A103D}"/>
                </a:ext>
              </a:extLst>
            </p:cNvPr>
            <p:cNvSpPr/>
            <p:nvPr/>
          </p:nvSpPr>
          <p:spPr bwMode="auto">
            <a:xfrm>
              <a:off x="4579804" y="5734754"/>
              <a:ext cx="349955" cy="34995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BB14E41-39F6-034C-AD2A-046660D164E9}"/>
                </a:ext>
              </a:extLst>
            </p:cNvPr>
            <p:cNvSpPr/>
            <p:nvPr/>
          </p:nvSpPr>
          <p:spPr bwMode="auto">
            <a:xfrm>
              <a:off x="6141156" y="1444978"/>
              <a:ext cx="349955" cy="34995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D7CB633-F623-214C-91CC-B887EEA90912}"/>
                </a:ext>
              </a:extLst>
            </p:cNvPr>
            <p:cNvSpPr/>
            <p:nvPr/>
          </p:nvSpPr>
          <p:spPr bwMode="auto">
            <a:xfrm>
              <a:off x="6141155" y="1981200"/>
              <a:ext cx="349955" cy="34995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C776F6A2-DFAB-5847-AA77-109B84AFB9F1}"/>
                </a:ext>
              </a:extLst>
            </p:cNvPr>
            <p:cNvSpPr/>
            <p:nvPr/>
          </p:nvSpPr>
          <p:spPr bwMode="auto">
            <a:xfrm>
              <a:off x="6141155" y="2517422"/>
              <a:ext cx="349955" cy="34995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01FC93BB-1475-8245-B1A1-58DBF6D1B8ED}"/>
                </a:ext>
              </a:extLst>
            </p:cNvPr>
            <p:cNvSpPr/>
            <p:nvPr/>
          </p:nvSpPr>
          <p:spPr bwMode="auto">
            <a:xfrm>
              <a:off x="6141154" y="3053644"/>
              <a:ext cx="349955" cy="34995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FC1D0025-8630-4B4F-AC6F-4DB357A9048A}"/>
                </a:ext>
              </a:extLst>
            </p:cNvPr>
            <p:cNvSpPr/>
            <p:nvPr/>
          </p:nvSpPr>
          <p:spPr bwMode="auto">
            <a:xfrm>
              <a:off x="6141154" y="3589866"/>
              <a:ext cx="349955" cy="34995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CE22A57C-4292-4143-9F9B-AFEDF0385100}"/>
                </a:ext>
              </a:extLst>
            </p:cNvPr>
            <p:cNvSpPr/>
            <p:nvPr/>
          </p:nvSpPr>
          <p:spPr bwMode="auto">
            <a:xfrm>
              <a:off x="6141154" y="4126088"/>
              <a:ext cx="349955" cy="34995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A07E6104-FD65-904F-93AB-45B39A684F79}"/>
                </a:ext>
              </a:extLst>
            </p:cNvPr>
            <p:cNvSpPr/>
            <p:nvPr/>
          </p:nvSpPr>
          <p:spPr bwMode="auto">
            <a:xfrm>
              <a:off x="6141153" y="4662310"/>
              <a:ext cx="349955" cy="34995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B22C8416-543D-C749-9D01-68BCD0542983}"/>
                </a:ext>
              </a:extLst>
            </p:cNvPr>
            <p:cNvSpPr/>
            <p:nvPr/>
          </p:nvSpPr>
          <p:spPr bwMode="auto">
            <a:xfrm>
              <a:off x="6141152" y="5198532"/>
              <a:ext cx="349955" cy="34995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17FD5761-11E7-BB45-957A-9697BA250221}"/>
                </a:ext>
              </a:extLst>
            </p:cNvPr>
            <p:cNvSpPr/>
            <p:nvPr/>
          </p:nvSpPr>
          <p:spPr bwMode="auto">
            <a:xfrm>
              <a:off x="6141152" y="5734754"/>
              <a:ext cx="349955" cy="34995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36FAD32B-7735-F446-A2E1-271B3D77CC3C}"/>
                </a:ext>
              </a:extLst>
            </p:cNvPr>
            <p:cNvSpPr/>
            <p:nvPr/>
          </p:nvSpPr>
          <p:spPr bwMode="auto">
            <a:xfrm>
              <a:off x="7668633" y="1444978"/>
              <a:ext cx="349955" cy="34995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7CB106B9-19E2-5045-90F0-9FEB2C1917B2}"/>
                </a:ext>
              </a:extLst>
            </p:cNvPr>
            <p:cNvSpPr/>
            <p:nvPr/>
          </p:nvSpPr>
          <p:spPr bwMode="auto">
            <a:xfrm>
              <a:off x="7668632" y="1981200"/>
              <a:ext cx="349955" cy="34995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F05C6ADE-EFA1-6B40-BCDA-BE583085FE25}"/>
                </a:ext>
              </a:extLst>
            </p:cNvPr>
            <p:cNvSpPr/>
            <p:nvPr/>
          </p:nvSpPr>
          <p:spPr bwMode="auto">
            <a:xfrm>
              <a:off x="7668632" y="2517422"/>
              <a:ext cx="349955" cy="34995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83BC3860-0012-0844-ACEF-6ADA8C789F78}"/>
                </a:ext>
              </a:extLst>
            </p:cNvPr>
            <p:cNvSpPr/>
            <p:nvPr/>
          </p:nvSpPr>
          <p:spPr bwMode="auto">
            <a:xfrm>
              <a:off x="7668631" y="3053644"/>
              <a:ext cx="349955" cy="34995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405E5EE0-433C-DB44-A1F6-9E4E64F96056}"/>
                </a:ext>
              </a:extLst>
            </p:cNvPr>
            <p:cNvSpPr/>
            <p:nvPr/>
          </p:nvSpPr>
          <p:spPr bwMode="auto">
            <a:xfrm>
              <a:off x="7668631" y="3589866"/>
              <a:ext cx="349955" cy="34995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328A4419-D3B2-5343-9D61-CA20D4616029}"/>
                </a:ext>
              </a:extLst>
            </p:cNvPr>
            <p:cNvSpPr/>
            <p:nvPr/>
          </p:nvSpPr>
          <p:spPr bwMode="auto">
            <a:xfrm>
              <a:off x="7668631" y="4126088"/>
              <a:ext cx="349955" cy="34995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5C95792B-F85D-D845-A187-EF1769CD96DC}"/>
                </a:ext>
              </a:extLst>
            </p:cNvPr>
            <p:cNvSpPr/>
            <p:nvPr/>
          </p:nvSpPr>
          <p:spPr bwMode="auto">
            <a:xfrm>
              <a:off x="7668630" y="4662310"/>
              <a:ext cx="349955" cy="34995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DE2551CC-162C-C241-B2F0-B442E11B559C}"/>
                </a:ext>
              </a:extLst>
            </p:cNvPr>
            <p:cNvSpPr/>
            <p:nvPr/>
          </p:nvSpPr>
          <p:spPr bwMode="auto">
            <a:xfrm>
              <a:off x="7668629" y="5198532"/>
              <a:ext cx="349955" cy="34995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6E9A1A2D-590F-134C-9C69-E11F14F44A8D}"/>
                </a:ext>
              </a:extLst>
            </p:cNvPr>
            <p:cNvSpPr/>
            <p:nvPr/>
          </p:nvSpPr>
          <p:spPr bwMode="auto">
            <a:xfrm>
              <a:off x="7668629" y="5734754"/>
              <a:ext cx="349955" cy="34995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47C4FB0B-A864-0643-AFB4-96E0DF17482B}"/>
                </a:ext>
              </a:extLst>
            </p:cNvPr>
            <p:cNvSpPr/>
            <p:nvPr/>
          </p:nvSpPr>
          <p:spPr bwMode="auto">
            <a:xfrm>
              <a:off x="9150952" y="2771423"/>
              <a:ext cx="349955" cy="349955"/>
            </a:xfrm>
            <a:prstGeom prst="ellipse">
              <a:avLst/>
            </a:prstGeom>
            <a:solidFill>
              <a:srgbClr val="FF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F2FE7EC5-ABEA-2842-83FB-BE831C50953A}"/>
                </a:ext>
              </a:extLst>
            </p:cNvPr>
            <p:cNvSpPr/>
            <p:nvPr/>
          </p:nvSpPr>
          <p:spPr bwMode="auto">
            <a:xfrm>
              <a:off x="9150951" y="3307645"/>
              <a:ext cx="349955" cy="349955"/>
            </a:xfrm>
            <a:prstGeom prst="ellipse">
              <a:avLst/>
            </a:prstGeom>
            <a:solidFill>
              <a:srgbClr val="FF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0606B1DE-77E9-6D43-BF79-62C4D7DDB006}"/>
                </a:ext>
              </a:extLst>
            </p:cNvPr>
            <p:cNvSpPr/>
            <p:nvPr/>
          </p:nvSpPr>
          <p:spPr bwMode="auto">
            <a:xfrm>
              <a:off x="9150951" y="3843867"/>
              <a:ext cx="349955" cy="349955"/>
            </a:xfrm>
            <a:prstGeom prst="ellipse">
              <a:avLst/>
            </a:prstGeom>
            <a:solidFill>
              <a:srgbClr val="FF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89278469-7212-DC44-BBDF-4B7C6D6E1C92}"/>
                </a:ext>
              </a:extLst>
            </p:cNvPr>
            <p:cNvSpPr/>
            <p:nvPr/>
          </p:nvSpPr>
          <p:spPr bwMode="auto">
            <a:xfrm>
              <a:off x="9150951" y="4380089"/>
              <a:ext cx="349955" cy="349955"/>
            </a:xfrm>
            <a:prstGeom prst="ellipse">
              <a:avLst/>
            </a:prstGeom>
            <a:solidFill>
              <a:srgbClr val="FF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46DE88F4-886A-4C4E-B58D-75E546995D43}"/>
                </a:ext>
              </a:extLst>
            </p:cNvPr>
            <p:cNvCxnSpPr>
              <a:stCxn id="5" idx="6"/>
              <a:endCxn id="19" idx="2"/>
            </p:cNvCxnSpPr>
            <p:nvPr/>
          </p:nvCxnSpPr>
          <p:spPr>
            <a:xfrm>
              <a:off x="3386665" y="1619956"/>
              <a:ext cx="1193143" cy="0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4BB24300-F684-6C41-BDDD-49BA6C77EADE}"/>
                </a:ext>
              </a:extLst>
            </p:cNvPr>
            <p:cNvCxnSpPr>
              <a:cxnSpLocks/>
              <a:stCxn id="5" idx="6"/>
              <a:endCxn id="20" idx="2"/>
            </p:cNvCxnSpPr>
            <p:nvPr/>
          </p:nvCxnSpPr>
          <p:spPr>
            <a:xfrm>
              <a:off x="3386665" y="1619956"/>
              <a:ext cx="1193142" cy="536222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029937C5-0854-6146-8D0C-FAF8511F12CD}"/>
                </a:ext>
              </a:extLst>
            </p:cNvPr>
            <p:cNvCxnSpPr>
              <a:cxnSpLocks/>
              <a:stCxn id="5" idx="6"/>
              <a:endCxn id="21" idx="2"/>
            </p:cNvCxnSpPr>
            <p:nvPr/>
          </p:nvCxnSpPr>
          <p:spPr>
            <a:xfrm>
              <a:off x="3386665" y="1619956"/>
              <a:ext cx="1193142" cy="1072444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0677562A-CCC2-7A4B-8F1E-37F14A207053}"/>
                </a:ext>
              </a:extLst>
            </p:cNvPr>
            <p:cNvCxnSpPr>
              <a:cxnSpLocks/>
              <a:stCxn id="5" idx="6"/>
              <a:endCxn id="22" idx="2"/>
            </p:cNvCxnSpPr>
            <p:nvPr/>
          </p:nvCxnSpPr>
          <p:spPr>
            <a:xfrm>
              <a:off x="3386665" y="1619956"/>
              <a:ext cx="1193141" cy="1608666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651F9DF-FB00-1140-8ADC-F733998312CD}"/>
                </a:ext>
              </a:extLst>
            </p:cNvPr>
            <p:cNvCxnSpPr>
              <a:cxnSpLocks/>
              <a:stCxn id="5" idx="6"/>
              <a:endCxn id="23" idx="2"/>
            </p:cNvCxnSpPr>
            <p:nvPr/>
          </p:nvCxnSpPr>
          <p:spPr>
            <a:xfrm>
              <a:off x="3386665" y="1619956"/>
              <a:ext cx="1193141" cy="2144888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5C279B22-E1E1-CF4C-9EE2-A0F27BB033EF}"/>
                </a:ext>
              </a:extLst>
            </p:cNvPr>
            <p:cNvCxnSpPr>
              <a:cxnSpLocks/>
              <a:stCxn id="5" idx="6"/>
              <a:endCxn id="24" idx="2"/>
            </p:cNvCxnSpPr>
            <p:nvPr/>
          </p:nvCxnSpPr>
          <p:spPr>
            <a:xfrm>
              <a:off x="3386665" y="1619956"/>
              <a:ext cx="1193141" cy="2681110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6DC976A-5E32-FF45-B564-0CC8303827A2}"/>
                </a:ext>
              </a:extLst>
            </p:cNvPr>
            <p:cNvCxnSpPr>
              <a:cxnSpLocks/>
              <a:stCxn id="5" idx="6"/>
              <a:endCxn id="25" idx="2"/>
            </p:cNvCxnSpPr>
            <p:nvPr/>
          </p:nvCxnSpPr>
          <p:spPr>
            <a:xfrm>
              <a:off x="3386665" y="1619956"/>
              <a:ext cx="1193140" cy="3217332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79661BBB-CE67-1541-94FC-400F07EF5451}"/>
                </a:ext>
              </a:extLst>
            </p:cNvPr>
            <p:cNvCxnSpPr>
              <a:cxnSpLocks/>
              <a:stCxn id="5" idx="6"/>
              <a:endCxn id="26" idx="2"/>
            </p:cNvCxnSpPr>
            <p:nvPr/>
          </p:nvCxnSpPr>
          <p:spPr>
            <a:xfrm>
              <a:off x="3386665" y="1619956"/>
              <a:ext cx="1193139" cy="3753554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3C00CDD2-BD4B-5345-A5EA-C6F51FA9FBA9}"/>
                </a:ext>
              </a:extLst>
            </p:cNvPr>
            <p:cNvCxnSpPr>
              <a:cxnSpLocks/>
              <a:stCxn id="5" idx="6"/>
              <a:endCxn id="27" idx="2"/>
            </p:cNvCxnSpPr>
            <p:nvPr/>
          </p:nvCxnSpPr>
          <p:spPr>
            <a:xfrm>
              <a:off x="3386665" y="1619956"/>
              <a:ext cx="1193139" cy="4289776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F1A33AEA-C65E-0E4F-AE70-2A93188AA147}"/>
                </a:ext>
              </a:extLst>
            </p:cNvPr>
            <p:cNvCxnSpPr>
              <a:cxnSpLocks/>
            </p:cNvCxnSpPr>
            <p:nvPr/>
          </p:nvCxnSpPr>
          <p:spPr>
            <a:xfrm>
              <a:off x="3390989" y="2156176"/>
              <a:ext cx="1181854" cy="0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05707C06-E7C7-C542-A1F7-6DCADD5D969D}"/>
                </a:ext>
              </a:extLst>
            </p:cNvPr>
            <p:cNvCxnSpPr>
              <a:cxnSpLocks/>
            </p:cNvCxnSpPr>
            <p:nvPr/>
          </p:nvCxnSpPr>
          <p:spPr>
            <a:xfrm>
              <a:off x="3390989" y="2156176"/>
              <a:ext cx="1181853" cy="536222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65355D1D-87F8-8C4A-9A60-408BC21DDF44}"/>
                </a:ext>
              </a:extLst>
            </p:cNvPr>
            <p:cNvCxnSpPr>
              <a:cxnSpLocks/>
            </p:cNvCxnSpPr>
            <p:nvPr/>
          </p:nvCxnSpPr>
          <p:spPr>
            <a:xfrm>
              <a:off x="3390989" y="2156176"/>
              <a:ext cx="1181853" cy="1072444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F421C9FC-0B29-1C43-A183-EC5E88D052A9}"/>
                </a:ext>
              </a:extLst>
            </p:cNvPr>
            <p:cNvCxnSpPr>
              <a:cxnSpLocks/>
            </p:cNvCxnSpPr>
            <p:nvPr/>
          </p:nvCxnSpPr>
          <p:spPr>
            <a:xfrm>
              <a:off x="3390989" y="2156176"/>
              <a:ext cx="1181852" cy="1608666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51FC9619-E519-D94B-8606-842FF526F64F}"/>
                </a:ext>
              </a:extLst>
            </p:cNvPr>
            <p:cNvCxnSpPr>
              <a:cxnSpLocks/>
            </p:cNvCxnSpPr>
            <p:nvPr/>
          </p:nvCxnSpPr>
          <p:spPr>
            <a:xfrm>
              <a:off x="3390989" y="2156176"/>
              <a:ext cx="1181852" cy="2144888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8BAA74CE-1CEC-E342-A5A3-593D437CA6C8}"/>
                </a:ext>
              </a:extLst>
            </p:cNvPr>
            <p:cNvCxnSpPr>
              <a:cxnSpLocks/>
            </p:cNvCxnSpPr>
            <p:nvPr/>
          </p:nvCxnSpPr>
          <p:spPr>
            <a:xfrm>
              <a:off x="3390989" y="2156176"/>
              <a:ext cx="1181852" cy="2681110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CEBFE98D-11BB-B34E-802C-944535A33E67}"/>
                </a:ext>
              </a:extLst>
            </p:cNvPr>
            <p:cNvCxnSpPr>
              <a:cxnSpLocks/>
            </p:cNvCxnSpPr>
            <p:nvPr/>
          </p:nvCxnSpPr>
          <p:spPr>
            <a:xfrm>
              <a:off x="3390989" y="2156176"/>
              <a:ext cx="1181851" cy="3217332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731300D3-2747-E749-92A1-EF099231ED8A}"/>
                </a:ext>
              </a:extLst>
            </p:cNvPr>
            <p:cNvCxnSpPr>
              <a:cxnSpLocks/>
            </p:cNvCxnSpPr>
            <p:nvPr/>
          </p:nvCxnSpPr>
          <p:spPr>
            <a:xfrm>
              <a:off x="3390989" y="2156176"/>
              <a:ext cx="1181850" cy="3753554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6000C0BE-DCBA-8F45-AB9E-CF299E42F7A8}"/>
                </a:ext>
              </a:extLst>
            </p:cNvPr>
            <p:cNvCxnSpPr>
              <a:cxnSpLocks/>
              <a:endCxn id="19" idx="2"/>
            </p:cNvCxnSpPr>
            <p:nvPr/>
          </p:nvCxnSpPr>
          <p:spPr>
            <a:xfrm flipV="1">
              <a:off x="3402278" y="1619956"/>
              <a:ext cx="1177530" cy="536220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19B480D4-2ED6-F34B-B33D-C0C3AD30E2B9}"/>
                </a:ext>
              </a:extLst>
            </p:cNvPr>
            <p:cNvCxnSpPr/>
            <p:nvPr/>
          </p:nvCxnSpPr>
          <p:spPr>
            <a:xfrm>
              <a:off x="3390985" y="2703684"/>
              <a:ext cx="1181854" cy="0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4B0881BC-B2F5-3448-9EA7-CCAF0DDA36C4}"/>
                </a:ext>
              </a:extLst>
            </p:cNvPr>
            <p:cNvCxnSpPr>
              <a:cxnSpLocks/>
            </p:cNvCxnSpPr>
            <p:nvPr/>
          </p:nvCxnSpPr>
          <p:spPr>
            <a:xfrm>
              <a:off x="3390985" y="2703684"/>
              <a:ext cx="1181853" cy="536222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72BF3E42-E213-A942-BB1C-551DD16B2C50}"/>
                </a:ext>
              </a:extLst>
            </p:cNvPr>
            <p:cNvCxnSpPr>
              <a:cxnSpLocks/>
            </p:cNvCxnSpPr>
            <p:nvPr/>
          </p:nvCxnSpPr>
          <p:spPr>
            <a:xfrm>
              <a:off x="3390985" y="2703684"/>
              <a:ext cx="1181853" cy="1072444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370C15E0-E103-3448-89C0-6E8D22728536}"/>
                </a:ext>
              </a:extLst>
            </p:cNvPr>
            <p:cNvCxnSpPr>
              <a:cxnSpLocks/>
            </p:cNvCxnSpPr>
            <p:nvPr/>
          </p:nvCxnSpPr>
          <p:spPr>
            <a:xfrm>
              <a:off x="3390985" y="2703684"/>
              <a:ext cx="1181852" cy="1608666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C7CAE61A-8803-3D4B-B4EE-ED0090D93BCA}"/>
                </a:ext>
              </a:extLst>
            </p:cNvPr>
            <p:cNvCxnSpPr>
              <a:cxnSpLocks/>
            </p:cNvCxnSpPr>
            <p:nvPr/>
          </p:nvCxnSpPr>
          <p:spPr>
            <a:xfrm>
              <a:off x="3390985" y="2703684"/>
              <a:ext cx="1181852" cy="2144888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B01D0040-63A7-914B-8FEB-72EEDF98F28F}"/>
                </a:ext>
              </a:extLst>
            </p:cNvPr>
            <p:cNvCxnSpPr>
              <a:cxnSpLocks/>
            </p:cNvCxnSpPr>
            <p:nvPr/>
          </p:nvCxnSpPr>
          <p:spPr>
            <a:xfrm>
              <a:off x="3390985" y="2703684"/>
              <a:ext cx="1181852" cy="2681110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B8A5C72D-0D11-9E4D-9AE1-2B1C2444DCE0}"/>
                </a:ext>
              </a:extLst>
            </p:cNvPr>
            <p:cNvCxnSpPr>
              <a:cxnSpLocks/>
            </p:cNvCxnSpPr>
            <p:nvPr/>
          </p:nvCxnSpPr>
          <p:spPr>
            <a:xfrm>
              <a:off x="3390985" y="2703684"/>
              <a:ext cx="1181851" cy="3217332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C87AFED4-4A65-F14A-9FA7-82CD4D0A3B88}"/>
                </a:ext>
              </a:extLst>
            </p:cNvPr>
            <p:cNvCxnSpPr>
              <a:cxnSpLocks/>
              <a:endCxn id="20" idx="2"/>
            </p:cNvCxnSpPr>
            <p:nvPr/>
          </p:nvCxnSpPr>
          <p:spPr>
            <a:xfrm flipV="1">
              <a:off x="3402274" y="2156178"/>
              <a:ext cx="1177533" cy="547506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C54D4E44-8AC3-654D-AF09-187B8A15B235}"/>
                </a:ext>
              </a:extLst>
            </p:cNvPr>
            <p:cNvCxnSpPr>
              <a:cxnSpLocks/>
              <a:endCxn id="19" idx="2"/>
            </p:cNvCxnSpPr>
            <p:nvPr/>
          </p:nvCxnSpPr>
          <p:spPr>
            <a:xfrm flipV="1">
              <a:off x="3402274" y="1619956"/>
              <a:ext cx="1177534" cy="1083728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45DF4458-BB79-DC48-AA11-B9B5D12F3016}"/>
                </a:ext>
              </a:extLst>
            </p:cNvPr>
            <p:cNvCxnSpPr>
              <a:cxnSpLocks/>
            </p:cNvCxnSpPr>
            <p:nvPr/>
          </p:nvCxnSpPr>
          <p:spPr>
            <a:xfrm>
              <a:off x="3395309" y="3239904"/>
              <a:ext cx="1181854" cy="0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A4F42D1A-AF1F-E549-A1E3-16FBFCB55ABA}"/>
                </a:ext>
              </a:extLst>
            </p:cNvPr>
            <p:cNvCxnSpPr>
              <a:cxnSpLocks/>
            </p:cNvCxnSpPr>
            <p:nvPr/>
          </p:nvCxnSpPr>
          <p:spPr>
            <a:xfrm>
              <a:off x="3395309" y="3239904"/>
              <a:ext cx="1181853" cy="536222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F07EDCEE-346E-D54B-9BC6-191990025F9C}"/>
                </a:ext>
              </a:extLst>
            </p:cNvPr>
            <p:cNvCxnSpPr>
              <a:cxnSpLocks/>
            </p:cNvCxnSpPr>
            <p:nvPr/>
          </p:nvCxnSpPr>
          <p:spPr>
            <a:xfrm>
              <a:off x="3395309" y="3239904"/>
              <a:ext cx="1181853" cy="1072444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C7D9C883-A6F2-F142-BE8B-A7257CD85EF2}"/>
                </a:ext>
              </a:extLst>
            </p:cNvPr>
            <p:cNvCxnSpPr>
              <a:cxnSpLocks/>
            </p:cNvCxnSpPr>
            <p:nvPr/>
          </p:nvCxnSpPr>
          <p:spPr>
            <a:xfrm>
              <a:off x="3395309" y="3239904"/>
              <a:ext cx="1181852" cy="1608666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E5626354-994F-284B-B23E-5666CA327176}"/>
                </a:ext>
              </a:extLst>
            </p:cNvPr>
            <p:cNvCxnSpPr>
              <a:cxnSpLocks/>
            </p:cNvCxnSpPr>
            <p:nvPr/>
          </p:nvCxnSpPr>
          <p:spPr>
            <a:xfrm>
              <a:off x="3395309" y="3239904"/>
              <a:ext cx="1181852" cy="2144888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9209ADBF-BFF0-D94F-AE05-638110AA6454}"/>
                </a:ext>
              </a:extLst>
            </p:cNvPr>
            <p:cNvCxnSpPr>
              <a:cxnSpLocks/>
            </p:cNvCxnSpPr>
            <p:nvPr/>
          </p:nvCxnSpPr>
          <p:spPr>
            <a:xfrm>
              <a:off x="3395309" y="3239904"/>
              <a:ext cx="1181852" cy="2681110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71C8DF11-D976-B44B-80DE-6E8C7BDD5761}"/>
                </a:ext>
              </a:extLst>
            </p:cNvPr>
            <p:cNvCxnSpPr>
              <a:cxnSpLocks/>
              <a:endCxn id="19" idx="2"/>
            </p:cNvCxnSpPr>
            <p:nvPr/>
          </p:nvCxnSpPr>
          <p:spPr>
            <a:xfrm flipV="1">
              <a:off x="3406598" y="1619956"/>
              <a:ext cx="1173210" cy="1619948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9288364A-BFCB-9F44-BEBA-FFB028DDB8BB}"/>
                </a:ext>
              </a:extLst>
            </p:cNvPr>
            <p:cNvCxnSpPr>
              <a:cxnSpLocks/>
              <a:endCxn id="19" idx="2"/>
            </p:cNvCxnSpPr>
            <p:nvPr/>
          </p:nvCxnSpPr>
          <p:spPr>
            <a:xfrm flipV="1">
              <a:off x="3406598" y="1619956"/>
              <a:ext cx="1173210" cy="1619948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943D51C4-3DF4-F345-A433-0A50A612BAA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5309" y="2703684"/>
              <a:ext cx="1177530" cy="536220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B453083B-7C3B-7A41-984D-086049864E26}"/>
                </a:ext>
              </a:extLst>
            </p:cNvPr>
            <p:cNvCxnSpPr/>
            <p:nvPr/>
          </p:nvCxnSpPr>
          <p:spPr>
            <a:xfrm>
              <a:off x="3395308" y="3776123"/>
              <a:ext cx="1181854" cy="0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1913D8B3-1D2E-E346-84BC-E7EF7DFEF2F1}"/>
                </a:ext>
              </a:extLst>
            </p:cNvPr>
            <p:cNvCxnSpPr>
              <a:cxnSpLocks/>
            </p:cNvCxnSpPr>
            <p:nvPr/>
          </p:nvCxnSpPr>
          <p:spPr>
            <a:xfrm>
              <a:off x="3395308" y="3776123"/>
              <a:ext cx="1181853" cy="536222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8CCECD00-C9DE-DC40-B4D4-927738AE81A1}"/>
                </a:ext>
              </a:extLst>
            </p:cNvPr>
            <p:cNvCxnSpPr>
              <a:cxnSpLocks/>
            </p:cNvCxnSpPr>
            <p:nvPr/>
          </p:nvCxnSpPr>
          <p:spPr>
            <a:xfrm>
              <a:off x="3395308" y="3776123"/>
              <a:ext cx="1181853" cy="1072444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7F77FED8-4D01-784A-8D89-680E913EDA6B}"/>
                </a:ext>
              </a:extLst>
            </p:cNvPr>
            <p:cNvCxnSpPr>
              <a:cxnSpLocks/>
            </p:cNvCxnSpPr>
            <p:nvPr/>
          </p:nvCxnSpPr>
          <p:spPr>
            <a:xfrm>
              <a:off x="3395308" y="3776123"/>
              <a:ext cx="1181852" cy="1608666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4364B086-995C-8142-AA6A-E564E39E17CC}"/>
                </a:ext>
              </a:extLst>
            </p:cNvPr>
            <p:cNvCxnSpPr>
              <a:cxnSpLocks/>
            </p:cNvCxnSpPr>
            <p:nvPr/>
          </p:nvCxnSpPr>
          <p:spPr>
            <a:xfrm>
              <a:off x="3395308" y="3776123"/>
              <a:ext cx="1181852" cy="2144888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7C50CA17-1BD9-EB4C-AD38-799187E1A4F1}"/>
                </a:ext>
              </a:extLst>
            </p:cNvPr>
            <p:cNvCxnSpPr>
              <a:cxnSpLocks/>
              <a:endCxn id="20" idx="2"/>
            </p:cNvCxnSpPr>
            <p:nvPr/>
          </p:nvCxnSpPr>
          <p:spPr>
            <a:xfrm flipV="1">
              <a:off x="3406597" y="2156178"/>
              <a:ext cx="1173210" cy="1619946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1224F83C-4864-6143-80D8-5F131C93E00E}"/>
                </a:ext>
              </a:extLst>
            </p:cNvPr>
            <p:cNvCxnSpPr>
              <a:cxnSpLocks/>
              <a:endCxn id="19" idx="2"/>
            </p:cNvCxnSpPr>
            <p:nvPr/>
          </p:nvCxnSpPr>
          <p:spPr>
            <a:xfrm flipV="1">
              <a:off x="3406597" y="1619956"/>
              <a:ext cx="1173211" cy="2156168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FCC2987C-75A3-8E4C-BB18-D30E501A6424}"/>
                </a:ext>
              </a:extLst>
            </p:cNvPr>
            <p:cNvCxnSpPr>
              <a:cxnSpLocks/>
              <a:endCxn id="22" idx="2"/>
            </p:cNvCxnSpPr>
            <p:nvPr/>
          </p:nvCxnSpPr>
          <p:spPr>
            <a:xfrm flipV="1">
              <a:off x="3406597" y="3228622"/>
              <a:ext cx="1173209" cy="547502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91C069E0-DA0C-7143-BD5A-D4CC628BDEFF}"/>
                </a:ext>
              </a:extLst>
            </p:cNvPr>
            <p:cNvCxnSpPr>
              <a:cxnSpLocks/>
              <a:endCxn id="21" idx="2"/>
            </p:cNvCxnSpPr>
            <p:nvPr/>
          </p:nvCxnSpPr>
          <p:spPr>
            <a:xfrm flipV="1">
              <a:off x="3406597" y="2692400"/>
              <a:ext cx="1173210" cy="1083724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0713CB19-61F7-7B4C-8C0A-8634F9A294E9}"/>
                </a:ext>
              </a:extLst>
            </p:cNvPr>
            <p:cNvCxnSpPr>
              <a:cxnSpLocks/>
            </p:cNvCxnSpPr>
            <p:nvPr/>
          </p:nvCxnSpPr>
          <p:spPr>
            <a:xfrm>
              <a:off x="3399632" y="4312343"/>
              <a:ext cx="1181854" cy="0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B35E7686-6763-0440-8FF2-160B9A0D27B1}"/>
                </a:ext>
              </a:extLst>
            </p:cNvPr>
            <p:cNvCxnSpPr>
              <a:cxnSpLocks/>
            </p:cNvCxnSpPr>
            <p:nvPr/>
          </p:nvCxnSpPr>
          <p:spPr>
            <a:xfrm>
              <a:off x="3399632" y="4312343"/>
              <a:ext cx="1181853" cy="536222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5922C1DA-1A67-074E-94F3-65B25FE55979}"/>
                </a:ext>
              </a:extLst>
            </p:cNvPr>
            <p:cNvCxnSpPr>
              <a:cxnSpLocks/>
            </p:cNvCxnSpPr>
            <p:nvPr/>
          </p:nvCxnSpPr>
          <p:spPr>
            <a:xfrm>
              <a:off x="3399632" y="4312343"/>
              <a:ext cx="1181853" cy="1072444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3BEB2530-0C13-3341-9AE5-D94B60E97F21}"/>
                </a:ext>
              </a:extLst>
            </p:cNvPr>
            <p:cNvCxnSpPr>
              <a:cxnSpLocks/>
            </p:cNvCxnSpPr>
            <p:nvPr/>
          </p:nvCxnSpPr>
          <p:spPr>
            <a:xfrm>
              <a:off x="3399632" y="4312343"/>
              <a:ext cx="1181852" cy="1608666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15DFBBAD-CEF7-9345-AB9B-E7156BE84239}"/>
                </a:ext>
              </a:extLst>
            </p:cNvPr>
            <p:cNvCxnSpPr>
              <a:cxnSpLocks/>
              <a:endCxn id="19" idx="2"/>
            </p:cNvCxnSpPr>
            <p:nvPr/>
          </p:nvCxnSpPr>
          <p:spPr>
            <a:xfrm flipV="1">
              <a:off x="3410921" y="1619956"/>
              <a:ext cx="1168887" cy="2692388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F7EB80E2-60E2-E941-91D5-FF0D39440B2D}"/>
                </a:ext>
              </a:extLst>
            </p:cNvPr>
            <p:cNvCxnSpPr>
              <a:cxnSpLocks/>
              <a:endCxn id="22" idx="2"/>
            </p:cNvCxnSpPr>
            <p:nvPr/>
          </p:nvCxnSpPr>
          <p:spPr>
            <a:xfrm flipV="1">
              <a:off x="3410921" y="3228622"/>
              <a:ext cx="1168885" cy="1083722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D2661D5F-4985-4B47-BEE8-C046A95E7F9A}"/>
                </a:ext>
              </a:extLst>
            </p:cNvPr>
            <p:cNvCxnSpPr>
              <a:cxnSpLocks/>
              <a:endCxn id="20" idx="2"/>
            </p:cNvCxnSpPr>
            <p:nvPr/>
          </p:nvCxnSpPr>
          <p:spPr>
            <a:xfrm flipV="1">
              <a:off x="3410921" y="2156178"/>
              <a:ext cx="1168886" cy="2156166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BAA263B8-03CB-044F-ACAE-77473D02BF61}"/>
                </a:ext>
              </a:extLst>
            </p:cNvPr>
            <p:cNvCxnSpPr>
              <a:cxnSpLocks/>
              <a:endCxn id="21" idx="2"/>
            </p:cNvCxnSpPr>
            <p:nvPr/>
          </p:nvCxnSpPr>
          <p:spPr>
            <a:xfrm flipV="1">
              <a:off x="3410921" y="2692400"/>
              <a:ext cx="1168886" cy="1619944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1FEF6B6E-773D-734F-BF2E-C46AC0FDC6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9632" y="3776123"/>
              <a:ext cx="1177530" cy="536220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9896F141-F197-D445-BF65-9904EED89D12}"/>
                </a:ext>
              </a:extLst>
            </p:cNvPr>
            <p:cNvCxnSpPr>
              <a:cxnSpLocks/>
            </p:cNvCxnSpPr>
            <p:nvPr/>
          </p:nvCxnSpPr>
          <p:spPr>
            <a:xfrm>
              <a:off x="3382329" y="4837285"/>
              <a:ext cx="1181854" cy="0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B742D2CA-85D1-F64A-9255-58151BC12828}"/>
                </a:ext>
              </a:extLst>
            </p:cNvPr>
            <p:cNvCxnSpPr>
              <a:cxnSpLocks/>
            </p:cNvCxnSpPr>
            <p:nvPr/>
          </p:nvCxnSpPr>
          <p:spPr>
            <a:xfrm>
              <a:off x="3382329" y="4837285"/>
              <a:ext cx="1181853" cy="536222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CEC87542-9929-AE48-84BF-87FA5F4C87FC}"/>
                </a:ext>
              </a:extLst>
            </p:cNvPr>
            <p:cNvCxnSpPr>
              <a:cxnSpLocks/>
            </p:cNvCxnSpPr>
            <p:nvPr/>
          </p:nvCxnSpPr>
          <p:spPr>
            <a:xfrm>
              <a:off x="3382329" y="4837285"/>
              <a:ext cx="1181853" cy="1072444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ACEDE495-D55A-1E4F-86D5-C4193D125E0E}"/>
                </a:ext>
              </a:extLst>
            </p:cNvPr>
            <p:cNvCxnSpPr>
              <a:cxnSpLocks/>
              <a:endCxn id="19" idx="2"/>
            </p:cNvCxnSpPr>
            <p:nvPr/>
          </p:nvCxnSpPr>
          <p:spPr>
            <a:xfrm flipV="1">
              <a:off x="3393618" y="1619956"/>
              <a:ext cx="1186190" cy="3217330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39D6CA31-F137-E144-9711-8200B0A32BB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82329" y="2144898"/>
              <a:ext cx="1168887" cy="2692388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3538EA5E-7A39-BD46-A8D7-079C911577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82329" y="3753564"/>
              <a:ext cx="1168885" cy="1083722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6CEFC991-3DDA-1448-B410-3867935077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82329" y="2681120"/>
              <a:ext cx="1168886" cy="2156166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84750BB5-16C4-E149-9B72-64EDAEAA88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82329" y="3217342"/>
              <a:ext cx="1168886" cy="1619944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7E180F16-24C9-004C-8BBD-EEE85275756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82329" y="4301065"/>
              <a:ext cx="1177530" cy="536220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E37DDBC7-BFC3-5848-A9C2-AC11A3492DE9}"/>
                </a:ext>
              </a:extLst>
            </p:cNvPr>
            <p:cNvCxnSpPr>
              <a:cxnSpLocks/>
            </p:cNvCxnSpPr>
            <p:nvPr/>
          </p:nvCxnSpPr>
          <p:spPr>
            <a:xfrm>
              <a:off x="3382850" y="5373505"/>
              <a:ext cx="1181854" cy="0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AADCFF16-E3F3-6440-A57D-7F8485E1F7C5}"/>
                </a:ext>
              </a:extLst>
            </p:cNvPr>
            <p:cNvCxnSpPr>
              <a:cxnSpLocks/>
            </p:cNvCxnSpPr>
            <p:nvPr/>
          </p:nvCxnSpPr>
          <p:spPr>
            <a:xfrm>
              <a:off x="3382850" y="5373505"/>
              <a:ext cx="1181853" cy="536222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3DA4A29A-D78B-3A4F-B61C-DE243B98F343}"/>
                </a:ext>
              </a:extLst>
            </p:cNvPr>
            <p:cNvCxnSpPr>
              <a:cxnSpLocks/>
              <a:endCxn id="19" idx="2"/>
            </p:cNvCxnSpPr>
            <p:nvPr/>
          </p:nvCxnSpPr>
          <p:spPr>
            <a:xfrm flipV="1">
              <a:off x="3394139" y="1619956"/>
              <a:ext cx="1185669" cy="3753550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6D1502D-840D-A047-9DAA-BA07CE42617D}"/>
                </a:ext>
              </a:extLst>
            </p:cNvPr>
            <p:cNvCxnSpPr>
              <a:cxnSpLocks/>
              <a:endCxn id="20" idx="2"/>
            </p:cNvCxnSpPr>
            <p:nvPr/>
          </p:nvCxnSpPr>
          <p:spPr>
            <a:xfrm flipV="1">
              <a:off x="3394139" y="2156178"/>
              <a:ext cx="1185668" cy="3217328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C27A7C2D-3BA7-4048-A2BD-3A443AF3FD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82850" y="2681118"/>
              <a:ext cx="1168887" cy="2692388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F5BCF68F-F38C-4045-96C7-AF9CE81142F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82850" y="4289784"/>
              <a:ext cx="1168885" cy="1083722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F56CDA36-8635-3646-A68E-9DC62529D8D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82850" y="3217340"/>
              <a:ext cx="1168886" cy="2156166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DE34EA0C-A483-E144-9CAE-C41253D479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82850" y="3753562"/>
              <a:ext cx="1168886" cy="1619944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B2E8DDAC-5CF4-FA48-8F55-5A64B09A36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82850" y="4837285"/>
              <a:ext cx="1177530" cy="536220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239F320D-EF6D-8846-8EE0-C35850233B1F}"/>
                </a:ext>
              </a:extLst>
            </p:cNvPr>
            <p:cNvCxnSpPr>
              <a:cxnSpLocks/>
            </p:cNvCxnSpPr>
            <p:nvPr/>
          </p:nvCxnSpPr>
          <p:spPr>
            <a:xfrm>
              <a:off x="3381807" y="5921009"/>
              <a:ext cx="1181854" cy="0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0CAC5458-F41A-0149-B8BC-C8F715A4B133}"/>
                </a:ext>
              </a:extLst>
            </p:cNvPr>
            <p:cNvCxnSpPr>
              <a:cxnSpLocks/>
              <a:endCxn id="19" idx="2"/>
            </p:cNvCxnSpPr>
            <p:nvPr/>
          </p:nvCxnSpPr>
          <p:spPr>
            <a:xfrm flipV="1">
              <a:off x="3393096" y="1619956"/>
              <a:ext cx="1186712" cy="4301054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C075A91-F1A2-D846-8422-8D3786498BD7}"/>
                </a:ext>
              </a:extLst>
            </p:cNvPr>
            <p:cNvCxnSpPr>
              <a:cxnSpLocks/>
              <a:endCxn id="20" idx="2"/>
            </p:cNvCxnSpPr>
            <p:nvPr/>
          </p:nvCxnSpPr>
          <p:spPr>
            <a:xfrm flipV="1">
              <a:off x="3393096" y="2156178"/>
              <a:ext cx="1186711" cy="3764832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AA0B85E0-CEF1-1D49-AC7A-80F707B8B147}"/>
                </a:ext>
              </a:extLst>
            </p:cNvPr>
            <p:cNvCxnSpPr>
              <a:cxnSpLocks/>
              <a:endCxn id="21" idx="2"/>
            </p:cNvCxnSpPr>
            <p:nvPr/>
          </p:nvCxnSpPr>
          <p:spPr>
            <a:xfrm flipV="1">
              <a:off x="3393096" y="2692400"/>
              <a:ext cx="1186711" cy="3228610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157955E7-E5F8-7345-B66E-D704FADB53A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81807" y="3228622"/>
              <a:ext cx="1168887" cy="2692388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94845B2-9C47-E540-BA00-F296C53623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81807" y="4837288"/>
              <a:ext cx="1168885" cy="1083722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8A8094E4-8743-2540-9DC6-BC6F7055DE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81807" y="3764844"/>
              <a:ext cx="1168886" cy="2156166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6485D7D7-30D8-7545-8EBF-0750376F9B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81807" y="4301066"/>
              <a:ext cx="1168886" cy="1619944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C585C828-73BF-9546-B933-4476AA8AEF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81807" y="5384789"/>
              <a:ext cx="1177530" cy="536220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D691B75D-67E9-8B4F-B242-4F7351C89A3B}"/>
                </a:ext>
              </a:extLst>
            </p:cNvPr>
            <p:cNvCxnSpPr/>
            <p:nvPr/>
          </p:nvCxnSpPr>
          <p:spPr>
            <a:xfrm>
              <a:off x="4940892" y="1614314"/>
              <a:ext cx="1181854" cy="0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B73A498B-3CC2-2945-AD7F-C897B60D94A6}"/>
                </a:ext>
              </a:extLst>
            </p:cNvPr>
            <p:cNvCxnSpPr>
              <a:cxnSpLocks/>
            </p:cNvCxnSpPr>
            <p:nvPr/>
          </p:nvCxnSpPr>
          <p:spPr>
            <a:xfrm>
              <a:off x="4940892" y="1614314"/>
              <a:ext cx="1181853" cy="536222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A642E6F8-A493-C54C-B4BC-8A145AEDAD55}"/>
                </a:ext>
              </a:extLst>
            </p:cNvPr>
            <p:cNvCxnSpPr>
              <a:cxnSpLocks/>
            </p:cNvCxnSpPr>
            <p:nvPr/>
          </p:nvCxnSpPr>
          <p:spPr>
            <a:xfrm>
              <a:off x="4940892" y="1614314"/>
              <a:ext cx="1181853" cy="1072444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9EDBC30E-59CB-1241-9846-FCB7FD3C4C50}"/>
                </a:ext>
              </a:extLst>
            </p:cNvPr>
            <p:cNvCxnSpPr>
              <a:cxnSpLocks/>
            </p:cNvCxnSpPr>
            <p:nvPr/>
          </p:nvCxnSpPr>
          <p:spPr>
            <a:xfrm>
              <a:off x="4940892" y="1614314"/>
              <a:ext cx="1181852" cy="1608666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E8E676E1-5FE1-2048-A206-1577977FC7E6}"/>
                </a:ext>
              </a:extLst>
            </p:cNvPr>
            <p:cNvCxnSpPr>
              <a:cxnSpLocks/>
            </p:cNvCxnSpPr>
            <p:nvPr/>
          </p:nvCxnSpPr>
          <p:spPr>
            <a:xfrm>
              <a:off x="4940892" y="1614314"/>
              <a:ext cx="1181852" cy="2144888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496386D6-5E9C-3443-B9DC-60567C3FAF77}"/>
                </a:ext>
              </a:extLst>
            </p:cNvPr>
            <p:cNvCxnSpPr>
              <a:cxnSpLocks/>
            </p:cNvCxnSpPr>
            <p:nvPr/>
          </p:nvCxnSpPr>
          <p:spPr>
            <a:xfrm>
              <a:off x="4940892" y="1614314"/>
              <a:ext cx="1181852" cy="2681110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DF5E561B-986C-144D-90DD-2640D55FD1FD}"/>
                </a:ext>
              </a:extLst>
            </p:cNvPr>
            <p:cNvCxnSpPr>
              <a:cxnSpLocks/>
            </p:cNvCxnSpPr>
            <p:nvPr/>
          </p:nvCxnSpPr>
          <p:spPr>
            <a:xfrm>
              <a:off x="4940892" y="1614314"/>
              <a:ext cx="1181851" cy="3217332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3B69F739-1EC5-E44F-A559-CDA1545ADF80}"/>
                </a:ext>
              </a:extLst>
            </p:cNvPr>
            <p:cNvCxnSpPr>
              <a:cxnSpLocks/>
            </p:cNvCxnSpPr>
            <p:nvPr/>
          </p:nvCxnSpPr>
          <p:spPr>
            <a:xfrm>
              <a:off x="4940892" y="1614314"/>
              <a:ext cx="1181850" cy="3753554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61D2E7F5-A2BC-224F-A9D8-1C815E3BE3D9}"/>
                </a:ext>
              </a:extLst>
            </p:cNvPr>
            <p:cNvCxnSpPr>
              <a:cxnSpLocks/>
            </p:cNvCxnSpPr>
            <p:nvPr/>
          </p:nvCxnSpPr>
          <p:spPr>
            <a:xfrm>
              <a:off x="4940892" y="1614314"/>
              <a:ext cx="1181850" cy="4289776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B79EADC6-3F2B-994E-BF7D-D03B221150F6}"/>
                </a:ext>
              </a:extLst>
            </p:cNvPr>
            <p:cNvCxnSpPr>
              <a:cxnSpLocks/>
            </p:cNvCxnSpPr>
            <p:nvPr/>
          </p:nvCxnSpPr>
          <p:spPr>
            <a:xfrm>
              <a:off x="4945216" y="2150534"/>
              <a:ext cx="1181854" cy="0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1BAE091E-F0A0-9548-9DC8-9C1F584E6303}"/>
                </a:ext>
              </a:extLst>
            </p:cNvPr>
            <p:cNvCxnSpPr>
              <a:cxnSpLocks/>
            </p:cNvCxnSpPr>
            <p:nvPr/>
          </p:nvCxnSpPr>
          <p:spPr>
            <a:xfrm>
              <a:off x="4945216" y="2150534"/>
              <a:ext cx="1181853" cy="536222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3492B220-7256-7142-8BC6-557618583268}"/>
                </a:ext>
              </a:extLst>
            </p:cNvPr>
            <p:cNvCxnSpPr>
              <a:cxnSpLocks/>
            </p:cNvCxnSpPr>
            <p:nvPr/>
          </p:nvCxnSpPr>
          <p:spPr>
            <a:xfrm>
              <a:off x="4945216" y="2150534"/>
              <a:ext cx="1181853" cy="1072444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CADD9BD5-FB90-DA44-80BE-655DE6AE8FC7}"/>
                </a:ext>
              </a:extLst>
            </p:cNvPr>
            <p:cNvCxnSpPr>
              <a:cxnSpLocks/>
            </p:cNvCxnSpPr>
            <p:nvPr/>
          </p:nvCxnSpPr>
          <p:spPr>
            <a:xfrm>
              <a:off x="4945216" y="2150534"/>
              <a:ext cx="1181852" cy="1608666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21EEA451-5DA4-B649-886B-83006EF5E4CC}"/>
                </a:ext>
              </a:extLst>
            </p:cNvPr>
            <p:cNvCxnSpPr>
              <a:cxnSpLocks/>
            </p:cNvCxnSpPr>
            <p:nvPr/>
          </p:nvCxnSpPr>
          <p:spPr>
            <a:xfrm>
              <a:off x="4945216" y="2150534"/>
              <a:ext cx="1181852" cy="2144888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409CFE3C-4072-F44E-A194-828822892F14}"/>
                </a:ext>
              </a:extLst>
            </p:cNvPr>
            <p:cNvCxnSpPr>
              <a:cxnSpLocks/>
            </p:cNvCxnSpPr>
            <p:nvPr/>
          </p:nvCxnSpPr>
          <p:spPr>
            <a:xfrm>
              <a:off x="4945216" y="2150534"/>
              <a:ext cx="1181852" cy="2681110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6ED22D5B-DA8E-3E4B-AE9E-93FEE49F58A9}"/>
                </a:ext>
              </a:extLst>
            </p:cNvPr>
            <p:cNvCxnSpPr>
              <a:cxnSpLocks/>
            </p:cNvCxnSpPr>
            <p:nvPr/>
          </p:nvCxnSpPr>
          <p:spPr>
            <a:xfrm>
              <a:off x="4945216" y="2150534"/>
              <a:ext cx="1181851" cy="3217332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EBDE3C40-6855-9144-A30B-01BD6F5711A9}"/>
                </a:ext>
              </a:extLst>
            </p:cNvPr>
            <p:cNvCxnSpPr>
              <a:cxnSpLocks/>
            </p:cNvCxnSpPr>
            <p:nvPr/>
          </p:nvCxnSpPr>
          <p:spPr>
            <a:xfrm>
              <a:off x="4945216" y="2150534"/>
              <a:ext cx="1181850" cy="3753554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E0CB70EA-B5E8-AE46-B5A1-29A1FBA4B8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45216" y="1614314"/>
              <a:ext cx="1177530" cy="536220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88BD52AD-1E73-FE44-87CC-6A012FB12F46}"/>
                </a:ext>
              </a:extLst>
            </p:cNvPr>
            <p:cNvCxnSpPr/>
            <p:nvPr/>
          </p:nvCxnSpPr>
          <p:spPr>
            <a:xfrm>
              <a:off x="4945212" y="2698042"/>
              <a:ext cx="1181854" cy="0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E4C24743-09D3-DF4F-8E8E-B3DB3538DAB3}"/>
                </a:ext>
              </a:extLst>
            </p:cNvPr>
            <p:cNvCxnSpPr>
              <a:cxnSpLocks/>
            </p:cNvCxnSpPr>
            <p:nvPr/>
          </p:nvCxnSpPr>
          <p:spPr>
            <a:xfrm>
              <a:off x="4945212" y="2698042"/>
              <a:ext cx="1181853" cy="536222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227319A0-0217-8846-86B0-41484B16B4A8}"/>
                </a:ext>
              </a:extLst>
            </p:cNvPr>
            <p:cNvCxnSpPr>
              <a:cxnSpLocks/>
            </p:cNvCxnSpPr>
            <p:nvPr/>
          </p:nvCxnSpPr>
          <p:spPr>
            <a:xfrm>
              <a:off x="4945212" y="2698042"/>
              <a:ext cx="1181853" cy="1072444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CBB94E5E-1EE3-1C4D-A6CB-6B39738022D1}"/>
                </a:ext>
              </a:extLst>
            </p:cNvPr>
            <p:cNvCxnSpPr>
              <a:cxnSpLocks/>
            </p:cNvCxnSpPr>
            <p:nvPr/>
          </p:nvCxnSpPr>
          <p:spPr>
            <a:xfrm>
              <a:off x="4945212" y="2698042"/>
              <a:ext cx="1181852" cy="1608666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FD152196-A9EC-3648-987D-9873E1AA4BC4}"/>
                </a:ext>
              </a:extLst>
            </p:cNvPr>
            <p:cNvCxnSpPr>
              <a:cxnSpLocks/>
            </p:cNvCxnSpPr>
            <p:nvPr/>
          </p:nvCxnSpPr>
          <p:spPr>
            <a:xfrm>
              <a:off x="4945212" y="2698042"/>
              <a:ext cx="1181852" cy="2144888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2AC1D3FF-F3E1-4A42-9109-ED76CC7B0BC6}"/>
                </a:ext>
              </a:extLst>
            </p:cNvPr>
            <p:cNvCxnSpPr>
              <a:cxnSpLocks/>
            </p:cNvCxnSpPr>
            <p:nvPr/>
          </p:nvCxnSpPr>
          <p:spPr>
            <a:xfrm>
              <a:off x="4945212" y="2698042"/>
              <a:ext cx="1181852" cy="2681110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6831574B-CFA3-904F-9C25-D730D8D91C82}"/>
                </a:ext>
              </a:extLst>
            </p:cNvPr>
            <p:cNvCxnSpPr>
              <a:cxnSpLocks/>
            </p:cNvCxnSpPr>
            <p:nvPr/>
          </p:nvCxnSpPr>
          <p:spPr>
            <a:xfrm>
              <a:off x="4945212" y="2698042"/>
              <a:ext cx="1181851" cy="3217332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AFE4E83E-88C5-8344-A1B4-73D2AE33727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45212" y="2150536"/>
              <a:ext cx="1177533" cy="547506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B0A69DB7-6BB4-1247-BBC1-D22AC42A9A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45212" y="1614314"/>
              <a:ext cx="1177534" cy="1083728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AD70405F-ADC3-2541-809E-3A52E5886676}"/>
                </a:ext>
              </a:extLst>
            </p:cNvPr>
            <p:cNvCxnSpPr>
              <a:cxnSpLocks/>
            </p:cNvCxnSpPr>
            <p:nvPr/>
          </p:nvCxnSpPr>
          <p:spPr>
            <a:xfrm>
              <a:off x="4949536" y="3234262"/>
              <a:ext cx="1181854" cy="0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B2A8B0BB-0CAC-5C46-B556-6943C0BC4B22}"/>
                </a:ext>
              </a:extLst>
            </p:cNvPr>
            <p:cNvCxnSpPr>
              <a:cxnSpLocks/>
            </p:cNvCxnSpPr>
            <p:nvPr/>
          </p:nvCxnSpPr>
          <p:spPr>
            <a:xfrm>
              <a:off x="4949536" y="3234262"/>
              <a:ext cx="1181853" cy="536222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ADEBCBC5-25EF-3A4B-8867-42C32F2B8049}"/>
                </a:ext>
              </a:extLst>
            </p:cNvPr>
            <p:cNvCxnSpPr>
              <a:cxnSpLocks/>
            </p:cNvCxnSpPr>
            <p:nvPr/>
          </p:nvCxnSpPr>
          <p:spPr>
            <a:xfrm>
              <a:off x="4949536" y="3234262"/>
              <a:ext cx="1181853" cy="1072444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43B5021E-5305-4946-BCAE-783E1BA6AC3D}"/>
                </a:ext>
              </a:extLst>
            </p:cNvPr>
            <p:cNvCxnSpPr>
              <a:cxnSpLocks/>
            </p:cNvCxnSpPr>
            <p:nvPr/>
          </p:nvCxnSpPr>
          <p:spPr>
            <a:xfrm>
              <a:off x="4949536" y="3234262"/>
              <a:ext cx="1181852" cy="1608666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DE2E0448-02B4-9841-B23B-1508076E53DB}"/>
                </a:ext>
              </a:extLst>
            </p:cNvPr>
            <p:cNvCxnSpPr>
              <a:cxnSpLocks/>
            </p:cNvCxnSpPr>
            <p:nvPr/>
          </p:nvCxnSpPr>
          <p:spPr>
            <a:xfrm>
              <a:off x="4949536" y="3234262"/>
              <a:ext cx="1181852" cy="2144888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BD755F89-B8FC-0C4C-B491-F77CE9881A3B}"/>
                </a:ext>
              </a:extLst>
            </p:cNvPr>
            <p:cNvCxnSpPr>
              <a:cxnSpLocks/>
            </p:cNvCxnSpPr>
            <p:nvPr/>
          </p:nvCxnSpPr>
          <p:spPr>
            <a:xfrm>
              <a:off x="4949536" y="3234262"/>
              <a:ext cx="1181852" cy="2681110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7126EDA8-AA20-F544-A4E0-52024E13AEA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49536" y="1614314"/>
              <a:ext cx="1173210" cy="1619948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14DFFC58-4F0D-1E45-B834-704017B44D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49536" y="1614314"/>
              <a:ext cx="1173210" cy="1619948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7DF55480-D39A-1043-B11E-EE7345575A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49536" y="2698042"/>
              <a:ext cx="1177530" cy="536220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139EC900-4FF2-6640-B9D4-6FE0BFCE3778}"/>
                </a:ext>
              </a:extLst>
            </p:cNvPr>
            <p:cNvCxnSpPr/>
            <p:nvPr/>
          </p:nvCxnSpPr>
          <p:spPr>
            <a:xfrm>
              <a:off x="4949535" y="3770481"/>
              <a:ext cx="1181854" cy="0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D3FD0D31-B6CA-C540-8473-E0FB42EECFD4}"/>
                </a:ext>
              </a:extLst>
            </p:cNvPr>
            <p:cNvCxnSpPr>
              <a:cxnSpLocks/>
            </p:cNvCxnSpPr>
            <p:nvPr/>
          </p:nvCxnSpPr>
          <p:spPr>
            <a:xfrm>
              <a:off x="4949535" y="3770481"/>
              <a:ext cx="1181853" cy="536222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704FD911-4400-964A-B235-74976A5A568D}"/>
                </a:ext>
              </a:extLst>
            </p:cNvPr>
            <p:cNvCxnSpPr>
              <a:cxnSpLocks/>
            </p:cNvCxnSpPr>
            <p:nvPr/>
          </p:nvCxnSpPr>
          <p:spPr>
            <a:xfrm>
              <a:off x="4949535" y="3770481"/>
              <a:ext cx="1181853" cy="1072444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187AA847-71D8-7C45-8EA1-DF06B32E7B5D}"/>
                </a:ext>
              </a:extLst>
            </p:cNvPr>
            <p:cNvCxnSpPr>
              <a:cxnSpLocks/>
            </p:cNvCxnSpPr>
            <p:nvPr/>
          </p:nvCxnSpPr>
          <p:spPr>
            <a:xfrm>
              <a:off x="4949535" y="3770481"/>
              <a:ext cx="1181852" cy="1608666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BC56D07D-9D22-EE44-AB67-8B0E552BA08C}"/>
                </a:ext>
              </a:extLst>
            </p:cNvPr>
            <p:cNvCxnSpPr>
              <a:cxnSpLocks/>
            </p:cNvCxnSpPr>
            <p:nvPr/>
          </p:nvCxnSpPr>
          <p:spPr>
            <a:xfrm>
              <a:off x="4949535" y="3770481"/>
              <a:ext cx="1181852" cy="2144888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B85B7EF2-6B9A-F14B-886F-4D7B1AF66A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49535" y="2150536"/>
              <a:ext cx="1173210" cy="1619946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E9B9A3D8-0864-C243-92C7-3FDE480333E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49535" y="1614314"/>
              <a:ext cx="1173211" cy="2156168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34101992-0A32-514A-8CAA-7CC1C5FD94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49535" y="3222980"/>
              <a:ext cx="1173209" cy="547502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8D2B9B91-D99E-F74F-BCF8-7D3E68A8B36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49535" y="2686758"/>
              <a:ext cx="1173210" cy="1083724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1758A544-AA16-6A48-BBCE-518575F325A2}"/>
                </a:ext>
              </a:extLst>
            </p:cNvPr>
            <p:cNvCxnSpPr>
              <a:cxnSpLocks/>
            </p:cNvCxnSpPr>
            <p:nvPr/>
          </p:nvCxnSpPr>
          <p:spPr>
            <a:xfrm>
              <a:off x="4953859" y="4306701"/>
              <a:ext cx="1181854" cy="0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B48910E0-F6CE-244D-BD2B-29A7066AFEBF}"/>
                </a:ext>
              </a:extLst>
            </p:cNvPr>
            <p:cNvCxnSpPr>
              <a:cxnSpLocks/>
            </p:cNvCxnSpPr>
            <p:nvPr/>
          </p:nvCxnSpPr>
          <p:spPr>
            <a:xfrm>
              <a:off x="4953859" y="4306701"/>
              <a:ext cx="1181853" cy="536222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292CE09C-23DA-1640-B057-DA1EA6E9BE9C}"/>
                </a:ext>
              </a:extLst>
            </p:cNvPr>
            <p:cNvCxnSpPr>
              <a:cxnSpLocks/>
            </p:cNvCxnSpPr>
            <p:nvPr/>
          </p:nvCxnSpPr>
          <p:spPr>
            <a:xfrm>
              <a:off x="4953859" y="4306701"/>
              <a:ext cx="1181853" cy="1072444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A704B429-5FB1-7D45-850A-85BEED2A1D37}"/>
                </a:ext>
              </a:extLst>
            </p:cNvPr>
            <p:cNvCxnSpPr>
              <a:cxnSpLocks/>
            </p:cNvCxnSpPr>
            <p:nvPr/>
          </p:nvCxnSpPr>
          <p:spPr>
            <a:xfrm>
              <a:off x="4953859" y="4306701"/>
              <a:ext cx="1181852" cy="1608666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36D8648A-18CE-6F47-B466-89BE7B5AEB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53859" y="1614314"/>
              <a:ext cx="1168887" cy="2692388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00036FAC-FE2C-1B4A-9912-8F640AF6E9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53859" y="3222980"/>
              <a:ext cx="1168885" cy="1083722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6D630478-3A89-064B-B2F3-30DE306015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53859" y="2150536"/>
              <a:ext cx="1168886" cy="2156166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0C5BE04E-1967-6744-ACBF-561DCF20D9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53859" y="2686758"/>
              <a:ext cx="1168886" cy="1619944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D555606A-DCBC-6543-AACE-BE25789E8E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53859" y="3770481"/>
              <a:ext cx="1177530" cy="536220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39BDD741-BE2E-BA49-9F56-A5B1C04DEAF1}"/>
                </a:ext>
              </a:extLst>
            </p:cNvPr>
            <p:cNvCxnSpPr>
              <a:cxnSpLocks/>
            </p:cNvCxnSpPr>
            <p:nvPr/>
          </p:nvCxnSpPr>
          <p:spPr>
            <a:xfrm>
              <a:off x="4936556" y="4831643"/>
              <a:ext cx="1181854" cy="0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78052B86-7BB4-ED45-8310-ECD7A3769532}"/>
                </a:ext>
              </a:extLst>
            </p:cNvPr>
            <p:cNvCxnSpPr>
              <a:cxnSpLocks/>
            </p:cNvCxnSpPr>
            <p:nvPr/>
          </p:nvCxnSpPr>
          <p:spPr>
            <a:xfrm>
              <a:off x="4936556" y="4831643"/>
              <a:ext cx="1181853" cy="536222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64CFB978-AACD-9743-9C49-047D3EB969BD}"/>
                </a:ext>
              </a:extLst>
            </p:cNvPr>
            <p:cNvCxnSpPr>
              <a:cxnSpLocks/>
            </p:cNvCxnSpPr>
            <p:nvPr/>
          </p:nvCxnSpPr>
          <p:spPr>
            <a:xfrm>
              <a:off x="4936556" y="4831643"/>
              <a:ext cx="1181853" cy="1072444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4ED9BCE8-5ABB-9E47-B80D-A278B0BA5CE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36556" y="1614314"/>
              <a:ext cx="1186190" cy="3217330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15E36F57-A317-9746-A02C-E53F35B5F2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36556" y="2139256"/>
              <a:ext cx="1168887" cy="2692388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3C19F571-C893-E048-A73C-145005F8BE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36556" y="3747922"/>
              <a:ext cx="1168885" cy="1083722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612A2B58-F1E2-B740-B999-B6B7551838F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36556" y="2675478"/>
              <a:ext cx="1168886" cy="2156166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2BC1A20D-3F4B-DF4D-8424-F268FDA3A0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36556" y="3211700"/>
              <a:ext cx="1168886" cy="1619944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F35D84EF-6BEF-C745-AFEA-18B95A6C44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36556" y="4295423"/>
              <a:ext cx="1177530" cy="536220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74AED536-513C-1E48-A111-23DDF108CBA3}"/>
                </a:ext>
              </a:extLst>
            </p:cNvPr>
            <p:cNvCxnSpPr>
              <a:cxnSpLocks/>
            </p:cNvCxnSpPr>
            <p:nvPr/>
          </p:nvCxnSpPr>
          <p:spPr>
            <a:xfrm>
              <a:off x="4937077" y="5367863"/>
              <a:ext cx="1181854" cy="0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DAF9DC21-BEA3-2646-98B3-F93A3E3FB592}"/>
                </a:ext>
              </a:extLst>
            </p:cNvPr>
            <p:cNvCxnSpPr>
              <a:cxnSpLocks/>
            </p:cNvCxnSpPr>
            <p:nvPr/>
          </p:nvCxnSpPr>
          <p:spPr>
            <a:xfrm>
              <a:off x="4937077" y="5367863"/>
              <a:ext cx="1181853" cy="536222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52595C3D-A61F-694A-B386-FAFAE336A4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37077" y="1614314"/>
              <a:ext cx="1185669" cy="3753550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B1E0CC91-F1B1-9344-B41A-0D369FA74C4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37077" y="2150536"/>
              <a:ext cx="1185668" cy="3217328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38455929-87AF-974C-9403-E1BEBA0AF09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37077" y="2675476"/>
              <a:ext cx="1168887" cy="2692388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DA8425A6-46A8-5545-B77E-EF2014077E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37077" y="4284142"/>
              <a:ext cx="1168885" cy="1083722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16F9B84D-0BAF-504A-A30B-7469977831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37077" y="3211698"/>
              <a:ext cx="1168886" cy="2156166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613CC073-8B4A-314E-961C-C01EA2D9B50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37077" y="3747920"/>
              <a:ext cx="1168886" cy="1619944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EF3302F0-C280-C749-9814-F105934BF5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37077" y="4831643"/>
              <a:ext cx="1177530" cy="536220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30C3C747-5716-0441-A3EC-683123E1479D}"/>
                </a:ext>
              </a:extLst>
            </p:cNvPr>
            <p:cNvCxnSpPr>
              <a:cxnSpLocks/>
            </p:cNvCxnSpPr>
            <p:nvPr/>
          </p:nvCxnSpPr>
          <p:spPr>
            <a:xfrm>
              <a:off x="4936034" y="5915367"/>
              <a:ext cx="1181854" cy="0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E5B94633-83AA-6243-A477-286BC2CD3D4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36034" y="1614314"/>
              <a:ext cx="1186712" cy="4301054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BFEE01F4-501D-864C-BFE9-80D02129ED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36034" y="2150536"/>
              <a:ext cx="1186711" cy="3764832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8DF3C3F0-FCEE-EA46-978F-66AA6F8BC86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36034" y="2686758"/>
              <a:ext cx="1186711" cy="3228610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9C740B91-AE20-3849-BDFD-0238B17DE0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36034" y="3222980"/>
              <a:ext cx="1168887" cy="2692388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45995CAC-1737-D94D-B564-1C8087C6EF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36034" y="4831646"/>
              <a:ext cx="1168885" cy="1083722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31970E05-AB13-424C-85C4-0C8A53FAAC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36034" y="3759202"/>
              <a:ext cx="1168886" cy="2156166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3761C810-C309-8843-8376-451BC47328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36034" y="4295424"/>
              <a:ext cx="1168886" cy="1619944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8E2E86DF-2E20-8C45-BAF6-408C4B636D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36034" y="5379147"/>
              <a:ext cx="1177530" cy="536220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F8EFC20D-8D1C-D941-BFB9-31F5991BC2C7}"/>
                </a:ext>
              </a:extLst>
            </p:cNvPr>
            <p:cNvCxnSpPr/>
            <p:nvPr/>
          </p:nvCxnSpPr>
          <p:spPr>
            <a:xfrm>
              <a:off x="6486307" y="1614314"/>
              <a:ext cx="1181854" cy="0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833907CB-2474-F943-A39A-3CB07C4C096C}"/>
                </a:ext>
              </a:extLst>
            </p:cNvPr>
            <p:cNvCxnSpPr>
              <a:cxnSpLocks/>
            </p:cNvCxnSpPr>
            <p:nvPr/>
          </p:nvCxnSpPr>
          <p:spPr>
            <a:xfrm>
              <a:off x="6486307" y="1614314"/>
              <a:ext cx="1181853" cy="536222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FAF2DA53-3449-2941-9A17-0540322FF7B9}"/>
                </a:ext>
              </a:extLst>
            </p:cNvPr>
            <p:cNvCxnSpPr>
              <a:cxnSpLocks/>
            </p:cNvCxnSpPr>
            <p:nvPr/>
          </p:nvCxnSpPr>
          <p:spPr>
            <a:xfrm>
              <a:off x="6486307" y="1614314"/>
              <a:ext cx="1181853" cy="1072444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58B12193-43EB-7C49-A1FB-CA5CD4AC9556}"/>
                </a:ext>
              </a:extLst>
            </p:cNvPr>
            <p:cNvCxnSpPr>
              <a:cxnSpLocks/>
            </p:cNvCxnSpPr>
            <p:nvPr/>
          </p:nvCxnSpPr>
          <p:spPr>
            <a:xfrm>
              <a:off x="6486307" y="1614314"/>
              <a:ext cx="1181852" cy="1608666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164BBC1F-9270-0B4A-92F1-531D9223CCB5}"/>
                </a:ext>
              </a:extLst>
            </p:cNvPr>
            <p:cNvCxnSpPr>
              <a:cxnSpLocks/>
            </p:cNvCxnSpPr>
            <p:nvPr/>
          </p:nvCxnSpPr>
          <p:spPr>
            <a:xfrm>
              <a:off x="6486307" y="1614314"/>
              <a:ext cx="1181852" cy="2144888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567A3CED-3827-8C4C-8145-C017CB51692A}"/>
                </a:ext>
              </a:extLst>
            </p:cNvPr>
            <p:cNvCxnSpPr>
              <a:cxnSpLocks/>
            </p:cNvCxnSpPr>
            <p:nvPr/>
          </p:nvCxnSpPr>
          <p:spPr>
            <a:xfrm>
              <a:off x="6486307" y="1614314"/>
              <a:ext cx="1181852" cy="2681110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98BEDF5B-D2C3-7347-8E1F-273800F4C435}"/>
                </a:ext>
              </a:extLst>
            </p:cNvPr>
            <p:cNvCxnSpPr>
              <a:cxnSpLocks/>
            </p:cNvCxnSpPr>
            <p:nvPr/>
          </p:nvCxnSpPr>
          <p:spPr>
            <a:xfrm>
              <a:off x="6486307" y="1614314"/>
              <a:ext cx="1181851" cy="3217332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09B2411D-440A-2B4C-8E1B-3ECDEA7355F9}"/>
                </a:ext>
              </a:extLst>
            </p:cNvPr>
            <p:cNvCxnSpPr>
              <a:cxnSpLocks/>
            </p:cNvCxnSpPr>
            <p:nvPr/>
          </p:nvCxnSpPr>
          <p:spPr>
            <a:xfrm>
              <a:off x="6486307" y="1614314"/>
              <a:ext cx="1181850" cy="3753554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DA892E83-52BA-AD4C-8277-9D45D475DAFB}"/>
                </a:ext>
              </a:extLst>
            </p:cNvPr>
            <p:cNvCxnSpPr>
              <a:cxnSpLocks/>
            </p:cNvCxnSpPr>
            <p:nvPr/>
          </p:nvCxnSpPr>
          <p:spPr>
            <a:xfrm>
              <a:off x="6486307" y="1614314"/>
              <a:ext cx="1181850" cy="4289776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D06747B8-9B5B-964B-9DD7-9E85772E9BBB}"/>
                </a:ext>
              </a:extLst>
            </p:cNvPr>
            <p:cNvCxnSpPr>
              <a:cxnSpLocks/>
            </p:cNvCxnSpPr>
            <p:nvPr/>
          </p:nvCxnSpPr>
          <p:spPr>
            <a:xfrm>
              <a:off x="6490631" y="2150534"/>
              <a:ext cx="1181854" cy="0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601046AE-0479-AD47-AB46-A764DAB4826D}"/>
                </a:ext>
              </a:extLst>
            </p:cNvPr>
            <p:cNvCxnSpPr>
              <a:cxnSpLocks/>
            </p:cNvCxnSpPr>
            <p:nvPr/>
          </p:nvCxnSpPr>
          <p:spPr>
            <a:xfrm>
              <a:off x="6490631" y="2150534"/>
              <a:ext cx="1181853" cy="536222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FE9901D1-F262-A44C-9B3F-BC6474B2D4DF}"/>
                </a:ext>
              </a:extLst>
            </p:cNvPr>
            <p:cNvCxnSpPr>
              <a:cxnSpLocks/>
            </p:cNvCxnSpPr>
            <p:nvPr/>
          </p:nvCxnSpPr>
          <p:spPr>
            <a:xfrm>
              <a:off x="6490631" y="2150534"/>
              <a:ext cx="1181853" cy="1072444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0C1F0D0D-0574-704F-95A4-67BB2D64D3EB}"/>
                </a:ext>
              </a:extLst>
            </p:cNvPr>
            <p:cNvCxnSpPr>
              <a:cxnSpLocks/>
            </p:cNvCxnSpPr>
            <p:nvPr/>
          </p:nvCxnSpPr>
          <p:spPr>
            <a:xfrm>
              <a:off x="6490631" y="2150534"/>
              <a:ext cx="1181852" cy="1608666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07AFA4DC-96E1-994F-87B8-DE7A31859A77}"/>
                </a:ext>
              </a:extLst>
            </p:cNvPr>
            <p:cNvCxnSpPr>
              <a:cxnSpLocks/>
            </p:cNvCxnSpPr>
            <p:nvPr/>
          </p:nvCxnSpPr>
          <p:spPr>
            <a:xfrm>
              <a:off x="6490631" y="2150534"/>
              <a:ext cx="1181852" cy="2144888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2E6C0B88-AE0B-FE45-9566-20F677388346}"/>
                </a:ext>
              </a:extLst>
            </p:cNvPr>
            <p:cNvCxnSpPr>
              <a:cxnSpLocks/>
            </p:cNvCxnSpPr>
            <p:nvPr/>
          </p:nvCxnSpPr>
          <p:spPr>
            <a:xfrm>
              <a:off x="6490631" y="2150534"/>
              <a:ext cx="1181852" cy="2681110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7A140C59-1032-BB49-80D4-5813977D187C}"/>
                </a:ext>
              </a:extLst>
            </p:cNvPr>
            <p:cNvCxnSpPr>
              <a:cxnSpLocks/>
            </p:cNvCxnSpPr>
            <p:nvPr/>
          </p:nvCxnSpPr>
          <p:spPr>
            <a:xfrm>
              <a:off x="6490631" y="2150534"/>
              <a:ext cx="1181851" cy="3217332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3A35409E-70C0-8C43-96C4-E064215AD410}"/>
                </a:ext>
              </a:extLst>
            </p:cNvPr>
            <p:cNvCxnSpPr>
              <a:cxnSpLocks/>
            </p:cNvCxnSpPr>
            <p:nvPr/>
          </p:nvCxnSpPr>
          <p:spPr>
            <a:xfrm>
              <a:off x="6490631" y="2150534"/>
              <a:ext cx="1181850" cy="3753554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9B152FF9-D5FC-5D40-B507-FB7C59AA1D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90631" y="1614314"/>
              <a:ext cx="1177530" cy="536220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67CB07E7-8DFA-514D-8D43-A8F9269FB7B9}"/>
                </a:ext>
              </a:extLst>
            </p:cNvPr>
            <p:cNvCxnSpPr/>
            <p:nvPr/>
          </p:nvCxnSpPr>
          <p:spPr>
            <a:xfrm>
              <a:off x="6490627" y="2698042"/>
              <a:ext cx="1181854" cy="0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F9839CC1-1679-5641-A381-631D57B37153}"/>
                </a:ext>
              </a:extLst>
            </p:cNvPr>
            <p:cNvCxnSpPr>
              <a:cxnSpLocks/>
            </p:cNvCxnSpPr>
            <p:nvPr/>
          </p:nvCxnSpPr>
          <p:spPr>
            <a:xfrm>
              <a:off x="6490627" y="2698042"/>
              <a:ext cx="1181853" cy="536222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CDAB9A20-4F81-2E4F-9F1C-05900D635FD3}"/>
                </a:ext>
              </a:extLst>
            </p:cNvPr>
            <p:cNvCxnSpPr>
              <a:cxnSpLocks/>
            </p:cNvCxnSpPr>
            <p:nvPr/>
          </p:nvCxnSpPr>
          <p:spPr>
            <a:xfrm>
              <a:off x="6490627" y="2698042"/>
              <a:ext cx="1181853" cy="1072444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9DF07F88-05A4-B246-B0F1-505BFBC4A516}"/>
                </a:ext>
              </a:extLst>
            </p:cNvPr>
            <p:cNvCxnSpPr>
              <a:cxnSpLocks/>
            </p:cNvCxnSpPr>
            <p:nvPr/>
          </p:nvCxnSpPr>
          <p:spPr>
            <a:xfrm>
              <a:off x="6490627" y="2698042"/>
              <a:ext cx="1181852" cy="1608666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EA10E3FD-F3DC-0849-A0DD-3C0B91B1A3C7}"/>
                </a:ext>
              </a:extLst>
            </p:cNvPr>
            <p:cNvCxnSpPr>
              <a:cxnSpLocks/>
            </p:cNvCxnSpPr>
            <p:nvPr/>
          </p:nvCxnSpPr>
          <p:spPr>
            <a:xfrm>
              <a:off x="6490627" y="2698042"/>
              <a:ext cx="1181852" cy="2144888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C1A0C18D-2835-2546-8891-713E086D0DE3}"/>
                </a:ext>
              </a:extLst>
            </p:cNvPr>
            <p:cNvCxnSpPr>
              <a:cxnSpLocks/>
            </p:cNvCxnSpPr>
            <p:nvPr/>
          </p:nvCxnSpPr>
          <p:spPr>
            <a:xfrm>
              <a:off x="6490627" y="2698042"/>
              <a:ext cx="1181852" cy="2681110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0DD5D18D-18F9-0B42-8D0D-2B9B1ACF7134}"/>
                </a:ext>
              </a:extLst>
            </p:cNvPr>
            <p:cNvCxnSpPr>
              <a:cxnSpLocks/>
            </p:cNvCxnSpPr>
            <p:nvPr/>
          </p:nvCxnSpPr>
          <p:spPr>
            <a:xfrm>
              <a:off x="6490627" y="2698042"/>
              <a:ext cx="1181851" cy="3217332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4D8F83A6-213D-8A42-BCEB-EB98EBB841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90627" y="2150536"/>
              <a:ext cx="1177533" cy="547506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0C33B7B4-2C5D-4C44-8360-C24AA98C4C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90627" y="1614314"/>
              <a:ext cx="1177534" cy="1083728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C3F96D67-CF1C-E94B-BCBC-E42920D6D974}"/>
                </a:ext>
              </a:extLst>
            </p:cNvPr>
            <p:cNvCxnSpPr>
              <a:cxnSpLocks/>
            </p:cNvCxnSpPr>
            <p:nvPr/>
          </p:nvCxnSpPr>
          <p:spPr>
            <a:xfrm>
              <a:off x="6494951" y="3234262"/>
              <a:ext cx="1181854" cy="0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104DB809-A012-3F44-A346-FC58FE8CF2E1}"/>
                </a:ext>
              </a:extLst>
            </p:cNvPr>
            <p:cNvCxnSpPr>
              <a:cxnSpLocks/>
            </p:cNvCxnSpPr>
            <p:nvPr/>
          </p:nvCxnSpPr>
          <p:spPr>
            <a:xfrm>
              <a:off x="6494951" y="3234262"/>
              <a:ext cx="1181853" cy="536222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id="{820F5F0F-680E-7D45-B37B-AFB16D4AA5E1}"/>
                </a:ext>
              </a:extLst>
            </p:cNvPr>
            <p:cNvCxnSpPr>
              <a:cxnSpLocks/>
            </p:cNvCxnSpPr>
            <p:nvPr/>
          </p:nvCxnSpPr>
          <p:spPr>
            <a:xfrm>
              <a:off x="6494951" y="3234262"/>
              <a:ext cx="1181853" cy="1072444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D00F93AD-C159-4341-A803-D32306D3FDF6}"/>
                </a:ext>
              </a:extLst>
            </p:cNvPr>
            <p:cNvCxnSpPr>
              <a:cxnSpLocks/>
            </p:cNvCxnSpPr>
            <p:nvPr/>
          </p:nvCxnSpPr>
          <p:spPr>
            <a:xfrm>
              <a:off x="6494951" y="3234262"/>
              <a:ext cx="1181852" cy="1608666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id="{EC2C9C1F-FEB0-F84F-A728-83981F6EEE52}"/>
                </a:ext>
              </a:extLst>
            </p:cNvPr>
            <p:cNvCxnSpPr>
              <a:cxnSpLocks/>
            </p:cNvCxnSpPr>
            <p:nvPr/>
          </p:nvCxnSpPr>
          <p:spPr>
            <a:xfrm>
              <a:off x="6494951" y="3234262"/>
              <a:ext cx="1181852" cy="2144888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id="{B1791CD5-2B8A-1E44-B568-62F2FD00C6B7}"/>
                </a:ext>
              </a:extLst>
            </p:cNvPr>
            <p:cNvCxnSpPr>
              <a:cxnSpLocks/>
            </p:cNvCxnSpPr>
            <p:nvPr/>
          </p:nvCxnSpPr>
          <p:spPr>
            <a:xfrm>
              <a:off x="6494951" y="3234262"/>
              <a:ext cx="1181852" cy="2681110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id="{7D71301B-D1E7-3D4C-97E3-6E9FA7D9DD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94951" y="1614314"/>
              <a:ext cx="1173210" cy="1619948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id="{65420399-D716-DB46-9F5F-E1AA9B54F5E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94951" y="1614314"/>
              <a:ext cx="1173210" cy="1619948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>
              <a:extLst>
                <a:ext uri="{FF2B5EF4-FFF2-40B4-BE49-F238E27FC236}">
                  <a16:creationId xmlns:a16="http://schemas.microsoft.com/office/drawing/2014/main" id="{B83C7723-186A-B544-91FD-92B56EA508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94951" y="2698042"/>
              <a:ext cx="1177530" cy="536220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>
              <a:extLst>
                <a:ext uri="{FF2B5EF4-FFF2-40B4-BE49-F238E27FC236}">
                  <a16:creationId xmlns:a16="http://schemas.microsoft.com/office/drawing/2014/main" id="{A02C4520-3302-6E48-8F68-882742E512A2}"/>
                </a:ext>
              </a:extLst>
            </p:cNvPr>
            <p:cNvCxnSpPr/>
            <p:nvPr/>
          </p:nvCxnSpPr>
          <p:spPr>
            <a:xfrm>
              <a:off x="6494950" y="3770481"/>
              <a:ext cx="1181854" cy="0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id="{626C4E75-5157-1D48-9294-B9FC6483C5C3}"/>
                </a:ext>
              </a:extLst>
            </p:cNvPr>
            <p:cNvCxnSpPr>
              <a:cxnSpLocks/>
            </p:cNvCxnSpPr>
            <p:nvPr/>
          </p:nvCxnSpPr>
          <p:spPr>
            <a:xfrm>
              <a:off x="6494950" y="3770481"/>
              <a:ext cx="1181853" cy="536222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>
              <a:extLst>
                <a:ext uri="{FF2B5EF4-FFF2-40B4-BE49-F238E27FC236}">
                  <a16:creationId xmlns:a16="http://schemas.microsoft.com/office/drawing/2014/main" id="{967BA49B-E43E-0247-9CBA-4305B1592239}"/>
                </a:ext>
              </a:extLst>
            </p:cNvPr>
            <p:cNvCxnSpPr>
              <a:cxnSpLocks/>
            </p:cNvCxnSpPr>
            <p:nvPr/>
          </p:nvCxnSpPr>
          <p:spPr>
            <a:xfrm>
              <a:off x="6494950" y="3770481"/>
              <a:ext cx="1181853" cy="1072444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>
              <a:extLst>
                <a:ext uri="{FF2B5EF4-FFF2-40B4-BE49-F238E27FC236}">
                  <a16:creationId xmlns:a16="http://schemas.microsoft.com/office/drawing/2014/main" id="{55937323-D923-824B-9A10-CE49FC0CD06F}"/>
                </a:ext>
              </a:extLst>
            </p:cNvPr>
            <p:cNvCxnSpPr>
              <a:cxnSpLocks/>
            </p:cNvCxnSpPr>
            <p:nvPr/>
          </p:nvCxnSpPr>
          <p:spPr>
            <a:xfrm>
              <a:off x="6494950" y="3770481"/>
              <a:ext cx="1181852" cy="1608666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id="{EFE042CE-9AC9-B94D-94C7-A4DF9117392B}"/>
                </a:ext>
              </a:extLst>
            </p:cNvPr>
            <p:cNvCxnSpPr>
              <a:cxnSpLocks/>
            </p:cNvCxnSpPr>
            <p:nvPr/>
          </p:nvCxnSpPr>
          <p:spPr>
            <a:xfrm>
              <a:off x="6494950" y="3770481"/>
              <a:ext cx="1181852" cy="2144888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id="{770E10CF-09FB-884B-8406-EC18E998C8B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94950" y="2150536"/>
              <a:ext cx="1173210" cy="1619946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id="{237FE12E-75D3-7F4A-89D4-DCDCE3197E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94950" y="1614314"/>
              <a:ext cx="1173211" cy="2156168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>
              <a:extLst>
                <a:ext uri="{FF2B5EF4-FFF2-40B4-BE49-F238E27FC236}">
                  <a16:creationId xmlns:a16="http://schemas.microsoft.com/office/drawing/2014/main" id="{0ECC9AD2-5FDC-1F46-AFD9-907D028849A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94950" y="3222980"/>
              <a:ext cx="1173209" cy="547502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id="{E38924E4-2E96-E248-AC7F-7969A83A2EE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94950" y="2686758"/>
              <a:ext cx="1173210" cy="1083724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>
              <a:extLst>
                <a:ext uri="{FF2B5EF4-FFF2-40B4-BE49-F238E27FC236}">
                  <a16:creationId xmlns:a16="http://schemas.microsoft.com/office/drawing/2014/main" id="{AE8746A2-4712-4C46-8E35-32A924FE0A70}"/>
                </a:ext>
              </a:extLst>
            </p:cNvPr>
            <p:cNvCxnSpPr>
              <a:cxnSpLocks/>
            </p:cNvCxnSpPr>
            <p:nvPr/>
          </p:nvCxnSpPr>
          <p:spPr>
            <a:xfrm>
              <a:off x="6499274" y="4306701"/>
              <a:ext cx="1181854" cy="0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>
              <a:extLst>
                <a:ext uri="{FF2B5EF4-FFF2-40B4-BE49-F238E27FC236}">
                  <a16:creationId xmlns:a16="http://schemas.microsoft.com/office/drawing/2014/main" id="{91DEB5BF-3819-F94B-AC57-B7B65450100A}"/>
                </a:ext>
              </a:extLst>
            </p:cNvPr>
            <p:cNvCxnSpPr>
              <a:cxnSpLocks/>
            </p:cNvCxnSpPr>
            <p:nvPr/>
          </p:nvCxnSpPr>
          <p:spPr>
            <a:xfrm>
              <a:off x="6499274" y="4306701"/>
              <a:ext cx="1181853" cy="536222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>
              <a:extLst>
                <a:ext uri="{FF2B5EF4-FFF2-40B4-BE49-F238E27FC236}">
                  <a16:creationId xmlns:a16="http://schemas.microsoft.com/office/drawing/2014/main" id="{1EC7C2BE-BA56-F641-B343-FEF7B183A992}"/>
                </a:ext>
              </a:extLst>
            </p:cNvPr>
            <p:cNvCxnSpPr>
              <a:cxnSpLocks/>
            </p:cNvCxnSpPr>
            <p:nvPr/>
          </p:nvCxnSpPr>
          <p:spPr>
            <a:xfrm>
              <a:off x="6499274" y="4306701"/>
              <a:ext cx="1181853" cy="1072444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>
              <a:extLst>
                <a:ext uri="{FF2B5EF4-FFF2-40B4-BE49-F238E27FC236}">
                  <a16:creationId xmlns:a16="http://schemas.microsoft.com/office/drawing/2014/main" id="{85F219D3-2679-0340-9BAF-C31D8D5DEA09}"/>
                </a:ext>
              </a:extLst>
            </p:cNvPr>
            <p:cNvCxnSpPr>
              <a:cxnSpLocks/>
            </p:cNvCxnSpPr>
            <p:nvPr/>
          </p:nvCxnSpPr>
          <p:spPr>
            <a:xfrm>
              <a:off x="6499274" y="4306701"/>
              <a:ext cx="1181852" cy="1608666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>
              <a:extLst>
                <a:ext uri="{FF2B5EF4-FFF2-40B4-BE49-F238E27FC236}">
                  <a16:creationId xmlns:a16="http://schemas.microsoft.com/office/drawing/2014/main" id="{091D8E56-B73A-1142-87BE-C9C5FD22C5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99274" y="1614314"/>
              <a:ext cx="1168887" cy="2692388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>
              <a:extLst>
                <a:ext uri="{FF2B5EF4-FFF2-40B4-BE49-F238E27FC236}">
                  <a16:creationId xmlns:a16="http://schemas.microsoft.com/office/drawing/2014/main" id="{CF4CECFD-027F-7C46-98BC-440D7D0559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99274" y="3222980"/>
              <a:ext cx="1168885" cy="1083722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>
              <a:extLst>
                <a:ext uri="{FF2B5EF4-FFF2-40B4-BE49-F238E27FC236}">
                  <a16:creationId xmlns:a16="http://schemas.microsoft.com/office/drawing/2014/main" id="{066F1DA2-6F47-4740-87F8-E72298AFC3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99274" y="2150536"/>
              <a:ext cx="1168886" cy="2156166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>
              <a:extLst>
                <a:ext uri="{FF2B5EF4-FFF2-40B4-BE49-F238E27FC236}">
                  <a16:creationId xmlns:a16="http://schemas.microsoft.com/office/drawing/2014/main" id="{4B26D94D-ABEB-0A48-BB8C-0D853ADB11D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99274" y="2686758"/>
              <a:ext cx="1168886" cy="1619944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>
              <a:extLst>
                <a:ext uri="{FF2B5EF4-FFF2-40B4-BE49-F238E27FC236}">
                  <a16:creationId xmlns:a16="http://schemas.microsoft.com/office/drawing/2014/main" id="{13594A6F-B7F5-8443-84A6-ADE095828E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99274" y="3770481"/>
              <a:ext cx="1177530" cy="536220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>
              <a:extLst>
                <a:ext uri="{FF2B5EF4-FFF2-40B4-BE49-F238E27FC236}">
                  <a16:creationId xmlns:a16="http://schemas.microsoft.com/office/drawing/2014/main" id="{03C538D9-1BC7-9547-88FC-1F61A157B727}"/>
                </a:ext>
              </a:extLst>
            </p:cNvPr>
            <p:cNvCxnSpPr>
              <a:cxnSpLocks/>
            </p:cNvCxnSpPr>
            <p:nvPr/>
          </p:nvCxnSpPr>
          <p:spPr>
            <a:xfrm>
              <a:off x="6481971" y="4831643"/>
              <a:ext cx="1181854" cy="0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>
              <a:extLst>
                <a:ext uri="{FF2B5EF4-FFF2-40B4-BE49-F238E27FC236}">
                  <a16:creationId xmlns:a16="http://schemas.microsoft.com/office/drawing/2014/main" id="{A59084AE-04D7-1641-B8D6-02E67C483E27}"/>
                </a:ext>
              </a:extLst>
            </p:cNvPr>
            <p:cNvCxnSpPr>
              <a:cxnSpLocks/>
            </p:cNvCxnSpPr>
            <p:nvPr/>
          </p:nvCxnSpPr>
          <p:spPr>
            <a:xfrm>
              <a:off x="6481971" y="4831643"/>
              <a:ext cx="1181853" cy="536222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id="{9B5070FA-9740-6D44-B37F-46184A381E78}"/>
                </a:ext>
              </a:extLst>
            </p:cNvPr>
            <p:cNvCxnSpPr>
              <a:cxnSpLocks/>
            </p:cNvCxnSpPr>
            <p:nvPr/>
          </p:nvCxnSpPr>
          <p:spPr>
            <a:xfrm>
              <a:off x="6481971" y="4831643"/>
              <a:ext cx="1181853" cy="1072444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id="{17DF7E98-40C3-F648-A762-18A4220A0C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81971" y="1614314"/>
              <a:ext cx="1186190" cy="3217330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>
              <a:extLst>
                <a:ext uri="{FF2B5EF4-FFF2-40B4-BE49-F238E27FC236}">
                  <a16:creationId xmlns:a16="http://schemas.microsoft.com/office/drawing/2014/main" id="{6D66D8EF-2FA9-F24E-8B9A-C8537C1DCC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81971" y="2139256"/>
              <a:ext cx="1168887" cy="2692388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>
              <a:extLst>
                <a:ext uri="{FF2B5EF4-FFF2-40B4-BE49-F238E27FC236}">
                  <a16:creationId xmlns:a16="http://schemas.microsoft.com/office/drawing/2014/main" id="{D61AE5E2-6769-1949-A9C1-7CFCE02023D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81971" y="3747922"/>
              <a:ext cx="1168885" cy="1083722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id="{80122BE4-329A-8342-8012-5CB47E121F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81971" y="2675478"/>
              <a:ext cx="1168886" cy="2156166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>
              <a:extLst>
                <a:ext uri="{FF2B5EF4-FFF2-40B4-BE49-F238E27FC236}">
                  <a16:creationId xmlns:a16="http://schemas.microsoft.com/office/drawing/2014/main" id="{41FBC273-3BBA-BC44-9CDA-ED9E6548D96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81971" y="3211700"/>
              <a:ext cx="1168886" cy="1619944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>
              <a:extLst>
                <a:ext uri="{FF2B5EF4-FFF2-40B4-BE49-F238E27FC236}">
                  <a16:creationId xmlns:a16="http://schemas.microsoft.com/office/drawing/2014/main" id="{8E9274F8-10DB-6C49-B779-C0D954073D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81971" y="4295423"/>
              <a:ext cx="1177530" cy="536220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>
              <a:extLst>
                <a:ext uri="{FF2B5EF4-FFF2-40B4-BE49-F238E27FC236}">
                  <a16:creationId xmlns:a16="http://schemas.microsoft.com/office/drawing/2014/main" id="{4AB5031E-AE6C-D849-9EBE-D55C0515CD21}"/>
                </a:ext>
              </a:extLst>
            </p:cNvPr>
            <p:cNvCxnSpPr>
              <a:cxnSpLocks/>
            </p:cNvCxnSpPr>
            <p:nvPr/>
          </p:nvCxnSpPr>
          <p:spPr>
            <a:xfrm>
              <a:off x="6482492" y="5367863"/>
              <a:ext cx="1181854" cy="0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>
              <a:extLst>
                <a:ext uri="{FF2B5EF4-FFF2-40B4-BE49-F238E27FC236}">
                  <a16:creationId xmlns:a16="http://schemas.microsoft.com/office/drawing/2014/main" id="{857470E9-CB1C-E243-AF8B-4B5318419CA2}"/>
                </a:ext>
              </a:extLst>
            </p:cNvPr>
            <p:cNvCxnSpPr>
              <a:cxnSpLocks/>
            </p:cNvCxnSpPr>
            <p:nvPr/>
          </p:nvCxnSpPr>
          <p:spPr>
            <a:xfrm>
              <a:off x="6482492" y="5367863"/>
              <a:ext cx="1181853" cy="536222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>
              <a:extLst>
                <a:ext uri="{FF2B5EF4-FFF2-40B4-BE49-F238E27FC236}">
                  <a16:creationId xmlns:a16="http://schemas.microsoft.com/office/drawing/2014/main" id="{9C69E925-1169-A445-8625-8436480576A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82492" y="1614314"/>
              <a:ext cx="1185669" cy="3753550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>
              <a:extLst>
                <a:ext uri="{FF2B5EF4-FFF2-40B4-BE49-F238E27FC236}">
                  <a16:creationId xmlns:a16="http://schemas.microsoft.com/office/drawing/2014/main" id="{8EA3F863-4093-BC43-A2FF-ED9836F074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82492" y="2150536"/>
              <a:ext cx="1185668" cy="3217328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Connector 278">
              <a:extLst>
                <a:ext uri="{FF2B5EF4-FFF2-40B4-BE49-F238E27FC236}">
                  <a16:creationId xmlns:a16="http://schemas.microsoft.com/office/drawing/2014/main" id="{505C3D28-0EA2-5E4A-88B0-63851A4E0F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82492" y="2675476"/>
              <a:ext cx="1168887" cy="2692388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79">
              <a:extLst>
                <a:ext uri="{FF2B5EF4-FFF2-40B4-BE49-F238E27FC236}">
                  <a16:creationId xmlns:a16="http://schemas.microsoft.com/office/drawing/2014/main" id="{D040A4B6-15E4-634D-BD63-36BE0303C7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82492" y="4284142"/>
              <a:ext cx="1168885" cy="1083722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Connector 280">
              <a:extLst>
                <a:ext uri="{FF2B5EF4-FFF2-40B4-BE49-F238E27FC236}">
                  <a16:creationId xmlns:a16="http://schemas.microsoft.com/office/drawing/2014/main" id="{D149E4D2-42D9-9648-8A34-1B86C080FC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82492" y="3211698"/>
              <a:ext cx="1168886" cy="2156166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Connector 281">
              <a:extLst>
                <a:ext uri="{FF2B5EF4-FFF2-40B4-BE49-F238E27FC236}">
                  <a16:creationId xmlns:a16="http://schemas.microsoft.com/office/drawing/2014/main" id="{4C9D3B2F-CFE2-6A47-A77F-E67F9AD076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82492" y="3747920"/>
              <a:ext cx="1168886" cy="1619944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>
              <a:extLst>
                <a:ext uri="{FF2B5EF4-FFF2-40B4-BE49-F238E27FC236}">
                  <a16:creationId xmlns:a16="http://schemas.microsoft.com/office/drawing/2014/main" id="{1D7252EC-2DAD-BD43-80B0-8A8AAA35A8C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82492" y="4831643"/>
              <a:ext cx="1177530" cy="536220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>
              <a:extLst>
                <a:ext uri="{FF2B5EF4-FFF2-40B4-BE49-F238E27FC236}">
                  <a16:creationId xmlns:a16="http://schemas.microsoft.com/office/drawing/2014/main" id="{54395F70-3DA2-CD47-9E2A-DA5554437375}"/>
                </a:ext>
              </a:extLst>
            </p:cNvPr>
            <p:cNvCxnSpPr>
              <a:cxnSpLocks/>
            </p:cNvCxnSpPr>
            <p:nvPr/>
          </p:nvCxnSpPr>
          <p:spPr>
            <a:xfrm>
              <a:off x="6481449" y="5915367"/>
              <a:ext cx="1181854" cy="0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>
              <a:extLst>
                <a:ext uri="{FF2B5EF4-FFF2-40B4-BE49-F238E27FC236}">
                  <a16:creationId xmlns:a16="http://schemas.microsoft.com/office/drawing/2014/main" id="{D5132A42-8037-5C42-A847-0DEAB4F45D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81449" y="1614314"/>
              <a:ext cx="1186712" cy="4301054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Connector 285">
              <a:extLst>
                <a:ext uri="{FF2B5EF4-FFF2-40B4-BE49-F238E27FC236}">
                  <a16:creationId xmlns:a16="http://schemas.microsoft.com/office/drawing/2014/main" id="{DD835900-8DC5-E64A-B2F8-525E2CA407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81449" y="2150536"/>
              <a:ext cx="1186711" cy="3764832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Connector 286">
              <a:extLst>
                <a:ext uri="{FF2B5EF4-FFF2-40B4-BE49-F238E27FC236}">
                  <a16:creationId xmlns:a16="http://schemas.microsoft.com/office/drawing/2014/main" id="{5AC02B4E-9ADB-C948-990A-7372E89418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81449" y="2686758"/>
              <a:ext cx="1186711" cy="3228610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Connector 287">
              <a:extLst>
                <a:ext uri="{FF2B5EF4-FFF2-40B4-BE49-F238E27FC236}">
                  <a16:creationId xmlns:a16="http://schemas.microsoft.com/office/drawing/2014/main" id="{B52794CD-9529-8D4E-97C5-B6DE4D54BD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81449" y="3222980"/>
              <a:ext cx="1168887" cy="2692388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>
              <a:extLst>
                <a:ext uri="{FF2B5EF4-FFF2-40B4-BE49-F238E27FC236}">
                  <a16:creationId xmlns:a16="http://schemas.microsoft.com/office/drawing/2014/main" id="{BB1B4C28-8A3D-0D43-803F-4D37D6FFE5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81449" y="4831646"/>
              <a:ext cx="1168885" cy="1083722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Connector 289">
              <a:extLst>
                <a:ext uri="{FF2B5EF4-FFF2-40B4-BE49-F238E27FC236}">
                  <a16:creationId xmlns:a16="http://schemas.microsoft.com/office/drawing/2014/main" id="{480346D8-F2E1-4743-BC8D-E8EAFAD5B2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81449" y="3759202"/>
              <a:ext cx="1168886" cy="2156166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Connector 290">
              <a:extLst>
                <a:ext uri="{FF2B5EF4-FFF2-40B4-BE49-F238E27FC236}">
                  <a16:creationId xmlns:a16="http://schemas.microsoft.com/office/drawing/2014/main" id="{125A66C0-568D-5A4F-AE8C-F7AE1C41ED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81449" y="4295424"/>
              <a:ext cx="1168886" cy="1619944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>
              <a:extLst>
                <a:ext uri="{FF2B5EF4-FFF2-40B4-BE49-F238E27FC236}">
                  <a16:creationId xmlns:a16="http://schemas.microsoft.com/office/drawing/2014/main" id="{70B97E06-CFD7-BA4D-B08D-4F24DB8CCB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81449" y="5379147"/>
              <a:ext cx="1177530" cy="536220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292">
              <a:extLst>
                <a:ext uri="{FF2B5EF4-FFF2-40B4-BE49-F238E27FC236}">
                  <a16:creationId xmlns:a16="http://schemas.microsoft.com/office/drawing/2014/main" id="{0CAB6F3A-8F2E-454E-BD1A-129E77B07BE1}"/>
                </a:ext>
              </a:extLst>
            </p:cNvPr>
            <p:cNvCxnSpPr/>
            <p:nvPr/>
          </p:nvCxnSpPr>
          <p:spPr>
            <a:xfrm>
              <a:off x="1851101" y="2686756"/>
              <a:ext cx="1181854" cy="0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>
              <a:extLst>
                <a:ext uri="{FF2B5EF4-FFF2-40B4-BE49-F238E27FC236}">
                  <a16:creationId xmlns:a16="http://schemas.microsoft.com/office/drawing/2014/main" id="{6367E8D6-3FBA-154E-A712-9851650A8B82}"/>
                </a:ext>
              </a:extLst>
            </p:cNvPr>
            <p:cNvCxnSpPr>
              <a:cxnSpLocks/>
            </p:cNvCxnSpPr>
            <p:nvPr/>
          </p:nvCxnSpPr>
          <p:spPr>
            <a:xfrm>
              <a:off x="1851101" y="2686756"/>
              <a:ext cx="1181853" cy="536222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Connector 294">
              <a:extLst>
                <a:ext uri="{FF2B5EF4-FFF2-40B4-BE49-F238E27FC236}">
                  <a16:creationId xmlns:a16="http://schemas.microsoft.com/office/drawing/2014/main" id="{E5D29457-A72E-8B4A-8386-84155DA54E3A}"/>
                </a:ext>
              </a:extLst>
            </p:cNvPr>
            <p:cNvCxnSpPr>
              <a:cxnSpLocks/>
            </p:cNvCxnSpPr>
            <p:nvPr/>
          </p:nvCxnSpPr>
          <p:spPr>
            <a:xfrm>
              <a:off x="1851101" y="2686756"/>
              <a:ext cx="1181853" cy="1072444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>
              <a:extLst>
                <a:ext uri="{FF2B5EF4-FFF2-40B4-BE49-F238E27FC236}">
                  <a16:creationId xmlns:a16="http://schemas.microsoft.com/office/drawing/2014/main" id="{2C467046-37BA-E04F-86C7-C8283DF27EEE}"/>
                </a:ext>
              </a:extLst>
            </p:cNvPr>
            <p:cNvCxnSpPr>
              <a:cxnSpLocks/>
            </p:cNvCxnSpPr>
            <p:nvPr/>
          </p:nvCxnSpPr>
          <p:spPr>
            <a:xfrm>
              <a:off x="1851101" y="2686756"/>
              <a:ext cx="1181852" cy="1608666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Connector 296">
              <a:extLst>
                <a:ext uri="{FF2B5EF4-FFF2-40B4-BE49-F238E27FC236}">
                  <a16:creationId xmlns:a16="http://schemas.microsoft.com/office/drawing/2014/main" id="{369208BF-953D-6A47-B5DA-76EED62B8622}"/>
                </a:ext>
              </a:extLst>
            </p:cNvPr>
            <p:cNvCxnSpPr>
              <a:cxnSpLocks/>
            </p:cNvCxnSpPr>
            <p:nvPr/>
          </p:nvCxnSpPr>
          <p:spPr>
            <a:xfrm>
              <a:off x="1851101" y="2686756"/>
              <a:ext cx="1181852" cy="2144888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>
              <a:extLst>
                <a:ext uri="{FF2B5EF4-FFF2-40B4-BE49-F238E27FC236}">
                  <a16:creationId xmlns:a16="http://schemas.microsoft.com/office/drawing/2014/main" id="{C0EC4AD3-6E06-994B-86C4-8526B154C636}"/>
                </a:ext>
              </a:extLst>
            </p:cNvPr>
            <p:cNvCxnSpPr>
              <a:cxnSpLocks/>
            </p:cNvCxnSpPr>
            <p:nvPr/>
          </p:nvCxnSpPr>
          <p:spPr>
            <a:xfrm>
              <a:off x="1851101" y="2686756"/>
              <a:ext cx="1181852" cy="2681110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>
              <a:extLst>
                <a:ext uri="{FF2B5EF4-FFF2-40B4-BE49-F238E27FC236}">
                  <a16:creationId xmlns:a16="http://schemas.microsoft.com/office/drawing/2014/main" id="{FE9938DB-A7C4-D747-B370-7A2B6ADB8F0C}"/>
                </a:ext>
              </a:extLst>
            </p:cNvPr>
            <p:cNvCxnSpPr>
              <a:cxnSpLocks/>
            </p:cNvCxnSpPr>
            <p:nvPr/>
          </p:nvCxnSpPr>
          <p:spPr>
            <a:xfrm>
              <a:off x="1851101" y="2686756"/>
              <a:ext cx="1181851" cy="3217332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>
              <a:extLst>
                <a:ext uri="{FF2B5EF4-FFF2-40B4-BE49-F238E27FC236}">
                  <a16:creationId xmlns:a16="http://schemas.microsoft.com/office/drawing/2014/main" id="{0C0708D6-3ADC-8A42-820F-33FBC8165B6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62390" y="2139250"/>
              <a:ext cx="1177533" cy="547506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Connector 300">
              <a:extLst>
                <a:ext uri="{FF2B5EF4-FFF2-40B4-BE49-F238E27FC236}">
                  <a16:creationId xmlns:a16="http://schemas.microsoft.com/office/drawing/2014/main" id="{8588F5D9-5B35-754C-9AA3-CFC0E4E014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62390" y="1603028"/>
              <a:ext cx="1177534" cy="1083728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>
              <a:extLst>
                <a:ext uri="{FF2B5EF4-FFF2-40B4-BE49-F238E27FC236}">
                  <a16:creationId xmlns:a16="http://schemas.microsoft.com/office/drawing/2014/main" id="{F3B3009C-E658-BC47-ADFC-64D12617F02F}"/>
                </a:ext>
              </a:extLst>
            </p:cNvPr>
            <p:cNvCxnSpPr>
              <a:cxnSpLocks/>
            </p:cNvCxnSpPr>
            <p:nvPr/>
          </p:nvCxnSpPr>
          <p:spPr>
            <a:xfrm>
              <a:off x="1855425" y="3222976"/>
              <a:ext cx="1181854" cy="0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>
              <a:extLst>
                <a:ext uri="{FF2B5EF4-FFF2-40B4-BE49-F238E27FC236}">
                  <a16:creationId xmlns:a16="http://schemas.microsoft.com/office/drawing/2014/main" id="{D9E04BCA-3E41-4546-B0C4-83D24217A979}"/>
                </a:ext>
              </a:extLst>
            </p:cNvPr>
            <p:cNvCxnSpPr>
              <a:cxnSpLocks/>
            </p:cNvCxnSpPr>
            <p:nvPr/>
          </p:nvCxnSpPr>
          <p:spPr>
            <a:xfrm>
              <a:off x="1855425" y="3222976"/>
              <a:ext cx="1181853" cy="536222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>
              <a:extLst>
                <a:ext uri="{FF2B5EF4-FFF2-40B4-BE49-F238E27FC236}">
                  <a16:creationId xmlns:a16="http://schemas.microsoft.com/office/drawing/2014/main" id="{6A8E643C-A14C-E944-AED5-43102C3F39E3}"/>
                </a:ext>
              </a:extLst>
            </p:cNvPr>
            <p:cNvCxnSpPr>
              <a:cxnSpLocks/>
            </p:cNvCxnSpPr>
            <p:nvPr/>
          </p:nvCxnSpPr>
          <p:spPr>
            <a:xfrm>
              <a:off x="1855425" y="3222976"/>
              <a:ext cx="1181853" cy="1072444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Connector 304">
              <a:extLst>
                <a:ext uri="{FF2B5EF4-FFF2-40B4-BE49-F238E27FC236}">
                  <a16:creationId xmlns:a16="http://schemas.microsoft.com/office/drawing/2014/main" id="{D40AA1AF-3DC9-D74F-9BF0-2E2C87CF1D4A}"/>
                </a:ext>
              </a:extLst>
            </p:cNvPr>
            <p:cNvCxnSpPr>
              <a:cxnSpLocks/>
            </p:cNvCxnSpPr>
            <p:nvPr/>
          </p:nvCxnSpPr>
          <p:spPr>
            <a:xfrm>
              <a:off x="1855425" y="3222976"/>
              <a:ext cx="1181852" cy="1608666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>
              <a:extLst>
                <a:ext uri="{FF2B5EF4-FFF2-40B4-BE49-F238E27FC236}">
                  <a16:creationId xmlns:a16="http://schemas.microsoft.com/office/drawing/2014/main" id="{D17C3594-39AD-4040-BE6E-C1EA7B84683A}"/>
                </a:ext>
              </a:extLst>
            </p:cNvPr>
            <p:cNvCxnSpPr>
              <a:cxnSpLocks/>
            </p:cNvCxnSpPr>
            <p:nvPr/>
          </p:nvCxnSpPr>
          <p:spPr>
            <a:xfrm>
              <a:off x="1855425" y="3222976"/>
              <a:ext cx="1181852" cy="2144888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>
              <a:extLst>
                <a:ext uri="{FF2B5EF4-FFF2-40B4-BE49-F238E27FC236}">
                  <a16:creationId xmlns:a16="http://schemas.microsoft.com/office/drawing/2014/main" id="{8581D72A-D83C-8741-97C8-96F6D35B85BF}"/>
                </a:ext>
              </a:extLst>
            </p:cNvPr>
            <p:cNvCxnSpPr>
              <a:cxnSpLocks/>
            </p:cNvCxnSpPr>
            <p:nvPr/>
          </p:nvCxnSpPr>
          <p:spPr>
            <a:xfrm>
              <a:off x="1855425" y="3222976"/>
              <a:ext cx="1181852" cy="2681110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>
              <a:extLst>
                <a:ext uri="{FF2B5EF4-FFF2-40B4-BE49-F238E27FC236}">
                  <a16:creationId xmlns:a16="http://schemas.microsoft.com/office/drawing/2014/main" id="{8ABEA21A-1235-F845-81CD-2F16872D9EA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66714" y="1603028"/>
              <a:ext cx="1173210" cy="1619948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>
              <a:extLst>
                <a:ext uri="{FF2B5EF4-FFF2-40B4-BE49-F238E27FC236}">
                  <a16:creationId xmlns:a16="http://schemas.microsoft.com/office/drawing/2014/main" id="{A6A4E7E6-8673-AD40-9CD6-EF48675F99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66714" y="1603028"/>
              <a:ext cx="1173210" cy="1619948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>
              <a:extLst>
                <a:ext uri="{FF2B5EF4-FFF2-40B4-BE49-F238E27FC236}">
                  <a16:creationId xmlns:a16="http://schemas.microsoft.com/office/drawing/2014/main" id="{00192257-A8B3-E14C-9748-3AE24DAEBFB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55425" y="2686756"/>
              <a:ext cx="1177530" cy="536220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>
              <a:extLst>
                <a:ext uri="{FF2B5EF4-FFF2-40B4-BE49-F238E27FC236}">
                  <a16:creationId xmlns:a16="http://schemas.microsoft.com/office/drawing/2014/main" id="{E1F075C2-2224-2844-BCA7-CE8B30638BB8}"/>
                </a:ext>
              </a:extLst>
            </p:cNvPr>
            <p:cNvCxnSpPr/>
            <p:nvPr/>
          </p:nvCxnSpPr>
          <p:spPr>
            <a:xfrm>
              <a:off x="1855424" y="3759195"/>
              <a:ext cx="1181854" cy="0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>
              <a:extLst>
                <a:ext uri="{FF2B5EF4-FFF2-40B4-BE49-F238E27FC236}">
                  <a16:creationId xmlns:a16="http://schemas.microsoft.com/office/drawing/2014/main" id="{169EAEE4-B6AC-EB49-8ADA-8225F984A430}"/>
                </a:ext>
              </a:extLst>
            </p:cNvPr>
            <p:cNvCxnSpPr>
              <a:cxnSpLocks/>
            </p:cNvCxnSpPr>
            <p:nvPr/>
          </p:nvCxnSpPr>
          <p:spPr>
            <a:xfrm>
              <a:off x="1855424" y="3759195"/>
              <a:ext cx="1181853" cy="536222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>
              <a:extLst>
                <a:ext uri="{FF2B5EF4-FFF2-40B4-BE49-F238E27FC236}">
                  <a16:creationId xmlns:a16="http://schemas.microsoft.com/office/drawing/2014/main" id="{653758D5-616E-B140-8CB3-522B1BBB4531}"/>
                </a:ext>
              </a:extLst>
            </p:cNvPr>
            <p:cNvCxnSpPr>
              <a:cxnSpLocks/>
            </p:cNvCxnSpPr>
            <p:nvPr/>
          </p:nvCxnSpPr>
          <p:spPr>
            <a:xfrm>
              <a:off x="1855424" y="3759195"/>
              <a:ext cx="1181853" cy="1072444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>
              <a:extLst>
                <a:ext uri="{FF2B5EF4-FFF2-40B4-BE49-F238E27FC236}">
                  <a16:creationId xmlns:a16="http://schemas.microsoft.com/office/drawing/2014/main" id="{A0399377-C0A4-B14B-9679-C1A0CEB1E2D2}"/>
                </a:ext>
              </a:extLst>
            </p:cNvPr>
            <p:cNvCxnSpPr>
              <a:cxnSpLocks/>
            </p:cNvCxnSpPr>
            <p:nvPr/>
          </p:nvCxnSpPr>
          <p:spPr>
            <a:xfrm>
              <a:off x="1855424" y="3759195"/>
              <a:ext cx="1181852" cy="1608666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>
              <a:extLst>
                <a:ext uri="{FF2B5EF4-FFF2-40B4-BE49-F238E27FC236}">
                  <a16:creationId xmlns:a16="http://schemas.microsoft.com/office/drawing/2014/main" id="{A4CD3787-57B2-6148-AC29-B3768B87206E}"/>
                </a:ext>
              </a:extLst>
            </p:cNvPr>
            <p:cNvCxnSpPr>
              <a:cxnSpLocks/>
            </p:cNvCxnSpPr>
            <p:nvPr/>
          </p:nvCxnSpPr>
          <p:spPr>
            <a:xfrm>
              <a:off x="1855424" y="3759195"/>
              <a:ext cx="1181852" cy="2144888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>
              <a:extLst>
                <a:ext uri="{FF2B5EF4-FFF2-40B4-BE49-F238E27FC236}">
                  <a16:creationId xmlns:a16="http://schemas.microsoft.com/office/drawing/2014/main" id="{2DEE6C07-D0F7-C147-AD9F-E75E4F8E3C0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66713" y="2139250"/>
              <a:ext cx="1173210" cy="1619946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>
              <a:extLst>
                <a:ext uri="{FF2B5EF4-FFF2-40B4-BE49-F238E27FC236}">
                  <a16:creationId xmlns:a16="http://schemas.microsoft.com/office/drawing/2014/main" id="{D00D8C54-DFA4-9848-8697-A357F9243DA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66713" y="1603028"/>
              <a:ext cx="1173211" cy="2156168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>
              <a:extLst>
                <a:ext uri="{FF2B5EF4-FFF2-40B4-BE49-F238E27FC236}">
                  <a16:creationId xmlns:a16="http://schemas.microsoft.com/office/drawing/2014/main" id="{50AF5A11-9E74-7E43-94F7-A7B12A7051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66713" y="3211694"/>
              <a:ext cx="1173209" cy="547502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>
              <a:extLst>
                <a:ext uri="{FF2B5EF4-FFF2-40B4-BE49-F238E27FC236}">
                  <a16:creationId xmlns:a16="http://schemas.microsoft.com/office/drawing/2014/main" id="{310AAFDB-C5E9-5F4D-B611-C7A9FBD42E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66713" y="2675472"/>
              <a:ext cx="1173210" cy="1083724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>
              <a:extLst>
                <a:ext uri="{FF2B5EF4-FFF2-40B4-BE49-F238E27FC236}">
                  <a16:creationId xmlns:a16="http://schemas.microsoft.com/office/drawing/2014/main" id="{6DF6B501-7767-3F48-BF2D-1565B6DF2FDB}"/>
                </a:ext>
              </a:extLst>
            </p:cNvPr>
            <p:cNvCxnSpPr>
              <a:cxnSpLocks/>
            </p:cNvCxnSpPr>
            <p:nvPr/>
          </p:nvCxnSpPr>
          <p:spPr>
            <a:xfrm>
              <a:off x="1859748" y="4295415"/>
              <a:ext cx="1181854" cy="0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>
              <a:extLst>
                <a:ext uri="{FF2B5EF4-FFF2-40B4-BE49-F238E27FC236}">
                  <a16:creationId xmlns:a16="http://schemas.microsoft.com/office/drawing/2014/main" id="{08D2E374-A52F-174B-8475-97E321B5D846}"/>
                </a:ext>
              </a:extLst>
            </p:cNvPr>
            <p:cNvCxnSpPr>
              <a:cxnSpLocks/>
            </p:cNvCxnSpPr>
            <p:nvPr/>
          </p:nvCxnSpPr>
          <p:spPr>
            <a:xfrm>
              <a:off x="1859748" y="4295415"/>
              <a:ext cx="1181853" cy="536222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id="{05576E82-AC38-294D-BAF6-4CDC59ED2797}"/>
                </a:ext>
              </a:extLst>
            </p:cNvPr>
            <p:cNvCxnSpPr>
              <a:cxnSpLocks/>
            </p:cNvCxnSpPr>
            <p:nvPr/>
          </p:nvCxnSpPr>
          <p:spPr>
            <a:xfrm>
              <a:off x="1859748" y="4295415"/>
              <a:ext cx="1181853" cy="1072444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id="{B2E3AB92-3AD2-574B-993A-25C52587E4C8}"/>
                </a:ext>
              </a:extLst>
            </p:cNvPr>
            <p:cNvCxnSpPr>
              <a:cxnSpLocks/>
            </p:cNvCxnSpPr>
            <p:nvPr/>
          </p:nvCxnSpPr>
          <p:spPr>
            <a:xfrm>
              <a:off x="1859748" y="4295415"/>
              <a:ext cx="1181852" cy="1608666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>
              <a:extLst>
                <a:ext uri="{FF2B5EF4-FFF2-40B4-BE49-F238E27FC236}">
                  <a16:creationId xmlns:a16="http://schemas.microsoft.com/office/drawing/2014/main" id="{0DE87F13-5C1C-0043-92B2-E064827178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71037" y="1603028"/>
              <a:ext cx="1168887" cy="2692388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>
              <a:extLst>
                <a:ext uri="{FF2B5EF4-FFF2-40B4-BE49-F238E27FC236}">
                  <a16:creationId xmlns:a16="http://schemas.microsoft.com/office/drawing/2014/main" id="{D8D8CBAA-5564-8642-9012-683D279867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71037" y="3211694"/>
              <a:ext cx="1168885" cy="1083722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>
              <a:extLst>
                <a:ext uri="{FF2B5EF4-FFF2-40B4-BE49-F238E27FC236}">
                  <a16:creationId xmlns:a16="http://schemas.microsoft.com/office/drawing/2014/main" id="{F2946F08-D263-5840-82AA-0CDBD0CEF9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71037" y="2139250"/>
              <a:ext cx="1168886" cy="2156166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>
              <a:extLst>
                <a:ext uri="{FF2B5EF4-FFF2-40B4-BE49-F238E27FC236}">
                  <a16:creationId xmlns:a16="http://schemas.microsoft.com/office/drawing/2014/main" id="{DB343884-1937-8243-934D-8FF7850AF5A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71037" y="2675472"/>
              <a:ext cx="1168886" cy="1619944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>
              <a:extLst>
                <a:ext uri="{FF2B5EF4-FFF2-40B4-BE49-F238E27FC236}">
                  <a16:creationId xmlns:a16="http://schemas.microsoft.com/office/drawing/2014/main" id="{A4A1029B-D980-ED46-9CD7-682E180A7F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59748" y="3759195"/>
              <a:ext cx="1177530" cy="536220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>
              <a:extLst>
                <a:ext uri="{FF2B5EF4-FFF2-40B4-BE49-F238E27FC236}">
                  <a16:creationId xmlns:a16="http://schemas.microsoft.com/office/drawing/2014/main" id="{611252A0-652F-0248-B0EA-09F9FC6D11AD}"/>
                </a:ext>
              </a:extLst>
            </p:cNvPr>
            <p:cNvCxnSpPr>
              <a:cxnSpLocks/>
            </p:cNvCxnSpPr>
            <p:nvPr/>
          </p:nvCxnSpPr>
          <p:spPr>
            <a:xfrm>
              <a:off x="1842445" y="4820357"/>
              <a:ext cx="1181854" cy="0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>
              <a:extLst>
                <a:ext uri="{FF2B5EF4-FFF2-40B4-BE49-F238E27FC236}">
                  <a16:creationId xmlns:a16="http://schemas.microsoft.com/office/drawing/2014/main" id="{7CF72724-2A8B-C040-8A9B-2C921E163DEC}"/>
                </a:ext>
              </a:extLst>
            </p:cNvPr>
            <p:cNvCxnSpPr>
              <a:cxnSpLocks/>
            </p:cNvCxnSpPr>
            <p:nvPr/>
          </p:nvCxnSpPr>
          <p:spPr>
            <a:xfrm>
              <a:off x="1842445" y="4820357"/>
              <a:ext cx="1181853" cy="536222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>
              <a:extLst>
                <a:ext uri="{FF2B5EF4-FFF2-40B4-BE49-F238E27FC236}">
                  <a16:creationId xmlns:a16="http://schemas.microsoft.com/office/drawing/2014/main" id="{73BB9B82-9AB9-6849-9113-20ADEBF3DDC6}"/>
                </a:ext>
              </a:extLst>
            </p:cNvPr>
            <p:cNvCxnSpPr>
              <a:cxnSpLocks/>
            </p:cNvCxnSpPr>
            <p:nvPr/>
          </p:nvCxnSpPr>
          <p:spPr>
            <a:xfrm>
              <a:off x="1842445" y="4820357"/>
              <a:ext cx="1181853" cy="1072444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>
              <a:extLst>
                <a:ext uri="{FF2B5EF4-FFF2-40B4-BE49-F238E27FC236}">
                  <a16:creationId xmlns:a16="http://schemas.microsoft.com/office/drawing/2014/main" id="{5DD39714-2FEE-ED43-9CF4-A4CB363FDA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53734" y="1603028"/>
              <a:ext cx="1186190" cy="3217330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>
              <a:extLst>
                <a:ext uri="{FF2B5EF4-FFF2-40B4-BE49-F238E27FC236}">
                  <a16:creationId xmlns:a16="http://schemas.microsoft.com/office/drawing/2014/main" id="{FF9A783D-8362-8545-91E2-E804C4D5E0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42445" y="2127970"/>
              <a:ext cx="1168887" cy="2692388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>
              <a:extLst>
                <a:ext uri="{FF2B5EF4-FFF2-40B4-BE49-F238E27FC236}">
                  <a16:creationId xmlns:a16="http://schemas.microsoft.com/office/drawing/2014/main" id="{7056E83B-AEC7-B741-AFD0-078177DE0E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42445" y="3736636"/>
              <a:ext cx="1168885" cy="1083722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F94240D6-09F2-914A-A184-8807CD77DF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42445" y="2664192"/>
              <a:ext cx="1168886" cy="2156166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>
              <a:extLst>
                <a:ext uri="{FF2B5EF4-FFF2-40B4-BE49-F238E27FC236}">
                  <a16:creationId xmlns:a16="http://schemas.microsoft.com/office/drawing/2014/main" id="{20B17F28-204B-F241-BEE5-65B54AB53F8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42445" y="3200414"/>
              <a:ext cx="1168886" cy="1619944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>
              <a:extLst>
                <a:ext uri="{FF2B5EF4-FFF2-40B4-BE49-F238E27FC236}">
                  <a16:creationId xmlns:a16="http://schemas.microsoft.com/office/drawing/2014/main" id="{24095277-ECC0-2C4C-95A5-E6AA70AD38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42445" y="4284137"/>
              <a:ext cx="1177530" cy="536220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>
              <a:extLst>
                <a:ext uri="{FF2B5EF4-FFF2-40B4-BE49-F238E27FC236}">
                  <a16:creationId xmlns:a16="http://schemas.microsoft.com/office/drawing/2014/main" id="{61EF79A2-4136-704F-8A87-3A5A676D1113}"/>
                </a:ext>
              </a:extLst>
            </p:cNvPr>
            <p:cNvCxnSpPr>
              <a:cxnSpLocks/>
              <a:endCxn id="46" idx="2"/>
            </p:cNvCxnSpPr>
            <p:nvPr/>
          </p:nvCxnSpPr>
          <p:spPr>
            <a:xfrm>
              <a:off x="8018584" y="1614314"/>
              <a:ext cx="1132368" cy="1332087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>
              <a:extLst>
                <a:ext uri="{FF2B5EF4-FFF2-40B4-BE49-F238E27FC236}">
                  <a16:creationId xmlns:a16="http://schemas.microsoft.com/office/drawing/2014/main" id="{CFDC89CD-506E-C945-9A74-714B8748A9AD}"/>
                </a:ext>
              </a:extLst>
            </p:cNvPr>
            <p:cNvCxnSpPr>
              <a:cxnSpLocks/>
              <a:endCxn id="47" idx="2"/>
            </p:cNvCxnSpPr>
            <p:nvPr/>
          </p:nvCxnSpPr>
          <p:spPr>
            <a:xfrm>
              <a:off x="8018584" y="1614314"/>
              <a:ext cx="1132367" cy="1868309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>
              <a:extLst>
                <a:ext uri="{FF2B5EF4-FFF2-40B4-BE49-F238E27FC236}">
                  <a16:creationId xmlns:a16="http://schemas.microsoft.com/office/drawing/2014/main" id="{7ED480B4-15D1-DC4D-B36A-C6D782A97869}"/>
                </a:ext>
              </a:extLst>
            </p:cNvPr>
            <p:cNvCxnSpPr>
              <a:cxnSpLocks/>
              <a:endCxn id="48" idx="2"/>
            </p:cNvCxnSpPr>
            <p:nvPr/>
          </p:nvCxnSpPr>
          <p:spPr>
            <a:xfrm>
              <a:off x="8018584" y="1614314"/>
              <a:ext cx="1132367" cy="2404531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Connector 340">
              <a:extLst>
                <a:ext uri="{FF2B5EF4-FFF2-40B4-BE49-F238E27FC236}">
                  <a16:creationId xmlns:a16="http://schemas.microsoft.com/office/drawing/2014/main" id="{028C390F-27ED-C041-8DE5-B54B5721B628}"/>
                </a:ext>
              </a:extLst>
            </p:cNvPr>
            <p:cNvCxnSpPr>
              <a:cxnSpLocks/>
              <a:endCxn id="49" idx="2"/>
            </p:cNvCxnSpPr>
            <p:nvPr/>
          </p:nvCxnSpPr>
          <p:spPr>
            <a:xfrm>
              <a:off x="8018584" y="1614314"/>
              <a:ext cx="1132367" cy="2940753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Connector 341">
              <a:extLst>
                <a:ext uri="{FF2B5EF4-FFF2-40B4-BE49-F238E27FC236}">
                  <a16:creationId xmlns:a16="http://schemas.microsoft.com/office/drawing/2014/main" id="{47A997F3-B65A-E246-8815-210F91D84937}"/>
                </a:ext>
              </a:extLst>
            </p:cNvPr>
            <p:cNvCxnSpPr>
              <a:cxnSpLocks/>
              <a:endCxn id="46" idx="2"/>
            </p:cNvCxnSpPr>
            <p:nvPr/>
          </p:nvCxnSpPr>
          <p:spPr>
            <a:xfrm>
              <a:off x="8022908" y="2150534"/>
              <a:ext cx="1128044" cy="795867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>
              <a:extLst>
                <a:ext uri="{FF2B5EF4-FFF2-40B4-BE49-F238E27FC236}">
                  <a16:creationId xmlns:a16="http://schemas.microsoft.com/office/drawing/2014/main" id="{50E7E08E-5DCA-244D-ABBA-F28B3B0524FE}"/>
                </a:ext>
              </a:extLst>
            </p:cNvPr>
            <p:cNvCxnSpPr>
              <a:cxnSpLocks/>
              <a:endCxn id="47" idx="2"/>
            </p:cNvCxnSpPr>
            <p:nvPr/>
          </p:nvCxnSpPr>
          <p:spPr>
            <a:xfrm>
              <a:off x="8022908" y="2150534"/>
              <a:ext cx="1128043" cy="1332089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Connector 343">
              <a:extLst>
                <a:ext uri="{FF2B5EF4-FFF2-40B4-BE49-F238E27FC236}">
                  <a16:creationId xmlns:a16="http://schemas.microsoft.com/office/drawing/2014/main" id="{3B0BE73B-16A8-AD4C-A1BE-172D6370C3C7}"/>
                </a:ext>
              </a:extLst>
            </p:cNvPr>
            <p:cNvCxnSpPr>
              <a:cxnSpLocks/>
              <a:endCxn id="48" idx="2"/>
            </p:cNvCxnSpPr>
            <p:nvPr/>
          </p:nvCxnSpPr>
          <p:spPr>
            <a:xfrm>
              <a:off x="8022908" y="2150534"/>
              <a:ext cx="1128043" cy="1868311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>
              <a:extLst>
                <a:ext uri="{FF2B5EF4-FFF2-40B4-BE49-F238E27FC236}">
                  <a16:creationId xmlns:a16="http://schemas.microsoft.com/office/drawing/2014/main" id="{39DAEA3E-F847-194F-80C4-0B1A825E6BE0}"/>
                </a:ext>
              </a:extLst>
            </p:cNvPr>
            <p:cNvCxnSpPr>
              <a:cxnSpLocks/>
              <a:endCxn id="49" idx="2"/>
            </p:cNvCxnSpPr>
            <p:nvPr/>
          </p:nvCxnSpPr>
          <p:spPr>
            <a:xfrm>
              <a:off x="8022908" y="2150534"/>
              <a:ext cx="1128043" cy="2404533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>
              <a:extLst>
                <a:ext uri="{FF2B5EF4-FFF2-40B4-BE49-F238E27FC236}">
                  <a16:creationId xmlns:a16="http://schemas.microsoft.com/office/drawing/2014/main" id="{C008EBCE-7E93-814B-A2F6-73382A6F034E}"/>
                </a:ext>
              </a:extLst>
            </p:cNvPr>
            <p:cNvCxnSpPr>
              <a:cxnSpLocks/>
              <a:endCxn id="46" idx="2"/>
            </p:cNvCxnSpPr>
            <p:nvPr/>
          </p:nvCxnSpPr>
          <p:spPr>
            <a:xfrm>
              <a:off x="8022904" y="2698042"/>
              <a:ext cx="1128048" cy="248359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>
              <a:extLst>
                <a:ext uri="{FF2B5EF4-FFF2-40B4-BE49-F238E27FC236}">
                  <a16:creationId xmlns:a16="http://schemas.microsoft.com/office/drawing/2014/main" id="{D51092E8-46A4-5C4B-BA9A-CA2BB7A834A6}"/>
                </a:ext>
              </a:extLst>
            </p:cNvPr>
            <p:cNvCxnSpPr>
              <a:cxnSpLocks/>
              <a:endCxn id="47" idx="2"/>
            </p:cNvCxnSpPr>
            <p:nvPr/>
          </p:nvCxnSpPr>
          <p:spPr>
            <a:xfrm>
              <a:off x="8022904" y="2698042"/>
              <a:ext cx="1128047" cy="784581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>
              <a:extLst>
                <a:ext uri="{FF2B5EF4-FFF2-40B4-BE49-F238E27FC236}">
                  <a16:creationId xmlns:a16="http://schemas.microsoft.com/office/drawing/2014/main" id="{A2B36E15-8288-F24A-B663-488C8A883918}"/>
                </a:ext>
              </a:extLst>
            </p:cNvPr>
            <p:cNvCxnSpPr>
              <a:cxnSpLocks/>
              <a:endCxn id="48" idx="2"/>
            </p:cNvCxnSpPr>
            <p:nvPr/>
          </p:nvCxnSpPr>
          <p:spPr>
            <a:xfrm>
              <a:off x="8022904" y="2698042"/>
              <a:ext cx="1128047" cy="1320803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Connector 348">
              <a:extLst>
                <a:ext uri="{FF2B5EF4-FFF2-40B4-BE49-F238E27FC236}">
                  <a16:creationId xmlns:a16="http://schemas.microsoft.com/office/drawing/2014/main" id="{69139127-A05F-8B43-A301-A4C7D9F2B5EE}"/>
                </a:ext>
              </a:extLst>
            </p:cNvPr>
            <p:cNvCxnSpPr>
              <a:cxnSpLocks/>
              <a:endCxn id="49" idx="2"/>
            </p:cNvCxnSpPr>
            <p:nvPr/>
          </p:nvCxnSpPr>
          <p:spPr>
            <a:xfrm>
              <a:off x="8022904" y="2698042"/>
              <a:ext cx="1128047" cy="1857025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>
              <a:extLst>
                <a:ext uri="{FF2B5EF4-FFF2-40B4-BE49-F238E27FC236}">
                  <a16:creationId xmlns:a16="http://schemas.microsoft.com/office/drawing/2014/main" id="{87784D35-1C9F-C847-AD58-01EB7861B490}"/>
                </a:ext>
              </a:extLst>
            </p:cNvPr>
            <p:cNvCxnSpPr>
              <a:cxnSpLocks/>
              <a:endCxn id="47" idx="2"/>
            </p:cNvCxnSpPr>
            <p:nvPr/>
          </p:nvCxnSpPr>
          <p:spPr>
            <a:xfrm>
              <a:off x="8027228" y="3234262"/>
              <a:ext cx="1123723" cy="248361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>
              <a:extLst>
                <a:ext uri="{FF2B5EF4-FFF2-40B4-BE49-F238E27FC236}">
                  <a16:creationId xmlns:a16="http://schemas.microsoft.com/office/drawing/2014/main" id="{E1F44CB1-3457-8A49-B936-9542C6704E26}"/>
                </a:ext>
              </a:extLst>
            </p:cNvPr>
            <p:cNvCxnSpPr>
              <a:cxnSpLocks/>
              <a:endCxn id="48" idx="2"/>
            </p:cNvCxnSpPr>
            <p:nvPr/>
          </p:nvCxnSpPr>
          <p:spPr>
            <a:xfrm>
              <a:off x="8027228" y="3234262"/>
              <a:ext cx="1123723" cy="784583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>
              <a:extLst>
                <a:ext uri="{FF2B5EF4-FFF2-40B4-BE49-F238E27FC236}">
                  <a16:creationId xmlns:a16="http://schemas.microsoft.com/office/drawing/2014/main" id="{8FCCDB20-3644-E04E-9606-4746B6D4963D}"/>
                </a:ext>
              </a:extLst>
            </p:cNvPr>
            <p:cNvCxnSpPr>
              <a:cxnSpLocks/>
              <a:endCxn id="49" idx="2"/>
            </p:cNvCxnSpPr>
            <p:nvPr/>
          </p:nvCxnSpPr>
          <p:spPr>
            <a:xfrm>
              <a:off x="8027228" y="3234262"/>
              <a:ext cx="1123723" cy="1320805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>
              <a:extLst>
                <a:ext uri="{FF2B5EF4-FFF2-40B4-BE49-F238E27FC236}">
                  <a16:creationId xmlns:a16="http://schemas.microsoft.com/office/drawing/2014/main" id="{2F517A86-6457-BF4F-9814-F3F1C7BF4574}"/>
                </a:ext>
              </a:extLst>
            </p:cNvPr>
            <p:cNvCxnSpPr>
              <a:cxnSpLocks/>
              <a:endCxn id="46" idx="2"/>
            </p:cNvCxnSpPr>
            <p:nvPr/>
          </p:nvCxnSpPr>
          <p:spPr>
            <a:xfrm flipV="1">
              <a:off x="8027228" y="2946401"/>
              <a:ext cx="1123724" cy="287862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>
              <a:extLst>
                <a:ext uri="{FF2B5EF4-FFF2-40B4-BE49-F238E27FC236}">
                  <a16:creationId xmlns:a16="http://schemas.microsoft.com/office/drawing/2014/main" id="{953DBA60-4FEF-5E45-AE32-57AE23245261}"/>
                </a:ext>
              </a:extLst>
            </p:cNvPr>
            <p:cNvCxnSpPr>
              <a:cxnSpLocks/>
              <a:endCxn id="48" idx="2"/>
            </p:cNvCxnSpPr>
            <p:nvPr/>
          </p:nvCxnSpPr>
          <p:spPr>
            <a:xfrm>
              <a:off x="8027227" y="3770481"/>
              <a:ext cx="1123724" cy="248364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>
              <a:extLst>
                <a:ext uri="{FF2B5EF4-FFF2-40B4-BE49-F238E27FC236}">
                  <a16:creationId xmlns:a16="http://schemas.microsoft.com/office/drawing/2014/main" id="{A92E55B5-EB1D-764B-BA16-535780EBDBCD}"/>
                </a:ext>
              </a:extLst>
            </p:cNvPr>
            <p:cNvCxnSpPr>
              <a:cxnSpLocks/>
              <a:endCxn id="49" idx="2"/>
            </p:cNvCxnSpPr>
            <p:nvPr/>
          </p:nvCxnSpPr>
          <p:spPr>
            <a:xfrm>
              <a:off x="8027227" y="3770481"/>
              <a:ext cx="1123724" cy="784586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Straight Connector 355">
              <a:extLst>
                <a:ext uri="{FF2B5EF4-FFF2-40B4-BE49-F238E27FC236}">
                  <a16:creationId xmlns:a16="http://schemas.microsoft.com/office/drawing/2014/main" id="{888BB7AC-08AF-1446-9A15-A21A83ECDC93}"/>
                </a:ext>
              </a:extLst>
            </p:cNvPr>
            <p:cNvCxnSpPr>
              <a:cxnSpLocks/>
              <a:endCxn id="47" idx="2"/>
            </p:cNvCxnSpPr>
            <p:nvPr/>
          </p:nvCxnSpPr>
          <p:spPr>
            <a:xfrm flipV="1">
              <a:off x="8038516" y="3482623"/>
              <a:ext cx="1112435" cy="287860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>
              <a:extLst>
                <a:ext uri="{FF2B5EF4-FFF2-40B4-BE49-F238E27FC236}">
                  <a16:creationId xmlns:a16="http://schemas.microsoft.com/office/drawing/2014/main" id="{1CC9F355-7926-B744-800E-8390E39B8169}"/>
                </a:ext>
              </a:extLst>
            </p:cNvPr>
            <p:cNvCxnSpPr>
              <a:cxnSpLocks/>
              <a:endCxn id="46" idx="2"/>
            </p:cNvCxnSpPr>
            <p:nvPr/>
          </p:nvCxnSpPr>
          <p:spPr>
            <a:xfrm flipV="1">
              <a:off x="8038516" y="2946401"/>
              <a:ext cx="1112436" cy="824082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>
              <a:extLst>
                <a:ext uri="{FF2B5EF4-FFF2-40B4-BE49-F238E27FC236}">
                  <a16:creationId xmlns:a16="http://schemas.microsoft.com/office/drawing/2014/main" id="{D09F08AA-5A61-AB4F-A129-F9FC59753781}"/>
                </a:ext>
              </a:extLst>
            </p:cNvPr>
            <p:cNvCxnSpPr>
              <a:cxnSpLocks/>
              <a:endCxn id="49" idx="2"/>
            </p:cNvCxnSpPr>
            <p:nvPr/>
          </p:nvCxnSpPr>
          <p:spPr>
            <a:xfrm>
              <a:off x="8031551" y="4306701"/>
              <a:ext cx="1119400" cy="248366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Straight Connector 358">
              <a:extLst>
                <a:ext uri="{FF2B5EF4-FFF2-40B4-BE49-F238E27FC236}">
                  <a16:creationId xmlns:a16="http://schemas.microsoft.com/office/drawing/2014/main" id="{CD1B2197-A07F-5A4D-AE09-84576F9BAE4D}"/>
                </a:ext>
              </a:extLst>
            </p:cNvPr>
            <p:cNvCxnSpPr>
              <a:cxnSpLocks/>
              <a:endCxn id="47" idx="2"/>
            </p:cNvCxnSpPr>
            <p:nvPr/>
          </p:nvCxnSpPr>
          <p:spPr>
            <a:xfrm flipV="1">
              <a:off x="8042840" y="3482623"/>
              <a:ext cx="1108111" cy="824080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Straight Connector 359">
              <a:extLst>
                <a:ext uri="{FF2B5EF4-FFF2-40B4-BE49-F238E27FC236}">
                  <a16:creationId xmlns:a16="http://schemas.microsoft.com/office/drawing/2014/main" id="{375A47F4-4F27-354D-A189-FECA8EAEC989}"/>
                </a:ext>
              </a:extLst>
            </p:cNvPr>
            <p:cNvCxnSpPr>
              <a:cxnSpLocks/>
              <a:endCxn id="46" idx="2"/>
            </p:cNvCxnSpPr>
            <p:nvPr/>
          </p:nvCxnSpPr>
          <p:spPr>
            <a:xfrm flipV="1">
              <a:off x="8042840" y="2946401"/>
              <a:ext cx="1108112" cy="1360302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Straight Connector 360">
              <a:extLst>
                <a:ext uri="{FF2B5EF4-FFF2-40B4-BE49-F238E27FC236}">
                  <a16:creationId xmlns:a16="http://schemas.microsoft.com/office/drawing/2014/main" id="{C61F8DED-511F-3847-9A67-D989D0EF5D81}"/>
                </a:ext>
              </a:extLst>
            </p:cNvPr>
            <p:cNvCxnSpPr>
              <a:cxnSpLocks/>
              <a:endCxn id="48" idx="2"/>
            </p:cNvCxnSpPr>
            <p:nvPr/>
          </p:nvCxnSpPr>
          <p:spPr>
            <a:xfrm flipV="1">
              <a:off x="8031551" y="4018845"/>
              <a:ext cx="1119400" cy="287856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Connector 361">
              <a:extLst>
                <a:ext uri="{FF2B5EF4-FFF2-40B4-BE49-F238E27FC236}">
                  <a16:creationId xmlns:a16="http://schemas.microsoft.com/office/drawing/2014/main" id="{830B78FD-5C39-D240-850A-4EC24C080231}"/>
                </a:ext>
              </a:extLst>
            </p:cNvPr>
            <p:cNvCxnSpPr>
              <a:cxnSpLocks/>
              <a:endCxn id="48" idx="2"/>
            </p:cNvCxnSpPr>
            <p:nvPr/>
          </p:nvCxnSpPr>
          <p:spPr>
            <a:xfrm flipV="1">
              <a:off x="8014248" y="4018845"/>
              <a:ext cx="1136703" cy="812800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Straight Connector 362">
              <a:extLst>
                <a:ext uri="{FF2B5EF4-FFF2-40B4-BE49-F238E27FC236}">
                  <a16:creationId xmlns:a16="http://schemas.microsoft.com/office/drawing/2014/main" id="{F730AF48-29C3-CA49-A939-1863466D4A80}"/>
                </a:ext>
              </a:extLst>
            </p:cNvPr>
            <p:cNvCxnSpPr>
              <a:cxnSpLocks/>
              <a:endCxn id="46" idx="2"/>
            </p:cNvCxnSpPr>
            <p:nvPr/>
          </p:nvCxnSpPr>
          <p:spPr>
            <a:xfrm flipV="1">
              <a:off x="8014248" y="2946401"/>
              <a:ext cx="1136704" cy="1885244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Straight Connector 363">
              <a:extLst>
                <a:ext uri="{FF2B5EF4-FFF2-40B4-BE49-F238E27FC236}">
                  <a16:creationId xmlns:a16="http://schemas.microsoft.com/office/drawing/2014/main" id="{B3EBF7AA-23DD-A047-8BB9-514E476F9CCF}"/>
                </a:ext>
              </a:extLst>
            </p:cNvPr>
            <p:cNvCxnSpPr>
              <a:cxnSpLocks/>
              <a:endCxn id="47" idx="2"/>
            </p:cNvCxnSpPr>
            <p:nvPr/>
          </p:nvCxnSpPr>
          <p:spPr>
            <a:xfrm flipV="1">
              <a:off x="8014248" y="3482623"/>
              <a:ext cx="1136703" cy="1349022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Straight Connector 364">
              <a:extLst>
                <a:ext uri="{FF2B5EF4-FFF2-40B4-BE49-F238E27FC236}">
                  <a16:creationId xmlns:a16="http://schemas.microsoft.com/office/drawing/2014/main" id="{1AD1ADF8-1B89-CC45-B061-EBFA22C4BE4C}"/>
                </a:ext>
              </a:extLst>
            </p:cNvPr>
            <p:cNvCxnSpPr>
              <a:cxnSpLocks/>
              <a:endCxn id="49" idx="2"/>
            </p:cNvCxnSpPr>
            <p:nvPr/>
          </p:nvCxnSpPr>
          <p:spPr>
            <a:xfrm flipV="1">
              <a:off x="8014248" y="4555067"/>
              <a:ext cx="1136703" cy="276576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Straight Connector 365">
              <a:extLst>
                <a:ext uri="{FF2B5EF4-FFF2-40B4-BE49-F238E27FC236}">
                  <a16:creationId xmlns:a16="http://schemas.microsoft.com/office/drawing/2014/main" id="{6201380A-5D7F-1444-B9CA-245C3E7C3252}"/>
                </a:ext>
              </a:extLst>
            </p:cNvPr>
            <p:cNvCxnSpPr>
              <a:cxnSpLocks/>
              <a:endCxn id="46" idx="2"/>
            </p:cNvCxnSpPr>
            <p:nvPr/>
          </p:nvCxnSpPr>
          <p:spPr>
            <a:xfrm flipV="1">
              <a:off x="8014769" y="2946401"/>
              <a:ext cx="1136183" cy="2421464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>
              <a:extLst>
                <a:ext uri="{FF2B5EF4-FFF2-40B4-BE49-F238E27FC236}">
                  <a16:creationId xmlns:a16="http://schemas.microsoft.com/office/drawing/2014/main" id="{135E41D5-8084-6C40-97C2-2DB2332C22EE}"/>
                </a:ext>
              </a:extLst>
            </p:cNvPr>
            <p:cNvCxnSpPr>
              <a:cxnSpLocks/>
              <a:endCxn id="49" idx="2"/>
            </p:cNvCxnSpPr>
            <p:nvPr/>
          </p:nvCxnSpPr>
          <p:spPr>
            <a:xfrm flipV="1">
              <a:off x="8014769" y="4555067"/>
              <a:ext cx="1136182" cy="812798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Straight Connector 367">
              <a:extLst>
                <a:ext uri="{FF2B5EF4-FFF2-40B4-BE49-F238E27FC236}">
                  <a16:creationId xmlns:a16="http://schemas.microsoft.com/office/drawing/2014/main" id="{BF2A3633-5B2C-5141-8382-FE62FA6A3C82}"/>
                </a:ext>
              </a:extLst>
            </p:cNvPr>
            <p:cNvCxnSpPr>
              <a:cxnSpLocks/>
              <a:endCxn id="47" idx="2"/>
            </p:cNvCxnSpPr>
            <p:nvPr/>
          </p:nvCxnSpPr>
          <p:spPr>
            <a:xfrm flipV="1">
              <a:off x="8014769" y="3482623"/>
              <a:ext cx="1136182" cy="1885242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Straight Connector 368">
              <a:extLst>
                <a:ext uri="{FF2B5EF4-FFF2-40B4-BE49-F238E27FC236}">
                  <a16:creationId xmlns:a16="http://schemas.microsoft.com/office/drawing/2014/main" id="{4E68B278-EADA-9E44-AC76-F565E30F3E7F}"/>
                </a:ext>
              </a:extLst>
            </p:cNvPr>
            <p:cNvCxnSpPr>
              <a:cxnSpLocks/>
              <a:endCxn id="48" idx="2"/>
            </p:cNvCxnSpPr>
            <p:nvPr/>
          </p:nvCxnSpPr>
          <p:spPr>
            <a:xfrm flipV="1">
              <a:off x="8014769" y="4018845"/>
              <a:ext cx="1136182" cy="1349020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Straight Connector 369">
              <a:extLst>
                <a:ext uri="{FF2B5EF4-FFF2-40B4-BE49-F238E27FC236}">
                  <a16:creationId xmlns:a16="http://schemas.microsoft.com/office/drawing/2014/main" id="{0A167857-8D85-1C43-8C36-1F93D9620913}"/>
                </a:ext>
              </a:extLst>
            </p:cNvPr>
            <p:cNvCxnSpPr>
              <a:cxnSpLocks/>
              <a:endCxn id="46" idx="2"/>
            </p:cNvCxnSpPr>
            <p:nvPr/>
          </p:nvCxnSpPr>
          <p:spPr>
            <a:xfrm flipV="1">
              <a:off x="8025015" y="2946401"/>
              <a:ext cx="1125937" cy="2968968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>
              <a:extLst>
                <a:ext uri="{FF2B5EF4-FFF2-40B4-BE49-F238E27FC236}">
                  <a16:creationId xmlns:a16="http://schemas.microsoft.com/office/drawing/2014/main" id="{017FE34A-EB23-2342-8CA2-05C0808C8A33}"/>
                </a:ext>
              </a:extLst>
            </p:cNvPr>
            <p:cNvCxnSpPr>
              <a:cxnSpLocks/>
              <a:endCxn id="47" idx="2"/>
            </p:cNvCxnSpPr>
            <p:nvPr/>
          </p:nvCxnSpPr>
          <p:spPr>
            <a:xfrm flipV="1">
              <a:off x="8013726" y="3482623"/>
              <a:ext cx="1137225" cy="2432746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Connector 371">
              <a:extLst>
                <a:ext uri="{FF2B5EF4-FFF2-40B4-BE49-F238E27FC236}">
                  <a16:creationId xmlns:a16="http://schemas.microsoft.com/office/drawing/2014/main" id="{0A86B520-FA52-6643-9817-8743AA8830A2}"/>
                </a:ext>
              </a:extLst>
            </p:cNvPr>
            <p:cNvCxnSpPr>
              <a:cxnSpLocks/>
              <a:endCxn id="48" idx="2"/>
            </p:cNvCxnSpPr>
            <p:nvPr/>
          </p:nvCxnSpPr>
          <p:spPr>
            <a:xfrm flipV="1">
              <a:off x="8013726" y="4018845"/>
              <a:ext cx="1137225" cy="1896524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Straight Connector 372">
              <a:extLst>
                <a:ext uri="{FF2B5EF4-FFF2-40B4-BE49-F238E27FC236}">
                  <a16:creationId xmlns:a16="http://schemas.microsoft.com/office/drawing/2014/main" id="{368FDC43-799D-E044-B50E-456281BF8A8B}"/>
                </a:ext>
              </a:extLst>
            </p:cNvPr>
            <p:cNvCxnSpPr>
              <a:cxnSpLocks/>
              <a:endCxn id="49" idx="2"/>
            </p:cNvCxnSpPr>
            <p:nvPr/>
          </p:nvCxnSpPr>
          <p:spPr>
            <a:xfrm flipV="1">
              <a:off x="8013726" y="4555067"/>
              <a:ext cx="1137225" cy="1360302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4" name="TextBox 373">
                <a:extLst>
                  <a:ext uri="{FF2B5EF4-FFF2-40B4-BE49-F238E27FC236}">
                    <a16:creationId xmlns:a16="http://schemas.microsoft.com/office/drawing/2014/main" id="{FF10846B-53FB-CE41-AEF5-BD8E22FD6B05}"/>
                  </a:ext>
                </a:extLst>
              </p:cNvPr>
              <p:cNvSpPr txBox="1"/>
              <p:nvPr/>
            </p:nvSpPr>
            <p:spPr>
              <a:xfrm>
                <a:off x="9988061" y="1589982"/>
                <a:ext cx="126573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AU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AU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AU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AU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400" err="1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endParaRPr>
              </a:p>
            </p:txBody>
          </p:sp>
        </mc:Choice>
        <mc:Fallback xmlns="">
          <p:sp>
            <p:nvSpPr>
              <p:cNvPr id="374" name="TextBox 373">
                <a:extLst>
                  <a:ext uri="{FF2B5EF4-FFF2-40B4-BE49-F238E27FC236}">
                    <a16:creationId xmlns:a16="http://schemas.microsoft.com/office/drawing/2014/main" id="{FF10846B-53FB-CE41-AEF5-BD8E22FD6B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8061" y="1589982"/>
                <a:ext cx="1265731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5" name="TextBox 374">
                <a:extLst>
                  <a:ext uri="{FF2B5EF4-FFF2-40B4-BE49-F238E27FC236}">
                    <a16:creationId xmlns:a16="http://schemas.microsoft.com/office/drawing/2014/main" id="{EB19E437-1FDB-3B4B-9F5C-2527B681984B}"/>
                  </a:ext>
                </a:extLst>
              </p:cNvPr>
              <p:cNvSpPr txBox="1"/>
              <p:nvPr/>
            </p:nvSpPr>
            <p:spPr>
              <a:xfrm>
                <a:off x="9282098" y="2445874"/>
                <a:ext cx="2677656" cy="10082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AU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AU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AU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AU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AU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AU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AU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AU" sz="2400" b="0" i="1" smtClean="0">
                                  <a:gradFill>
                                    <a:gsLst>
                                      <a:gs pos="2917">
                                        <a:schemeClr val="tx1"/>
                                      </a:gs>
                                      <a:gs pos="30000">
                                        <a:schemeClr val="tx1"/>
                                      </a:gs>
                                    </a:gsLst>
                                    <a:lin ang="5400000" scaled="0"/>
                                  </a:gra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400" b="0" i="1" smtClean="0">
                                  <a:gradFill>
                                    <a:gsLst>
                                      <a:gs pos="2917">
                                        <a:schemeClr val="tx1"/>
                                      </a:gs>
                                      <a:gs pos="30000">
                                        <a:schemeClr val="tx1"/>
                                      </a:gs>
                                    </a:gsLst>
                                    <a:lin ang="5400000" scaled="0"/>
                                  </a:gra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AU" sz="2400" b="0" i="1" smtClean="0">
                                  <a:gradFill>
                                    <a:gsLst>
                                      <a:gs pos="2917">
                                        <a:schemeClr val="tx1"/>
                                      </a:gs>
                                      <a:gs pos="30000">
                                        <a:schemeClr val="tx1"/>
                                      </a:gs>
                                    </a:gsLst>
                                    <a:lin ang="5400000" scaled="0"/>
                                  </a:gra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AU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AU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AU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err="1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endParaRPr>
              </a:p>
            </p:txBody>
          </p:sp>
        </mc:Choice>
        <mc:Fallback xmlns="">
          <p:sp>
            <p:nvSpPr>
              <p:cNvPr id="375" name="TextBox 374">
                <a:extLst>
                  <a:ext uri="{FF2B5EF4-FFF2-40B4-BE49-F238E27FC236}">
                    <a16:creationId xmlns:a16="http://schemas.microsoft.com/office/drawing/2014/main" id="{EB19E437-1FDB-3B4B-9F5C-2527B68198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2098" y="2445874"/>
                <a:ext cx="2677656" cy="10082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6" name="TextBox 375">
                <a:extLst>
                  <a:ext uri="{FF2B5EF4-FFF2-40B4-BE49-F238E27FC236}">
                    <a16:creationId xmlns:a16="http://schemas.microsoft.com/office/drawing/2014/main" id="{798B4AE3-963B-984F-8542-A1C32E1531F7}"/>
                  </a:ext>
                </a:extLst>
              </p:cNvPr>
              <p:cNvSpPr txBox="1"/>
              <p:nvPr/>
            </p:nvSpPr>
            <p:spPr>
              <a:xfrm>
                <a:off x="9577660" y="3940659"/>
                <a:ext cx="2086532" cy="7000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AU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AU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AU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AU" sz="2400" b="0" i="1" smtClean="0">
                                  <a:gradFill>
                                    <a:gsLst>
                                      <a:gs pos="2917">
                                        <a:schemeClr val="tx1"/>
                                      </a:gs>
                                      <a:gs pos="30000">
                                        <a:schemeClr val="tx1"/>
                                      </a:gs>
                                    </a:gsLst>
                                    <a:lin ang="5400000" scaled="0"/>
                                  </a:gra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400" b="0" i="1" smtClean="0">
                                  <a:gradFill>
                                    <a:gsLst>
                                      <a:gs pos="2917">
                                        <a:schemeClr val="tx1"/>
                                      </a:gs>
                                      <a:gs pos="30000">
                                        <a:schemeClr val="tx1"/>
                                      </a:gs>
                                    </a:gsLst>
                                    <a:lin ang="5400000" scaled="0"/>
                                  </a:gra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AU" sz="2400" b="0" i="1" smtClean="0">
                                  <a:gradFill>
                                    <a:gsLst>
                                      <a:gs pos="2917">
                                        <a:schemeClr val="tx1"/>
                                      </a:gs>
                                      <a:gs pos="30000">
                                        <a:schemeClr val="tx1"/>
                                      </a:gs>
                                    </a:gsLst>
                                    <a:lin ang="5400000" scaled="0"/>
                                  </a:gra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AU" sz="2400" b="0" i="1" smtClean="0">
                                  <a:gradFill>
                                    <a:gsLst>
                                      <a:gs pos="2917">
                                        <a:schemeClr val="tx1"/>
                                      </a:gs>
                                      <a:gs pos="30000">
                                        <a:schemeClr val="tx1"/>
                                      </a:gs>
                                    </a:gsLst>
                                    <a:lin ang="5400000" scaled="0"/>
                                  </a:gra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err="1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endParaRPr>
              </a:p>
            </p:txBody>
          </p:sp>
        </mc:Choice>
        <mc:Fallback xmlns="">
          <p:sp>
            <p:nvSpPr>
              <p:cNvPr id="376" name="TextBox 375">
                <a:extLst>
                  <a:ext uri="{FF2B5EF4-FFF2-40B4-BE49-F238E27FC236}">
                    <a16:creationId xmlns:a16="http://schemas.microsoft.com/office/drawing/2014/main" id="{798B4AE3-963B-984F-8542-A1C32E1531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7660" y="3940659"/>
                <a:ext cx="2086532" cy="7000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7" name="TextBox 376">
                <a:extLst>
                  <a:ext uri="{FF2B5EF4-FFF2-40B4-BE49-F238E27FC236}">
                    <a16:creationId xmlns:a16="http://schemas.microsoft.com/office/drawing/2014/main" id="{8ED33AAF-B4C7-2746-8F84-90AD15E5A2C1}"/>
                  </a:ext>
                </a:extLst>
              </p:cNvPr>
              <p:cNvSpPr txBox="1"/>
              <p:nvPr/>
            </p:nvSpPr>
            <p:spPr>
              <a:xfrm>
                <a:off x="9471157" y="5127282"/>
                <a:ext cx="2299539" cy="9101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AU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AU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AU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AU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AU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) =</m:t>
                      </m:r>
                      <m:f>
                        <m:fPr>
                          <m:ctrlPr>
                            <a:rPr lang="en-AU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AU" sz="2400" b="0" i="1" smtClean="0">
                                  <a:gradFill>
                                    <a:gsLst>
                                      <a:gs pos="2917">
                                        <a:schemeClr val="tx1"/>
                                      </a:gs>
                                      <a:gs pos="30000">
                                        <a:schemeClr val="tx1"/>
                                      </a:gs>
                                    </a:gsLst>
                                    <a:lin ang="5400000" scaled="0"/>
                                  </a:gra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400" b="0" i="1" smtClean="0">
                                  <a:gradFill>
                                    <a:gsLst>
                                      <a:gs pos="2917">
                                        <a:schemeClr val="tx1"/>
                                      </a:gs>
                                      <a:gs pos="30000">
                                        <a:schemeClr val="tx1"/>
                                      </a:gs>
                                    </a:gsLst>
                                    <a:lin ang="5400000" scaled="0"/>
                                  </a:gra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Sup>
                                <m:sSubSupPr>
                                  <m:ctrlPr>
                                    <a:rPr lang="en-AU" sz="2400" b="0" i="1" smtClean="0">
                                      <a:gradFill>
                                        <a:gsLst>
                                          <a:gs pos="2917">
                                            <a:schemeClr val="tx1"/>
                                          </a:gs>
                                          <a:gs pos="30000">
                                            <a:schemeClr val="tx1"/>
                                          </a:gs>
                                        </a:gsLst>
                                        <a:lin ang="5400000" scaled="0"/>
                                      </a:gra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AU" sz="2400" b="0" i="1" smtClean="0">
                                      <a:gradFill>
                                        <a:gsLst>
                                          <a:gs pos="2917">
                                            <a:schemeClr val="tx1"/>
                                          </a:gs>
                                          <a:gs pos="30000">
                                            <a:schemeClr val="tx1"/>
                                          </a:gs>
                                        </a:gsLst>
                                        <a:lin ang="5400000" scaled="0"/>
                                      </a:gra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AU" sz="2400" b="0" i="1" smtClean="0">
                                      <a:gradFill>
                                        <a:gsLst>
                                          <a:gs pos="2917">
                                            <a:schemeClr val="tx1"/>
                                          </a:gs>
                                          <a:gs pos="30000">
                                            <a:schemeClr val="tx1"/>
                                          </a:gs>
                                        </a:gsLst>
                                        <a:lin ang="5400000" scaled="0"/>
                                      </a:gra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AU" sz="2400" b="0" i="1" smtClean="0">
                                      <a:gradFill>
                                        <a:gsLst>
                                          <a:gs pos="2917">
                                            <a:schemeClr val="tx1"/>
                                          </a:gs>
                                          <a:gs pos="30000">
                                            <a:schemeClr val="tx1"/>
                                          </a:gs>
                                        </a:gsLst>
                                        <a:lin ang="5400000" scaled="0"/>
                                      </a:gra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p>
                              </m:sSubSup>
                            </m:sup>
                          </m:sSup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AU" sz="2400" b="0" i="1" smtClean="0">
                                  <a:gradFill>
                                    <a:gsLst>
                                      <a:gs pos="2917">
                                        <a:schemeClr val="tx1"/>
                                      </a:gs>
                                      <a:gs pos="30000">
                                        <a:schemeClr val="tx1"/>
                                      </a:gs>
                                    </a:gsLst>
                                    <a:lin ang="5400000" scaled="0"/>
                                  </a:gra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AU" sz="2400" b="0" i="1" smtClean="0">
                                  <a:gradFill>
                                    <a:gsLst>
                                      <a:gs pos="2917">
                                        <a:schemeClr val="tx1"/>
                                      </a:gs>
                                      <a:gs pos="30000">
                                        <a:schemeClr val="tx1"/>
                                      </a:gs>
                                    </a:gsLst>
                                    <a:lin ang="5400000" scaled="0"/>
                                  </a:gra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AU" sz="2400" b="0" i="1" smtClean="0">
                                  <a:gradFill>
                                    <a:gsLst>
                                      <a:gs pos="2917">
                                        <a:schemeClr val="tx1"/>
                                      </a:gs>
                                      <a:gs pos="30000">
                                        <a:schemeClr val="tx1"/>
                                      </a:gs>
                                    </a:gsLst>
                                    <a:lin ang="5400000" scaled="0"/>
                                  </a:gra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AU" sz="2400" b="0" i="1" smtClean="0">
                                  <a:gradFill>
                                    <a:gsLst>
                                      <a:gs pos="2917">
                                        <a:schemeClr val="tx1"/>
                                      </a:gs>
                                      <a:gs pos="30000">
                                        <a:schemeClr val="tx1"/>
                                      </a:gs>
                                    </a:gsLst>
                                    <a:lin ang="5400000" scaled="0"/>
                                  </a:gra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AU" sz="2400" b="0" i="1" smtClean="0">
                                      <a:gradFill>
                                        <a:gsLst>
                                          <a:gs pos="2917">
                                            <a:schemeClr val="tx1"/>
                                          </a:gs>
                                          <a:gs pos="30000">
                                            <a:schemeClr val="tx1"/>
                                          </a:gs>
                                        </a:gsLst>
                                        <a:lin ang="5400000" scaled="0"/>
                                      </a:gra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U" sz="2400" b="0" i="1" smtClean="0">
                                      <a:gradFill>
                                        <a:gsLst>
                                          <a:gs pos="2917">
                                            <a:schemeClr val="tx1"/>
                                          </a:gs>
                                          <a:gs pos="30000">
                                            <a:schemeClr val="tx1"/>
                                          </a:gs>
                                        </a:gsLst>
                                        <a:lin ang="5400000" scaled="0"/>
                                      </a:gra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AU" sz="2400" b="0" i="1" smtClean="0">
                                          <a:gradFill>
                                            <a:gsLst>
                                              <a:gs pos="2917">
                                                <a:schemeClr val="tx1"/>
                                              </a:gs>
                                              <a:gs pos="30000">
                                                <a:schemeClr val="tx1"/>
                                              </a:gs>
                                            </a:gsLst>
                                            <a:lin ang="5400000" scaled="0"/>
                                          </a:gra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AU" sz="2400" b="0" i="1" smtClean="0">
                                          <a:gradFill>
                                            <a:gsLst>
                                              <a:gs pos="2917">
                                                <a:schemeClr val="tx1"/>
                                              </a:gs>
                                              <a:gs pos="30000">
                                                <a:schemeClr val="tx1"/>
                                              </a:gs>
                                            </a:gsLst>
                                            <a:lin ang="5400000" scaled="0"/>
                                          </a:gra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AU" sz="2400" b="0" i="1" smtClean="0">
                                          <a:gradFill>
                                            <a:gsLst>
                                              <a:gs pos="2917">
                                                <a:schemeClr val="tx1"/>
                                              </a:gs>
                                              <a:gs pos="30000">
                                                <a:schemeClr val="tx1"/>
                                              </a:gs>
                                            </a:gsLst>
                                            <a:lin ang="5400000" scaled="0"/>
                                          </a:gra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US" sz="2400" err="1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endParaRPr>
              </a:p>
            </p:txBody>
          </p:sp>
        </mc:Choice>
        <mc:Fallback xmlns="">
          <p:sp>
            <p:nvSpPr>
              <p:cNvPr id="377" name="TextBox 376">
                <a:extLst>
                  <a:ext uri="{FF2B5EF4-FFF2-40B4-BE49-F238E27FC236}">
                    <a16:creationId xmlns:a16="http://schemas.microsoft.com/office/drawing/2014/main" id="{8ED33AAF-B4C7-2746-8F84-90AD15E5A2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1157" y="5127282"/>
                <a:ext cx="2299539" cy="9101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8" name="Rectangle 377">
            <a:extLst>
              <a:ext uri="{FF2B5EF4-FFF2-40B4-BE49-F238E27FC236}">
                <a16:creationId xmlns:a16="http://schemas.microsoft.com/office/drawing/2014/main" id="{0F35D697-E04D-3A46-83F7-F74D9094F36B}"/>
              </a:ext>
            </a:extLst>
          </p:cNvPr>
          <p:cNvSpPr/>
          <p:nvPr/>
        </p:nvSpPr>
        <p:spPr>
          <a:xfrm>
            <a:off x="10381951" y="6214533"/>
            <a:ext cx="1556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@</a:t>
            </a:r>
            <a:r>
              <a:rPr lang="en-US" dirty="0" err="1"/>
              <a:t>chris_noring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384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4" grpId="0"/>
      <p:bldP spid="375" grpId="0"/>
      <p:bldP spid="376" grpId="0"/>
      <p:bldP spid="37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9954E-3244-EB49-B964-14CE29979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C4ABFE-1FD2-D14D-B71B-0F5C489253F2}"/>
              </a:ext>
            </a:extLst>
          </p:cNvPr>
          <p:cNvSpPr/>
          <p:nvPr/>
        </p:nvSpPr>
        <p:spPr bwMode="auto">
          <a:xfrm>
            <a:off x="3107355" y="1888958"/>
            <a:ext cx="5977289" cy="3080084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099468A-A3F8-7242-B8CB-8785A63F63C4}"/>
              </a:ext>
            </a:extLst>
          </p:cNvPr>
          <p:cNvCxnSpPr/>
          <p:nvPr/>
        </p:nvCxnSpPr>
        <p:spPr>
          <a:xfrm>
            <a:off x="741145" y="2666198"/>
            <a:ext cx="2366210" cy="0"/>
          </a:xfrm>
          <a:prstGeom prst="straightConnector1">
            <a:avLst/>
          </a:prstGeom>
          <a:ln w="76200"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80625BC-2B05-E546-9F27-7187487355CD}"/>
              </a:ext>
            </a:extLst>
          </p:cNvPr>
          <p:cNvCxnSpPr/>
          <p:nvPr/>
        </p:nvCxnSpPr>
        <p:spPr>
          <a:xfrm>
            <a:off x="741145" y="4223886"/>
            <a:ext cx="2366210" cy="0"/>
          </a:xfrm>
          <a:prstGeom prst="straightConnector1">
            <a:avLst/>
          </a:prstGeom>
          <a:ln w="76200"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BE05A73-2E6C-414A-953B-A740631F4551}"/>
              </a:ext>
            </a:extLst>
          </p:cNvPr>
          <p:cNvCxnSpPr/>
          <p:nvPr/>
        </p:nvCxnSpPr>
        <p:spPr>
          <a:xfrm>
            <a:off x="9084644" y="3437021"/>
            <a:ext cx="2366210" cy="0"/>
          </a:xfrm>
          <a:prstGeom prst="straightConnector1">
            <a:avLst/>
          </a:prstGeom>
          <a:ln w="76200"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7B0831A-E5F3-8E40-B79B-28E4C2170804}"/>
              </a:ext>
            </a:extLst>
          </p:cNvPr>
          <p:cNvSpPr txBox="1"/>
          <p:nvPr/>
        </p:nvSpPr>
        <p:spPr>
          <a:xfrm>
            <a:off x="1242974" y="2199553"/>
            <a:ext cx="1362552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400" dirty="0"/>
              <a:t>Algorithm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ED816A-BC13-D545-A49C-5F25087C57AB}"/>
              </a:ext>
            </a:extLst>
          </p:cNvPr>
          <p:cNvSpPr txBox="1"/>
          <p:nvPr/>
        </p:nvSpPr>
        <p:spPr>
          <a:xfrm>
            <a:off x="1606855" y="3789503"/>
            <a:ext cx="634789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400"/>
              <a:t>Data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8DC554-CB8A-6144-BA45-2C2E9F82CBED}"/>
              </a:ext>
            </a:extLst>
          </p:cNvPr>
          <p:cNvSpPr txBox="1"/>
          <p:nvPr/>
        </p:nvSpPr>
        <p:spPr>
          <a:xfrm>
            <a:off x="9705575" y="2965016"/>
            <a:ext cx="1124347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400"/>
              <a:t>Answers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660146-7D4F-D144-B1DF-DD8B69CAC540}"/>
              </a:ext>
            </a:extLst>
          </p:cNvPr>
          <p:cNvSpPr/>
          <p:nvPr/>
        </p:nvSpPr>
        <p:spPr>
          <a:xfrm>
            <a:off x="10381951" y="6214533"/>
            <a:ext cx="1556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@</a:t>
            </a:r>
            <a:r>
              <a:rPr lang="en-US" dirty="0" err="1"/>
              <a:t>chris_noring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06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369AB-8514-FF4D-805A-21E315800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Learning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D4D7DCA-49C8-0D49-8FD0-E57B476FE182}"/>
              </a:ext>
            </a:extLst>
          </p:cNvPr>
          <p:cNvSpPr/>
          <p:nvPr/>
        </p:nvSpPr>
        <p:spPr bwMode="auto">
          <a:xfrm>
            <a:off x="3107355" y="1888958"/>
            <a:ext cx="5977289" cy="3080084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847E9AA-0328-2045-B4E8-E69144732109}"/>
              </a:ext>
            </a:extLst>
          </p:cNvPr>
          <p:cNvCxnSpPr/>
          <p:nvPr/>
        </p:nvCxnSpPr>
        <p:spPr>
          <a:xfrm>
            <a:off x="741145" y="2666198"/>
            <a:ext cx="2366210" cy="0"/>
          </a:xfrm>
          <a:prstGeom prst="straightConnector1">
            <a:avLst/>
          </a:prstGeom>
          <a:ln w="76200"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1F10ADE-661A-BA45-9179-6DD1CCB76A3D}"/>
              </a:ext>
            </a:extLst>
          </p:cNvPr>
          <p:cNvCxnSpPr/>
          <p:nvPr/>
        </p:nvCxnSpPr>
        <p:spPr>
          <a:xfrm>
            <a:off x="741145" y="4223886"/>
            <a:ext cx="2366210" cy="0"/>
          </a:xfrm>
          <a:prstGeom prst="straightConnector1">
            <a:avLst/>
          </a:prstGeom>
          <a:ln w="76200"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9B9A29F-357F-7F4A-9555-BC089E14B470}"/>
              </a:ext>
            </a:extLst>
          </p:cNvPr>
          <p:cNvCxnSpPr/>
          <p:nvPr/>
        </p:nvCxnSpPr>
        <p:spPr>
          <a:xfrm>
            <a:off x="9084644" y="3437021"/>
            <a:ext cx="2366210" cy="0"/>
          </a:xfrm>
          <a:prstGeom prst="straightConnector1">
            <a:avLst/>
          </a:prstGeom>
          <a:ln w="76200"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52CC015-70C0-1042-8E78-DBAC1ADC74D5}"/>
              </a:ext>
            </a:extLst>
          </p:cNvPr>
          <p:cNvSpPr txBox="1"/>
          <p:nvPr/>
        </p:nvSpPr>
        <p:spPr>
          <a:xfrm>
            <a:off x="9586473" y="2968621"/>
            <a:ext cx="1362552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400"/>
              <a:t>Algorithm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9E3641-F071-CF42-8A5F-3A9D0B4E4765}"/>
              </a:ext>
            </a:extLst>
          </p:cNvPr>
          <p:cNvSpPr txBox="1"/>
          <p:nvPr/>
        </p:nvSpPr>
        <p:spPr>
          <a:xfrm>
            <a:off x="1606855" y="3789503"/>
            <a:ext cx="634789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400"/>
              <a:t>Data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177264-FC71-4A4A-B2B9-C0874F11FABC}"/>
              </a:ext>
            </a:extLst>
          </p:cNvPr>
          <p:cNvSpPr txBox="1"/>
          <p:nvPr/>
        </p:nvSpPr>
        <p:spPr>
          <a:xfrm>
            <a:off x="1362077" y="2231815"/>
            <a:ext cx="1124347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400" dirty="0"/>
              <a:t>Answers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FB594CF-761D-2642-A780-2A036BB96D25}"/>
              </a:ext>
            </a:extLst>
          </p:cNvPr>
          <p:cNvSpPr/>
          <p:nvPr/>
        </p:nvSpPr>
        <p:spPr>
          <a:xfrm>
            <a:off x="10381951" y="6214533"/>
            <a:ext cx="1556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@</a:t>
            </a:r>
            <a:r>
              <a:rPr lang="en-US" dirty="0" err="1"/>
              <a:t>chris_noring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57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465C7-3F11-4B4C-A256-AD4E179BB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Learning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8FE1880-7F18-6740-A04B-749342E9C845}"/>
              </a:ext>
            </a:extLst>
          </p:cNvPr>
          <p:cNvSpPr/>
          <p:nvPr/>
        </p:nvSpPr>
        <p:spPr bwMode="auto">
          <a:xfrm>
            <a:off x="3107355" y="1888958"/>
            <a:ext cx="5977289" cy="3080084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B942EC8-3B73-424D-80DF-344D58CF60D5}"/>
              </a:ext>
            </a:extLst>
          </p:cNvPr>
          <p:cNvCxnSpPr/>
          <p:nvPr/>
        </p:nvCxnSpPr>
        <p:spPr>
          <a:xfrm>
            <a:off x="741145" y="2666198"/>
            <a:ext cx="2366210" cy="0"/>
          </a:xfrm>
          <a:prstGeom prst="straightConnector1">
            <a:avLst/>
          </a:prstGeom>
          <a:ln w="76200"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14C58AD-49C3-2141-8461-C02188814281}"/>
              </a:ext>
            </a:extLst>
          </p:cNvPr>
          <p:cNvCxnSpPr/>
          <p:nvPr/>
        </p:nvCxnSpPr>
        <p:spPr>
          <a:xfrm>
            <a:off x="741145" y="4223886"/>
            <a:ext cx="2366210" cy="0"/>
          </a:xfrm>
          <a:prstGeom prst="straightConnector1">
            <a:avLst/>
          </a:prstGeom>
          <a:ln w="76200"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9743C59-B8E1-D543-AAA8-8FF45536ECB1}"/>
              </a:ext>
            </a:extLst>
          </p:cNvPr>
          <p:cNvCxnSpPr/>
          <p:nvPr/>
        </p:nvCxnSpPr>
        <p:spPr>
          <a:xfrm>
            <a:off x="9084644" y="3437021"/>
            <a:ext cx="2366210" cy="0"/>
          </a:xfrm>
          <a:prstGeom prst="straightConnector1">
            <a:avLst/>
          </a:prstGeom>
          <a:ln w="76200"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B2DD93E-3808-9542-A75E-64C187D44B5B}"/>
              </a:ext>
            </a:extLst>
          </p:cNvPr>
          <p:cNvSpPr txBox="1"/>
          <p:nvPr/>
        </p:nvSpPr>
        <p:spPr>
          <a:xfrm>
            <a:off x="9830930" y="2970624"/>
            <a:ext cx="83035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400" b="1" dirty="0">
                <a:solidFill>
                  <a:srgbClr val="FF0000"/>
                </a:solidFill>
              </a:rPr>
              <a:t>Model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7321DE-6B49-AE4B-A411-C5B22FC5BC35}"/>
              </a:ext>
            </a:extLst>
          </p:cNvPr>
          <p:cNvSpPr txBox="1"/>
          <p:nvPr/>
        </p:nvSpPr>
        <p:spPr>
          <a:xfrm>
            <a:off x="1606855" y="3789503"/>
            <a:ext cx="634789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400"/>
              <a:t>Data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8D0AB4-6EB4-264F-B6E4-8148BA3EBE7B}"/>
              </a:ext>
            </a:extLst>
          </p:cNvPr>
          <p:cNvSpPr txBox="1"/>
          <p:nvPr/>
        </p:nvSpPr>
        <p:spPr>
          <a:xfrm>
            <a:off x="1362077" y="2231815"/>
            <a:ext cx="1124347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400" dirty="0"/>
              <a:t>Answers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DD2217-34CF-B44B-85ED-9C2413E43065}"/>
              </a:ext>
            </a:extLst>
          </p:cNvPr>
          <p:cNvSpPr/>
          <p:nvPr/>
        </p:nvSpPr>
        <p:spPr>
          <a:xfrm>
            <a:off x="10381951" y="6214533"/>
            <a:ext cx="1556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@</a:t>
            </a:r>
            <a:r>
              <a:rPr lang="en-US" dirty="0" err="1"/>
              <a:t>chris_noring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9771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1309</Words>
  <Application>Microsoft Macintosh PowerPoint</Application>
  <PresentationFormat>Widescreen</PresentationFormat>
  <Paragraphs>332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4" baseType="lpstr">
      <vt:lpstr>Arial</vt:lpstr>
      <vt:lpstr>Calibri</vt:lpstr>
      <vt:lpstr>Calibri Light</vt:lpstr>
      <vt:lpstr>Cambria Math</vt:lpstr>
      <vt:lpstr>Operator Mono</vt:lpstr>
      <vt:lpstr>Rockwell</vt:lpstr>
      <vt:lpstr>Segoe UI</vt:lpstr>
      <vt:lpstr>Segoe UI Light</vt:lpstr>
      <vt:lpstr>Segoe UI Semibold</vt:lpstr>
      <vt:lpstr>Segoe UI Semilight</vt:lpstr>
      <vt:lpstr>Office Theme</vt:lpstr>
      <vt:lpstr>COGNITIVE SERVICES  MACHINE LEARNING FOR DEVELOPERS </vt:lpstr>
      <vt:lpstr>Machine Learning</vt:lpstr>
      <vt:lpstr>What can we use it for?</vt:lpstr>
      <vt:lpstr>Why is ML popular?</vt:lpstr>
      <vt:lpstr>Who Benefits?</vt:lpstr>
      <vt:lpstr>Machine Learning – NN and Math</vt:lpstr>
      <vt:lpstr>Programming</vt:lpstr>
      <vt:lpstr>Machine Learning</vt:lpstr>
      <vt:lpstr>Machine Learning</vt:lpstr>
      <vt:lpstr>Machine Learning</vt:lpstr>
      <vt:lpstr>Artificial Intelligence</vt:lpstr>
      <vt:lpstr>Microsoft AI Platform</vt:lpstr>
      <vt:lpstr>Microsoft AI Platform</vt:lpstr>
      <vt:lpstr>Azure Cognitive Services</vt:lpstr>
      <vt:lpstr>Azure Cognitive Services</vt:lpstr>
      <vt:lpstr>How to use?</vt:lpstr>
      <vt:lpstr>Sending/receiving</vt:lpstr>
      <vt:lpstr>Let’s focus on Language APIs</vt:lpstr>
      <vt:lpstr>DEMO text, keyphrase, sentiment</vt:lpstr>
      <vt:lpstr>Sentiment analysis This is about determining whether something is good or bad </vt:lpstr>
      <vt:lpstr>Let’s focus on Vision APIs</vt:lpstr>
      <vt:lpstr>PowerPoint Presentation</vt:lpstr>
      <vt:lpstr>When you need a better Model</vt:lpstr>
      <vt:lpstr>Azure Custom Cognitive Services</vt:lpstr>
      <vt:lpstr>Custom Vision API When the vision API model isn’t good enough </vt:lpstr>
      <vt:lpstr>Train an existing model</vt:lpstr>
      <vt:lpstr>PowerPoint Presentation</vt:lpstr>
      <vt:lpstr>PowerPoint Presentation</vt:lpstr>
      <vt:lpstr>PowerPoint Presentation</vt:lpstr>
      <vt:lpstr>Test out our model with an API call</vt:lpstr>
      <vt:lpstr>DEMO Custom Vision, upload file</vt:lpstr>
      <vt:lpstr>Summary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COGNITIVE SERVICES  MACHINE LEARNING FOR DEVELOPERS </dc:title>
  <dc:creator>Chris Noring</dc:creator>
  <cp:lastModifiedBy>Chris Noring</cp:lastModifiedBy>
  <cp:revision>2</cp:revision>
  <dcterms:created xsi:type="dcterms:W3CDTF">2019-06-13T02:43:44Z</dcterms:created>
  <dcterms:modified xsi:type="dcterms:W3CDTF">2019-06-13T02:45:37Z</dcterms:modified>
</cp:coreProperties>
</file>