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ink/ink1.xml" ContentType="application/inkml+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3" r:id="rId2"/>
    <p:sldMasterId id="2147483725" r:id="rId3"/>
  </p:sldMasterIdLst>
  <p:notesMasterIdLst>
    <p:notesMasterId r:id="rId32"/>
  </p:notesMasterIdLst>
  <p:sldIdLst>
    <p:sldId id="1920" r:id="rId4"/>
    <p:sldId id="10291" r:id="rId5"/>
    <p:sldId id="1921" r:id="rId6"/>
    <p:sldId id="10207" r:id="rId7"/>
    <p:sldId id="10211" r:id="rId8"/>
    <p:sldId id="10212" r:id="rId9"/>
    <p:sldId id="10213" r:id="rId10"/>
    <p:sldId id="10214" r:id="rId11"/>
    <p:sldId id="10200" r:id="rId12"/>
    <p:sldId id="10201" r:id="rId13"/>
    <p:sldId id="10202" r:id="rId14"/>
    <p:sldId id="10203" r:id="rId15"/>
    <p:sldId id="10204" r:id="rId16"/>
    <p:sldId id="10205" r:id="rId17"/>
    <p:sldId id="10206" r:id="rId18"/>
    <p:sldId id="1941" r:id="rId19"/>
    <p:sldId id="1910" r:id="rId20"/>
    <p:sldId id="1907" r:id="rId21"/>
    <p:sldId id="1886" r:id="rId22"/>
    <p:sldId id="1887" r:id="rId23"/>
    <p:sldId id="1928" r:id="rId24"/>
    <p:sldId id="1937" r:id="rId25"/>
    <p:sldId id="1929" r:id="rId26"/>
    <p:sldId id="1936" r:id="rId27"/>
    <p:sldId id="1935" r:id="rId28"/>
    <p:sldId id="1938" r:id="rId29"/>
    <p:sldId id="1939" r:id="rId30"/>
    <p:sldId id="1940" r:id="rId31"/>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521415D9-36F7-43E2-AB2F-B90AF26B5E84}">
      <p14:sectionLst xmlns:p14="http://schemas.microsoft.com/office/powerpoint/2010/main">
        <p14:section name="Build 2019 Breakout Template—White" id="{4B1BBE2A-6D55-4595-AFBA-0E30BE368C15}">
          <p14:sldIdLst>
            <p14:sldId id="1920"/>
            <p14:sldId id="10291"/>
            <p14:sldId id="1921"/>
          </p14:sldIdLst>
        </p14:section>
        <p14:section name="C# 8" id="{3F4DE8D1-2DBB-4E5A-A4CE-58267344C651}">
          <p14:sldIdLst>
            <p14:sldId id="10207"/>
            <p14:sldId id="10211"/>
            <p14:sldId id="10212"/>
            <p14:sldId id="10213"/>
            <p14:sldId id="10214"/>
            <p14:sldId id="10200"/>
            <p14:sldId id="10201"/>
            <p14:sldId id="10202"/>
            <p14:sldId id="10203"/>
            <p14:sldId id="10204"/>
            <p14:sldId id="10205"/>
            <p14:sldId id="10206"/>
          </p14:sldIdLst>
        </p14:section>
        <p14:section name="End" id="{4F7184D5-3A59-4B91-8F05-4291330DE392}">
          <p14:sldIdLst>
            <p14:sldId id="1941"/>
            <p14:sldId id="1910"/>
          </p14:sldIdLst>
        </p14:section>
        <p14:section name="C# Future" id="{B410A138-6C46-4C73-9E41-C78F7FAAAF9F}">
          <p14:sldIdLst>
            <p14:sldId id="1907"/>
            <p14:sldId id="1886"/>
            <p14:sldId id="1887"/>
            <p14:sldId id="1928"/>
            <p14:sldId id="1937"/>
            <p14:sldId id="1929"/>
            <p14:sldId id="1936"/>
            <p14:sldId id="1935"/>
            <p14:sldId id="1938"/>
            <p14:sldId id="1939"/>
            <p14:sldId id="1940"/>
          </p14:sldIdLst>
        </p14:section>
      </p14:sectionLst>
    </p:ext>
    <p:ext uri="{EFAFB233-063F-42B5-8137-9DF3F51BA10A}">
      <p15:sldGuideLst xmlns:p15="http://schemas.microsoft.com/office/powerpoint/2012/main">
        <p15:guide id="1" orient="horz" pos="2160" userDrawn="1">
          <p15:clr>
            <a:srgbClr val="A4A3A4"/>
          </p15:clr>
        </p15:guide>
        <p15:guide id="2" pos="34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4593" autoAdjust="0"/>
  </p:normalViewPr>
  <p:slideViewPr>
    <p:cSldViewPr snapToGrid="0" showGuides="1">
      <p:cViewPr varScale="1">
        <p:scale>
          <a:sx n="53" d="100"/>
          <a:sy n="53" d="100"/>
        </p:scale>
        <p:origin x="1176" y="48"/>
      </p:cViewPr>
      <p:guideLst>
        <p:guide orient="horz" pos="2160"/>
        <p:guide pos="340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9-05-03T23:39:25.657"/>
    </inkml:context>
    <inkml:brush xml:id="br0">
      <inkml:brushProperty name="width" value="0.3" units="cm"/>
      <inkml:brushProperty name="height" value="0.6" units="cm"/>
      <inkml:brushProperty name="color" value="#00B44B"/>
      <inkml:brushProperty name="tip" value="rectangle"/>
      <inkml:brushProperty name="rasterOp" value="maskPen"/>
      <inkml:brushProperty name="ignorePressure" value="1"/>
    </inkml:brush>
  </inkml:definitions>
  <inkml:trace contextRef="#ctx0" brushRef="#br0">3403 610,'133'-23,"-4"0,52-8,45-8,38-9,31-7,29-6,31-4,41-1,52 4,59 7,61 10,57 17,53 19,43 26,-219 12,116 27,-173-1,208 51,9 35,-404-74,60 29,-150-40,135 64,-207-78,-4 3,76 50,-122-66,-1 2,-3 0,-2 3,24 26,-44-40,-2 2,-1 0,-1 0,-2 1,-2 1,-1-1,0 5,-6-10,0 1,-2 0,-1 1,-1-1,-2 0,-1 0,-2 4,-1-2,-2 1,-2-1,0 0,-2 0,-15 17,5-9,-2-2,-2-1,-30 25,9-13,-3-3,-20 12,-22 7,-3-2,-80 31,-18-1,-101 29,-311 82,-107-2,-96-7,-84-9,-65-16,-287 0,-20-54,668-80,-79-17,178-18,-272-33,337 3,-65-23,139 6,-131-38,233 35,-221-74,330 86,3-4,3-4,-17-15,77 31,-69-46,100 54,3-1,-38-35,56 42,2-1,1 0,3-1,0-3,8 9,1-2,1 1,2-1,2 0,0-4,4 5,1-2,2 2,1-1,2 0,2 0,1 0,1 1,2-1,2 1,1 0,2 0,2 0,8-10,2 2,2 0,33-28,-12 17,4 0,49-28,-15 17,93-44,-44 32,55-15,38-6,7 7,122-26,632-128,-275 94,-451 89</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6B7B287-3BCC-48B9-B692-B8E0D42FE26E}" type="datetimeFigureOut">
              <a:rPr lang="en-US" smtClean="0"/>
              <a:t>6/11/2019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40A54E-B677-46D5-91EA-01FA31DE95A4}" type="slidenum">
              <a:rPr lang="en-US" smtClean="0"/>
              <a:t>‹#›</a:t>
            </a:fld>
            <a:endParaRPr lang="en-US"/>
          </a:p>
        </p:txBody>
      </p:sp>
    </p:spTree>
    <p:extLst>
      <p:ext uri="{BB962C8B-B14F-4D97-AF65-F5344CB8AC3E}">
        <p14:creationId xmlns:p14="http://schemas.microsoft.com/office/powerpoint/2010/main" val="2540439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no async constructors. Redesign to async factory with private constructor, but bang is a good solution for existing code</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Middle name is a good example</a:t>
            </a:r>
          </a:p>
          <a:p>
            <a:endParaRPr lang="en-US" dirty="0"/>
          </a:p>
        </p:txBody>
      </p:sp>
      <p:sp>
        <p:nvSpPr>
          <p:cNvPr id="4" name="Slide Number Placeholder 3"/>
          <p:cNvSpPr>
            <a:spLocks noGrp="1"/>
          </p:cNvSpPr>
          <p:nvPr>
            <p:ph type="sldNum" sz="quarter" idx="5"/>
          </p:nvPr>
        </p:nvSpPr>
        <p:spPr/>
        <p:txBody>
          <a:bodyPr/>
          <a:lstStyle/>
          <a:p>
            <a:fld id="{4E40A54E-B677-46D5-91EA-01FA31DE95A4}" type="slidenum">
              <a:rPr lang="en-US" smtClean="0"/>
              <a:t>7</a:t>
            </a:fld>
            <a:endParaRPr lang="en-US"/>
          </a:p>
        </p:txBody>
      </p:sp>
    </p:spTree>
    <p:extLst>
      <p:ext uri="{BB962C8B-B14F-4D97-AF65-F5344CB8AC3E}">
        <p14:creationId xmlns:p14="http://schemas.microsoft.com/office/powerpoint/2010/main" val="20738959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6D8E829-08EF-455E-9BB6-7D178AC82D82}" type="datetime8">
              <a:rPr lang="en-US" smtClean="0"/>
              <a:t>6/11/2019 5:31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25</a:t>
            </a:fld>
            <a:endParaRPr lang="en-US" dirty="0"/>
          </a:p>
        </p:txBody>
      </p:sp>
    </p:spTree>
    <p:extLst>
      <p:ext uri="{BB962C8B-B14F-4D97-AF65-F5344CB8AC3E}">
        <p14:creationId xmlns:p14="http://schemas.microsoft.com/office/powerpoint/2010/main" val="1332273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6D8E829-08EF-455E-9BB6-7D178AC82D82}" type="datetime8">
              <a:rPr lang="en-US" smtClean="0"/>
              <a:t>6/11/2019 5:31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26</a:t>
            </a:fld>
            <a:endParaRPr lang="en-US" dirty="0"/>
          </a:p>
        </p:txBody>
      </p:sp>
    </p:spTree>
    <p:extLst>
      <p:ext uri="{BB962C8B-B14F-4D97-AF65-F5344CB8AC3E}">
        <p14:creationId xmlns:p14="http://schemas.microsoft.com/office/powerpoint/2010/main" val="25951451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6D8E829-08EF-455E-9BB6-7D178AC82D82}" type="datetime8">
              <a:rPr lang="en-US" smtClean="0"/>
              <a:t>6/11/2019 5:31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27</a:t>
            </a:fld>
            <a:endParaRPr lang="en-US" dirty="0"/>
          </a:p>
        </p:txBody>
      </p:sp>
    </p:spTree>
    <p:extLst>
      <p:ext uri="{BB962C8B-B14F-4D97-AF65-F5344CB8AC3E}">
        <p14:creationId xmlns:p14="http://schemas.microsoft.com/office/powerpoint/2010/main" val="1003157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6D8E829-08EF-455E-9BB6-7D178AC82D82}" type="datetime8">
              <a:rPr lang="en-US" smtClean="0"/>
              <a:t>6/11/2019 5:31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28</a:t>
            </a:fld>
            <a:endParaRPr lang="en-US" dirty="0"/>
          </a:p>
        </p:txBody>
      </p:sp>
    </p:spTree>
    <p:extLst>
      <p:ext uri="{BB962C8B-B14F-4D97-AF65-F5344CB8AC3E}">
        <p14:creationId xmlns:p14="http://schemas.microsoft.com/office/powerpoint/2010/main" val="983078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0ECFDC7D-F4BE-4668-920D-08874925A5D7}" type="datetime8">
              <a:rPr lang="en-US" smtClean="0">
                <a:solidFill>
                  <a:prstClr val="black"/>
                </a:solidFill>
              </a:rPr>
              <a:t>6/11/2019 5:31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17</a:t>
            </a:fld>
            <a:endParaRPr lang="en-US" dirty="0">
              <a:solidFill>
                <a:prstClr val="black"/>
              </a:solidFill>
            </a:endParaRPr>
          </a:p>
        </p:txBody>
      </p:sp>
      <p:sp>
        <p:nvSpPr>
          <p:cNvPr id="6" name="Footer Placeholder 5"/>
          <p:cNvSpPr>
            <a:spLocks noGrp="1"/>
          </p:cNvSpPr>
          <p:nvPr>
            <p:ph type="ftr" sz="quarter" idx="1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Tree>
    <p:extLst>
      <p:ext uri="{BB962C8B-B14F-4D97-AF65-F5344CB8AC3E}">
        <p14:creationId xmlns:p14="http://schemas.microsoft.com/office/powerpoint/2010/main" val="3939622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E2F19A73-88F5-4B80-A929-CF8E66EE5449}" type="datetime8">
              <a:rPr lang="en-US" smtClean="0"/>
              <a:t>6/11/2019 5:31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2713100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6D8E829-08EF-455E-9BB6-7D178AC82D82}" type="datetime8">
              <a:rPr lang="en-US" smtClean="0"/>
              <a:t>6/11/2019 5:31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31422922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6D8E829-08EF-455E-9BB6-7D178AC82D82}" type="datetime8">
              <a:rPr lang="en-US" smtClean="0"/>
              <a:t>6/11/2019 5:31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19252544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6D8E829-08EF-455E-9BB6-7D178AC82D82}" type="datetime8">
              <a:rPr lang="en-US" smtClean="0"/>
              <a:t>6/11/2019 5:31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28972900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6D8E829-08EF-455E-9BB6-7D178AC82D82}" type="datetime8">
              <a:rPr lang="en-US" smtClean="0"/>
              <a:t>6/11/2019 5:31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506553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6D8E829-08EF-455E-9BB6-7D178AC82D82}" type="datetime8">
              <a:rPr lang="en-US" smtClean="0"/>
              <a:t>6/11/2019 5:31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32904567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6D8E829-08EF-455E-9BB6-7D178AC82D82}" type="datetime8">
              <a:rPr lang="en-US" smtClean="0"/>
              <a:t>6/11/2019 5:31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210082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3.emf"/><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3.xml"/><Relationship Id="rId5" Type="http://schemas.openxmlformats.org/officeDocument/2006/relationships/image" Target="../media/image2.png"/><Relationship Id="rId4" Type="http://schemas.openxmlformats.org/officeDocument/2006/relationships/image" Target="../media/image5.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Walkin">
    <p:bg bwMode="gray">
      <p:bgPr>
        <a:solidFill>
          <a:srgbClr val="E6EAEB"/>
        </a:solid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1A79512-5207-4C2D-93CE-D43C0082D2A3}"/>
              </a:ext>
            </a:extLst>
          </p:cNvPr>
          <p:cNvPicPr>
            <a:picLocks noChangeAspect="1"/>
          </p:cNvPicPr>
          <p:nvPr/>
        </p:nvPicPr>
        <p:blipFill rotWithShape="1">
          <a:blip r:embed="rId2"/>
          <a:srcRect l="32564"/>
          <a:stretch/>
        </p:blipFill>
        <p:spPr>
          <a:xfrm>
            <a:off x="3970116" y="0"/>
            <a:ext cx="8221884" cy="6857999"/>
          </a:xfrm>
          <a:prstGeom prst="rect">
            <a:avLst/>
          </a:prstGeom>
        </p:spPr>
      </p:pic>
      <p:pic>
        <p:nvPicPr>
          <p:cNvPr id="4" name="MS logo gray - EMF" descr="Microsoft logo, gray text version">
            <a:extLst>
              <a:ext uri="{FF2B5EF4-FFF2-40B4-BE49-F238E27FC236}">
                <a16:creationId xmlns:a16="http://schemas.microsoft.com/office/drawing/2014/main" id="{F0E3C08C-B20E-414D-AD23-CC662C2C5841}"/>
              </a:ext>
            </a:extLst>
          </p:cNvPr>
          <p:cNvPicPr>
            <a:picLocks noChangeAspect="1"/>
          </p:cNvPicPr>
          <p:nvPr/>
        </p:nvPicPr>
        <p:blipFill>
          <a:blip r:embed="rId3"/>
          <a:stretch>
            <a:fillRect/>
          </a:stretch>
        </p:blipFill>
        <p:spPr bwMode="black">
          <a:xfrm>
            <a:off x="584200" y="585788"/>
            <a:ext cx="1366440" cy="292608"/>
          </a:xfrm>
          <a:prstGeom prst="rect">
            <a:avLst/>
          </a:prstGeom>
        </p:spPr>
      </p:pic>
      <p:grpSp>
        <p:nvGrpSpPr>
          <p:cNvPr id="12" name="Group 11">
            <a:extLst>
              <a:ext uri="{FF2B5EF4-FFF2-40B4-BE49-F238E27FC236}">
                <a16:creationId xmlns:a16="http://schemas.microsoft.com/office/drawing/2014/main" id="{0AA4886A-CD55-4F6D-9D29-E9122B020C8B}"/>
              </a:ext>
            </a:extLst>
          </p:cNvPr>
          <p:cNvGrpSpPr/>
          <p:nvPr/>
        </p:nvGrpSpPr>
        <p:grpSpPr>
          <a:xfrm>
            <a:off x="576600" y="2002419"/>
            <a:ext cx="4170025" cy="2301387"/>
            <a:chOff x="576600" y="2002419"/>
            <a:chExt cx="4170025" cy="2301387"/>
          </a:xfrm>
        </p:grpSpPr>
        <p:pic>
          <p:nvPicPr>
            <p:cNvPr id="3" name="Picture 2" descr="A close up of a logo&#10;&#10;Description automatically generated">
              <a:extLst>
                <a:ext uri="{FF2B5EF4-FFF2-40B4-BE49-F238E27FC236}">
                  <a16:creationId xmlns:a16="http://schemas.microsoft.com/office/drawing/2014/main" id="{88B1501B-B3B4-4848-B7C2-263C99292DD2}"/>
                </a:ext>
              </a:extLst>
            </p:cNvPr>
            <p:cNvPicPr>
              <a:picLocks noChangeAspect="1"/>
            </p:cNvPicPr>
            <p:nvPr userDrawn="1"/>
          </p:nvPicPr>
          <p:blipFill>
            <a:blip r:embed="rId4"/>
            <a:stretch>
              <a:fillRect/>
            </a:stretch>
          </p:blipFill>
          <p:spPr>
            <a:xfrm>
              <a:off x="584201" y="2002419"/>
              <a:ext cx="3172944" cy="1426579"/>
            </a:xfrm>
            <a:prstGeom prst="rect">
              <a:avLst/>
            </a:prstGeom>
          </p:spPr>
        </p:pic>
        <p:pic>
          <p:nvPicPr>
            <p:cNvPr id="7" name="Picture 6">
              <a:extLst>
                <a:ext uri="{FF2B5EF4-FFF2-40B4-BE49-F238E27FC236}">
                  <a16:creationId xmlns:a16="http://schemas.microsoft.com/office/drawing/2014/main" id="{7A0C8DF6-81D8-4842-A0DF-8FE8AA8464E1}"/>
                </a:ext>
              </a:extLst>
            </p:cNvPr>
            <p:cNvPicPr>
              <a:picLocks noChangeAspect="1"/>
            </p:cNvPicPr>
            <p:nvPr userDrawn="1"/>
          </p:nvPicPr>
          <p:blipFill>
            <a:blip r:embed="rId5"/>
            <a:stretch>
              <a:fillRect/>
            </a:stretch>
          </p:blipFill>
          <p:spPr>
            <a:xfrm>
              <a:off x="576600" y="3962400"/>
              <a:ext cx="4170025" cy="341406"/>
            </a:xfrm>
            <a:prstGeom prst="rect">
              <a:avLst/>
            </a:prstGeom>
          </p:spPr>
        </p:pic>
      </p:grpSp>
    </p:spTree>
    <p:extLst>
      <p:ext uri="{BB962C8B-B14F-4D97-AF65-F5344CB8AC3E}">
        <p14:creationId xmlns:p14="http://schemas.microsoft.com/office/powerpoint/2010/main" val="2412392511"/>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50"/>
          </a:xfrm>
        </p:spPr>
        <p:txBody>
          <a:bodyPr anchor="ctr"/>
          <a:lstStyle>
            <a:lvl1pPr>
              <a:defRPr>
                <a:gradFill>
                  <a:gsLst>
                    <a:gs pos="1250">
                      <a:schemeClr val="tx1"/>
                    </a:gs>
                    <a:gs pos="100000">
                      <a:schemeClr val="tx1"/>
                    </a:gs>
                  </a:gsLst>
                  <a:lin ang="5400000" scaled="0"/>
                </a:gradFill>
              </a:defRPr>
            </a:lvl1pPr>
          </a:lstStyle>
          <a:p>
            <a:r>
              <a:rPr lang="en-US"/>
              <a:t>Click to edit Master title style</a:t>
            </a:r>
            <a:endParaRPr lang="en-US" dirty="0"/>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D1E7E43-E034-4449-B6D2-04DAB4D86A0A}"/>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3449289642"/>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96526"/>
            <a:ext cx="4163125" cy="3272512"/>
          </a:xfrm>
        </p:spPr>
        <p:txBody>
          <a:bodyPr anchor="t"/>
          <a:lstStyle>
            <a:lvl1pPr>
              <a:defRPr sz="2800">
                <a:gradFill>
                  <a:gsLst>
                    <a:gs pos="1250">
                      <a:schemeClr val="tx1"/>
                    </a:gs>
                    <a:gs pos="100000">
                      <a:schemeClr val="tx1"/>
                    </a:gs>
                  </a:gsLst>
                  <a:lin ang="5400000" scaled="0"/>
                </a:gradFill>
              </a:defRPr>
            </a:lvl1pPr>
          </a:lstStyle>
          <a:p>
            <a:r>
              <a:rPr lang="en-US" dirty="0"/>
              <a:t>Square photo layout with smaller text</a:t>
            </a:r>
          </a:p>
        </p:txBody>
      </p:sp>
      <p:sp>
        <p:nvSpPr>
          <p:cNvPr id="6" name="Picture Placeholder" descr="This photo is a 'placeholder' only. Drag or drop your photo here, or click and tap the center to insert a photo.">
            <a:extLst>
              <a:ext uri="{FF2B5EF4-FFF2-40B4-BE49-F238E27FC236}">
                <a16:creationId xmlns:a16="http://schemas.microsoft.com/office/drawing/2014/main" id="{71BB0AFE-5DC7-4E94-A131-9873A161B428}"/>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965166510"/>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2776"/>
            <a:ext cx="11018520" cy="1120702"/>
          </a:xfrm>
        </p:spPr>
        <p:txBody>
          <a:bodyPr anchor="ctr"/>
          <a:lstStyle>
            <a:lvl1pPr algn="ctr">
              <a:defRPr>
                <a:gradFill>
                  <a:gsLst>
                    <a:gs pos="1250">
                      <a:schemeClr val="tx1"/>
                    </a:gs>
                    <a:gs pos="100000">
                      <a:schemeClr val="tx1"/>
                    </a:gs>
                  </a:gsLst>
                  <a:lin ang="5400000" scaled="0"/>
                </a:gradFill>
              </a:defRPr>
            </a:lvl1pPr>
          </a:lstStyle>
          <a:p>
            <a:r>
              <a:rPr lang="en-US"/>
              <a:t>Click to edit Master title style</a:t>
            </a:r>
            <a:endParaRPr lang="en-US" dirty="0"/>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BE6435F1-D7F1-4077-924D-A31A71362D74}"/>
              </a:ext>
            </a:extLst>
          </p:cNvPr>
          <p:cNvSpPr>
            <a:spLocks noGrp="1"/>
          </p:cNvSpPr>
          <p:nvPr>
            <p:ph type="pic" sz="quarter" idx="11" hasCustomPrompt="1"/>
          </p:nvPr>
        </p:nvSpPr>
        <p:spPr bwMode="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3971263789"/>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094"/>
            <a:ext cx="11018520" cy="1116384"/>
          </a:xfrm>
        </p:spPr>
        <p:txBody>
          <a:bodyPr anchor="ctr"/>
          <a:lstStyle>
            <a:lvl1pPr algn="ctr">
              <a:defRPr>
                <a:gradFill>
                  <a:gsLst>
                    <a:gs pos="1250">
                      <a:schemeClr val="tx1"/>
                    </a:gs>
                    <a:gs pos="100000">
                      <a:schemeClr val="tx1"/>
                    </a:gs>
                  </a:gsLst>
                  <a:lin ang="5400000" scaled="0"/>
                </a:gradFill>
              </a:defRPr>
            </a:lvl1pPr>
          </a:lstStyle>
          <a:p>
            <a:r>
              <a:rPr lang="en-US"/>
              <a:t>Click to edit Master title style</a:t>
            </a:r>
            <a:endParaRPr lang="en-US" dirty="0"/>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8B7CDBB8-C08E-4346-B958-2AAC5C81AAC5}"/>
              </a:ext>
            </a:extLst>
          </p:cNvPr>
          <p:cNvSpPr>
            <a:spLocks noGrp="1"/>
          </p:cNvSpPr>
          <p:nvPr>
            <p:ph type="pic" sz="quarter" idx="11" hasCustomPrompt="1"/>
          </p:nvPr>
        </p:nvSpPr>
        <p:spPr bwMode="gray">
          <a:xfrm>
            <a:off x="0"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406711766"/>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wo picture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lvl1pPr>
              <a:defRPr>
                <a:gradFill>
                  <a:gsLst>
                    <a:gs pos="26923">
                      <a:schemeClr val="tx1"/>
                    </a:gs>
                    <a:gs pos="65000">
                      <a:schemeClr val="tx1"/>
                    </a:gs>
                  </a:gsLst>
                  <a:lin ang="5400000" scaled="0"/>
                </a:gradFill>
              </a:defRPr>
            </a:lvl1pPr>
          </a:lstStyle>
          <a:p>
            <a:r>
              <a:rPr lang="en-US"/>
              <a:t>Click to edit Master title style</a:t>
            </a:r>
            <a:endParaRPr lang="en-US" dirty="0"/>
          </a:p>
        </p:txBody>
      </p:sp>
      <p:sp>
        <p:nvSpPr>
          <p:cNvPr id="7" name="Picture Placeholder" descr="This photo is a 'placeholder' only. Drag or drop your photo here, or click and tap the center to insert a photo.">
            <a:extLst>
              <a:ext uri="{FF2B5EF4-FFF2-40B4-BE49-F238E27FC236}">
                <a16:creationId xmlns:a16="http://schemas.microsoft.com/office/drawing/2014/main" id="{F6645F76-33FA-4C4C-B179-E7B460149744}"/>
              </a:ext>
            </a:extLst>
          </p:cNvPr>
          <p:cNvSpPr>
            <a:spLocks noGrp="1"/>
          </p:cNvSpPr>
          <p:nvPr>
            <p:ph type="pic" sz="quarter" idx="13" hasCustomPrompt="1"/>
          </p:nvPr>
        </p:nvSpPr>
        <p:spPr bwMode="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E0A14B4D-FCF1-42C4-A20D-2D2DF33EE048}"/>
              </a:ext>
            </a:extLst>
          </p:cNvPr>
          <p:cNvSpPr>
            <a:spLocks noGrp="1"/>
          </p:cNvSpPr>
          <p:nvPr>
            <p:ph type="pic" sz="quarter" idx="19" hasCustomPrompt="1"/>
          </p:nvPr>
        </p:nvSpPr>
        <p:spPr bwMode="gray">
          <a:xfrm>
            <a:off x="6241860"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30469319"/>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hree picture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lvl1pPr>
              <a:defRPr>
                <a:gradFill>
                  <a:gsLst>
                    <a:gs pos="36538">
                      <a:schemeClr val="tx1"/>
                    </a:gs>
                    <a:gs pos="61000">
                      <a:schemeClr val="tx1"/>
                    </a:gs>
                  </a:gsLst>
                  <a:lin ang="5400000" scaled="0"/>
                </a:gradFill>
              </a:defRPr>
            </a:lvl1pPr>
          </a:lstStyle>
          <a:p>
            <a:r>
              <a:rPr lang="en-US"/>
              <a:t>Click to edit Master title style</a:t>
            </a:r>
            <a:endParaRPr lang="en-US" dirty="0"/>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D6804FCD-FDB3-4DB4-BDFC-7033A726108D}"/>
              </a:ext>
            </a:extLst>
          </p:cNvPr>
          <p:cNvSpPr>
            <a:spLocks noGrp="1"/>
          </p:cNvSpPr>
          <p:nvPr>
            <p:ph type="pic" sz="quarter" idx="19" hasCustomPrompt="1"/>
          </p:nvPr>
        </p:nvSpPr>
        <p:spPr bwMode="gray">
          <a:xfrm>
            <a:off x="582612"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D1952726-EE06-4B14-8C08-AF36F8EE46DF}"/>
              </a:ext>
            </a:extLst>
          </p:cNvPr>
          <p:cNvSpPr>
            <a:spLocks noGrp="1"/>
          </p:cNvSpPr>
          <p:nvPr>
            <p:ph type="pic" sz="quarter" idx="20" hasCustomPrompt="1"/>
          </p:nvPr>
        </p:nvSpPr>
        <p:spPr bwMode="gray">
          <a:xfrm>
            <a:off x="4358957"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3AA9C9EC-EA14-45A3-8B02-CD120ECA7883}"/>
              </a:ext>
            </a:extLst>
          </p:cNvPr>
          <p:cNvSpPr>
            <a:spLocks noGrp="1"/>
          </p:cNvSpPr>
          <p:nvPr>
            <p:ph type="pic" sz="quarter" idx="21" hasCustomPrompt="1"/>
          </p:nvPr>
        </p:nvSpPr>
        <p:spPr bwMode="gray">
          <a:xfrm>
            <a:off x="8134509"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3888488128"/>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Four picture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lvl1pPr>
              <a:defRPr>
                <a:gradFill>
                  <a:gsLst>
                    <a:gs pos="9615">
                      <a:schemeClr val="tx1"/>
                    </a:gs>
                    <a:gs pos="26000">
                      <a:schemeClr val="tx1"/>
                    </a:gs>
                  </a:gsLst>
                  <a:lin ang="5400000" scaled="0"/>
                </a:gradFill>
              </a:defRPr>
            </a:lvl1pPr>
          </a:lstStyle>
          <a:p>
            <a:r>
              <a:rPr lang="en-US"/>
              <a:t>Click to edit Master title style</a:t>
            </a:r>
            <a:endParaRPr lang="en-US" dirty="0"/>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C1B74210-448F-47BC-B1F1-B9CBC10BFFB5}"/>
              </a:ext>
            </a:extLst>
          </p:cNvPr>
          <p:cNvSpPr>
            <a:spLocks noGrp="1"/>
          </p:cNvSpPr>
          <p:nvPr>
            <p:ph type="pic" sz="quarter" idx="21" hasCustomPrompt="1"/>
          </p:nvPr>
        </p:nvSpPr>
        <p:spPr bwMode="gray">
          <a:xfrm>
            <a:off x="582612"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8F9C3BDD-2DC3-4D67-8CD3-020399AB7097}"/>
              </a:ext>
            </a:extLst>
          </p:cNvPr>
          <p:cNvSpPr>
            <a:spLocks noGrp="1"/>
          </p:cNvSpPr>
          <p:nvPr>
            <p:ph type="pic" sz="quarter" idx="22" hasCustomPrompt="1"/>
          </p:nvPr>
        </p:nvSpPr>
        <p:spPr bwMode="gray">
          <a:xfrm>
            <a:off x="3413908"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D54FD642-CAC2-4C9A-B794-7EBB3F3C42C5}"/>
              </a:ext>
            </a:extLst>
          </p:cNvPr>
          <p:cNvSpPr>
            <a:spLocks noGrp="1"/>
          </p:cNvSpPr>
          <p:nvPr>
            <p:ph type="pic" sz="quarter" idx="23" hasCustomPrompt="1"/>
          </p:nvPr>
        </p:nvSpPr>
        <p:spPr bwMode="gray">
          <a:xfrm>
            <a:off x="6245204"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1" name="Picture Placeholder" descr="This photo is a 'placeholder' only. Drag or drop your photo here, or click and tap the center to insert a photo.">
            <a:extLst>
              <a:ext uri="{FF2B5EF4-FFF2-40B4-BE49-F238E27FC236}">
                <a16:creationId xmlns:a16="http://schemas.microsoft.com/office/drawing/2014/main" id="{2EB3829F-413F-45B9-813C-F48499623135}"/>
              </a:ext>
            </a:extLst>
          </p:cNvPr>
          <p:cNvSpPr>
            <a:spLocks noGrp="1"/>
          </p:cNvSpPr>
          <p:nvPr>
            <p:ph type="pic" sz="quarter" idx="24" hasCustomPrompt="1"/>
          </p:nvPr>
        </p:nvSpPr>
        <p:spPr bwMode="gray">
          <a:xfrm>
            <a:off x="9073895"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817242089"/>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creenshot and caption">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883269-C75C-4B87-8CD9-BE4E94E2BFF3}"/>
              </a:ext>
            </a:extLst>
          </p:cNvPr>
          <p:cNvSpPr>
            <a:spLocks noGrp="1"/>
          </p:cNvSpPr>
          <p:nvPr>
            <p:ph type="title"/>
          </p:nvPr>
        </p:nvSpPr>
        <p:spPr/>
        <p:txBody>
          <a:bodyPr/>
          <a:lstStyle>
            <a:lvl1pPr>
              <a:defRPr>
                <a:gradFill>
                  <a:gsLst>
                    <a:gs pos="23077">
                      <a:schemeClr val="tx1"/>
                    </a:gs>
                    <a:gs pos="41000">
                      <a:schemeClr val="tx1"/>
                    </a:gs>
                  </a:gsLst>
                  <a:lin ang="5400000" scaled="0"/>
                </a:gradFill>
              </a:defRPr>
            </a:lvl1pPr>
          </a:lstStyle>
          <a:p>
            <a:r>
              <a:rPr lang="en-US"/>
              <a:t>Click to edit Master title style</a:t>
            </a:r>
          </a:p>
        </p:txBody>
      </p:sp>
      <p:sp>
        <p:nvSpPr>
          <p:cNvPr id="4" name="Text Placeholder 3">
            <a:extLst>
              <a:ext uri="{FF2B5EF4-FFF2-40B4-BE49-F238E27FC236}">
                <a16:creationId xmlns:a16="http://schemas.microsoft.com/office/drawing/2014/main" id="{52C923CE-7CB3-4CF0-AAA2-722B1683A109}"/>
              </a:ext>
            </a:extLst>
          </p:cNvPr>
          <p:cNvSpPr>
            <a:spLocks noGrp="1"/>
          </p:cNvSpPr>
          <p:nvPr>
            <p:ph type="body" sz="quarter" idx="13" hasCustomPrompt="1"/>
          </p:nvPr>
        </p:nvSpPr>
        <p:spPr>
          <a:xfrm>
            <a:off x="8115300" y="2017713"/>
            <a:ext cx="3494088" cy="4251325"/>
          </a:xfrm>
        </p:spPr>
        <p:txBody>
          <a:bodyPr/>
          <a:lstStyle>
            <a:lvl1pPr marL="0" indent="0">
              <a:buFontTx/>
              <a:buNone/>
              <a:defRPr sz="2000"/>
            </a:lvl1pPr>
          </a:lstStyle>
          <a:p>
            <a:pPr lvl="0"/>
            <a:r>
              <a:rPr lang="en-US" dirty="0"/>
              <a:t>Add a caption</a:t>
            </a:r>
          </a:p>
        </p:txBody>
      </p:sp>
      <p:sp>
        <p:nvSpPr>
          <p:cNvPr id="3" name="Picture Placeholder 2" descr="This screenshot is a 'placeholder' only. Drag or drop your screen shot here, or click and tap the center to insert a photo.">
            <a:extLst>
              <a:ext uri="{FF2B5EF4-FFF2-40B4-BE49-F238E27FC236}">
                <a16:creationId xmlns:a16="http://schemas.microsoft.com/office/drawing/2014/main" id="{32952E5A-3BE5-4580-872E-DC3A31E8D445}"/>
              </a:ext>
            </a:extLst>
          </p:cNvPr>
          <p:cNvSpPr>
            <a:spLocks noGrp="1"/>
          </p:cNvSpPr>
          <p:nvPr>
            <p:ph type="pic" sz="quarter" idx="12" hasCustomPrompt="1"/>
          </p:nvPr>
        </p:nvSpPr>
        <p:spPr bwMode="gray">
          <a:xfrm>
            <a:off x="582612" y="1436688"/>
            <a:ext cx="7253288" cy="4832350"/>
          </a:xfrm>
          <a:blipFill>
            <a:blip r:embed="rId2"/>
            <a:stretch>
              <a:fillRect/>
            </a:stretch>
          </a:blipFill>
        </p:spPr>
        <p:txBody>
          <a:bodyPr bIns="1005840" anchor="ctr">
            <a:noAutofit/>
          </a:bodyPr>
          <a:lstStyle>
            <a:lvl1pPr marL="0" indent="0" algn="ctr">
              <a:buNone/>
              <a:defRPr sz="1000" b="1">
                <a:solidFill>
                  <a:srgbClr val="000000"/>
                </a:solidFill>
              </a:defRPr>
            </a:lvl1pPr>
          </a:lstStyle>
          <a:p>
            <a:r>
              <a:rPr lang="en-US" dirty="0"/>
              <a:t>Drag &amp; drop a screenshot </a:t>
            </a:r>
            <a:br>
              <a:rPr lang="en-US" dirty="0"/>
            </a:br>
            <a:r>
              <a:rPr lang="en-US" dirty="0"/>
              <a:t>here or click or tap icon </a:t>
            </a:r>
            <a:br>
              <a:rPr lang="en-US" dirty="0"/>
            </a:br>
            <a:r>
              <a:rPr lang="en-US" dirty="0"/>
              <a:t>below to insert </a:t>
            </a:r>
          </a:p>
        </p:txBody>
      </p:sp>
    </p:spTree>
    <p:extLst>
      <p:ext uri="{BB962C8B-B14F-4D97-AF65-F5344CB8AC3E}">
        <p14:creationId xmlns:p14="http://schemas.microsoft.com/office/powerpoint/2010/main" val="1309630668"/>
      </p:ext>
    </p:extLst>
  </p:cSld>
  <p:clrMapOvr>
    <a:masterClrMapping/>
  </p:clrMapOvr>
  <p:transition>
    <p:fade/>
  </p:transition>
  <p:extLst>
    <p:ext uri="{DCECCB84-F9BA-43D5-87BE-67443E8EF086}">
      <p15:sldGuideLst xmlns:p15="http://schemas.microsoft.com/office/powerpoint/2012/main">
        <p15:guide id="20" pos="4937">
          <p15:clr>
            <a:srgbClr val="5ACBF0"/>
          </p15:clr>
        </p15:guide>
        <p15:guide id="21" pos="5112">
          <p15:clr>
            <a:srgbClr val="5ACBF0"/>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4200" y="2305840"/>
            <a:ext cx="3468956" cy="3963198"/>
          </a:xfrm>
        </p:spPr>
        <p:txBody>
          <a:bodyPr/>
          <a:lstStyle>
            <a:lvl1pPr>
              <a:defRPr sz="3600">
                <a:gradFill>
                  <a:gsLst>
                    <a:gs pos="15385">
                      <a:schemeClr val="tx1"/>
                    </a:gs>
                    <a:gs pos="36000">
                      <a:schemeClr val="tx1"/>
                    </a:gs>
                  </a:gsLst>
                  <a:lin ang="5400000" scaled="0"/>
                </a:gradFill>
              </a:defRPr>
            </a:lvl1pPr>
          </a:lstStyle>
          <a:p>
            <a:r>
              <a:rPr lang="en-US"/>
              <a:t>Click to edit Master title style</a:t>
            </a:r>
            <a:endParaRPr lang="en-US" dirty="0"/>
          </a:p>
        </p:txBody>
      </p:sp>
      <p:sp>
        <p:nvSpPr>
          <p:cNvPr id="7" name="Text Placeholder 6">
            <a:extLst>
              <a:ext uri="{FF2B5EF4-FFF2-40B4-BE49-F238E27FC236}">
                <a16:creationId xmlns:a16="http://schemas.microsoft.com/office/drawing/2014/main" id="{A08DBB0A-21C9-483B-83DA-E59B5C357879}"/>
              </a:ext>
            </a:extLst>
          </p:cNvPr>
          <p:cNvSpPr>
            <a:spLocks noGrp="1"/>
          </p:cNvSpPr>
          <p:nvPr>
            <p:ph type="body" sz="quarter" idx="10"/>
          </p:nvPr>
        </p:nvSpPr>
        <p:spPr>
          <a:xfrm>
            <a:off x="4646104" y="2447038"/>
            <a:ext cx="6961188" cy="3821999"/>
          </a:xfrm>
        </p:spPr>
        <p:txBody>
          <a:bodyPr/>
          <a:lstStyle>
            <a:lvl1pPr marL="0" indent="0">
              <a:spcAft>
                <a:spcPts val="1200"/>
              </a:spcAft>
              <a:buNone/>
              <a:defRPr sz="2400"/>
            </a:lvl1pPr>
            <a:lvl2pPr marL="228600" indent="0">
              <a:buNone/>
              <a:defRPr/>
            </a:lvl2pPr>
          </a:lstStyle>
          <a:p>
            <a:pPr lvl="0"/>
            <a:r>
              <a:rPr lang="en-US"/>
              <a:t>Click to edit Master text styles</a:t>
            </a:r>
          </a:p>
        </p:txBody>
      </p:sp>
      <p:cxnSp>
        <p:nvCxnSpPr>
          <p:cNvPr id="4" name="Straight Connector 3">
            <a:extLst>
              <a:ext uri="{FF2B5EF4-FFF2-40B4-BE49-F238E27FC236}">
                <a16:creationId xmlns:a16="http://schemas.microsoft.com/office/drawing/2014/main" id="{B9FD800B-7DF4-487A-ADA4-F44FB0D5A337}"/>
              </a:ext>
              <a:ext uri="{C183D7F6-B498-43B3-948B-1728B52AA6E4}">
                <adec:decorative xmlns:adec="http://schemas.microsoft.com/office/drawing/2017/decorative" val="1"/>
              </a:ext>
            </a:extLst>
          </p:cNvPr>
          <p:cNvCxnSpPr/>
          <p:nvPr/>
        </p:nvCxnSpPr>
        <p:spPr>
          <a:xfrm>
            <a:off x="588263" y="2017713"/>
            <a:ext cx="3477325"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17D0DD9-81B9-4F58-9346-51EE2B8F81A3}"/>
              </a:ext>
              <a:ext uri="{C183D7F6-B498-43B3-948B-1728B52AA6E4}">
                <adec:decorative xmlns:adec="http://schemas.microsoft.com/office/drawing/2017/decorative" val="1"/>
              </a:ext>
            </a:extLst>
          </p:cNvPr>
          <p:cNvCxnSpPr>
            <a:cxnSpLocks/>
          </p:cNvCxnSpPr>
          <p:nvPr/>
        </p:nvCxnSpPr>
        <p:spPr>
          <a:xfrm>
            <a:off x="4648200" y="2017713"/>
            <a:ext cx="6961188" cy="0"/>
          </a:xfrm>
          <a:prstGeom prst="line">
            <a:avLst/>
          </a:prstGeom>
          <a:ln w="12700">
            <a:solidFill>
              <a:schemeClr val="tx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3897767"/>
      </p:ext>
    </p:extLst>
  </p:cSld>
  <p:clrMapOvr>
    <a:masterClrMapping/>
  </p:clrMapOvr>
  <p:transition>
    <p:fade/>
  </p:transition>
  <p:extLst>
    <p:ext uri="{DCECCB84-F9BA-43D5-87BE-67443E8EF086}">
      <p15:sldGuideLst xmlns:p15="http://schemas.microsoft.com/office/powerpoint/2012/main">
        <p15:guide id="12" pos="2561">
          <p15:clr>
            <a:srgbClr val="5ACBF0"/>
          </p15:clr>
        </p15:guide>
        <p15:guide id="13" pos="2744">
          <p15:clr>
            <a:srgbClr val="5ACBF0"/>
          </p15:clr>
        </p15:guide>
        <p15:guide id="28" orient="horz" pos="905">
          <p15:clr>
            <a:srgbClr val="5ACBF0"/>
          </p15:clr>
        </p15:guide>
        <p15:guide id="29" orient="horz" pos="1271">
          <p15:clr>
            <a:srgbClr val="5ACBF0"/>
          </p15:clr>
        </p15:guide>
        <p15:guide id="32" orient="horz" pos="1728">
          <p15:clr>
            <a:srgbClr val="FBAE40"/>
          </p15:clr>
        </p15:guide>
        <p15:guide id="33" pos="2928">
          <p15:clr>
            <a:srgbClr val="5ACBF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text side by side">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p:nvSpPr>
        <p:spPr bwMode="blackWhite">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bg1"/>
                </a:solidFill>
              </a:defRPr>
            </a:lvl1pPr>
          </a:lstStyle>
          <a:p>
            <a:r>
              <a:rPr lang="en-US" dirty="0"/>
              <a:t>Title</a:t>
            </a:r>
          </a:p>
        </p:txBody>
      </p:sp>
    </p:spTree>
    <p:extLst>
      <p:ext uri="{BB962C8B-B14F-4D97-AF65-F5344CB8AC3E}">
        <p14:creationId xmlns:p14="http://schemas.microsoft.com/office/powerpoint/2010/main" val="3865707466"/>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p:bg bwMode="gray">
      <p:bgPr>
        <a:solidFill>
          <a:srgbClr val="E6EBED"/>
        </a:solidFill>
        <a:effectLst/>
      </p:bgPr>
    </p:bg>
    <p:spTree>
      <p:nvGrpSpPr>
        <p:cNvPr id="1" name=""/>
        <p:cNvGrpSpPr/>
        <p:nvPr/>
      </p:nvGrpSpPr>
      <p:grpSpPr>
        <a:xfrm>
          <a:off x="0" y="0"/>
          <a:ext cx="0" cy="0"/>
          <a:chOff x="0" y="0"/>
          <a:chExt cx="0" cy="0"/>
        </a:xfrm>
      </p:grpSpPr>
      <p:pic>
        <p:nvPicPr>
          <p:cNvPr id="6" name="MS logo gray - EMF" descr="Microsoft logo, gray text version">
            <a:extLst>
              <a:ext uri="{FF2B5EF4-FFF2-40B4-BE49-F238E27FC236}">
                <a16:creationId xmlns:a16="http://schemas.microsoft.com/office/drawing/2014/main" id="{B9532AFA-78E5-4324-9D56-4D4CE7440E29}"/>
              </a:ext>
            </a:extLst>
          </p:cNvPr>
          <p:cNvPicPr>
            <a:picLocks noChangeAspect="1"/>
          </p:cNvPicPr>
          <p:nvPr/>
        </p:nvPicPr>
        <p:blipFill>
          <a:blip r:embed="rId2"/>
          <a:stretch>
            <a:fillRect/>
          </a:stretch>
        </p:blipFill>
        <p:spPr bwMode="black">
          <a:xfrm>
            <a:off x="584200" y="585788"/>
            <a:ext cx="1366440" cy="292608"/>
          </a:xfrm>
          <a:prstGeom prst="rect">
            <a:avLst/>
          </a:prstGeom>
        </p:spPr>
      </p:pic>
      <p:sp>
        <p:nvSpPr>
          <p:cNvPr id="7" name="Text Placeholder 4">
            <a:extLst>
              <a:ext uri="{FF2B5EF4-FFF2-40B4-BE49-F238E27FC236}">
                <a16:creationId xmlns:a16="http://schemas.microsoft.com/office/drawing/2014/main" id="{812B2AD1-076F-40BF-98F1-311E3BBCE5BE}"/>
              </a:ext>
            </a:extLst>
          </p:cNvPr>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8333">
                      <a:schemeClr val="tx1"/>
                    </a:gs>
                    <a:gs pos="26000">
                      <a:schemeClr val="tx1"/>
                    </a:gs>
                  </a:gsLst>
                  <a:lin ang="5400000" scaled="1"/>
                </a:gradFill>
                <a:latin typeface="+mn-lt"/>
                <a:cs typeface="Segoe UI" panose="020B0502040204020203" pitchFamily="34" charset="0"/>
              </a:defRPr>
            </a:lvl1pPr>
          </a:lstStyle>
          <a:p>
            <a:pPr lvl="0"/>
            <a:r>
              <a:rPr lang="en-US" dirty="0"/>
              <a:t>Speaker name or subtitle</a:t>
            </a:r>
          </a:p>
        </p:txBody>
      </p:sp>
      <p:sp>
        <p:nvSpPr>
          <p:cNvPr id="8" name="Title 1">
            <a:extLst>
              <a:ext uri="{FF2B5EF4-FFF2-40B4-BE49-F238E27FC236}">
                <a16:creationId xmlns:a16="http://schemas.microsoft.com/office/drawing/2014/main" id="{EE7D0842-89C9-4B62-8E7E-CD55867316F2}"/>
              </a:ext>
            </a:extLst>
          </p:cNvPr>
          <p:cNvSpPr>
            <a:spLocks noGrp="1"/>
          </p:cNvSpPr>
          <p:nvPr>
            <p:ph type="title" hasCustomPrompt="1"/>
          </p:nvPr>
        </p:nvSpPr>
        <p:spPr>
          <a:xfrm>
            <a:off x="588263" y="2425541"/>
            <a:ext cx="4167887" cy="1107996"/>
          </a:xfrm>
        </p:spPr>
        <p:txBody>
          <a:bodyPr anchor="b" anchorCtr="0">
            <a:spAutoFit/>
          </a:bodyPr>
          <a:lstStyle>
            <a:lvl1pPr>
              <a:defRPr>
                <a:gradFill>
                  <a:gsLst>
                    <a:gs pos="8333">
                      <a:schemeClr val="tx1"/>
                    </a:gs>
                    <a:gs pos="26000">
                      <a:schemeClr val="tx1"/>
                    </a:gs>
                  </a:gsLst>
                  <a:lin ang="5400000" scaled="1"/>
                </a:gradFill>
              </a:defRPr>
            </a:lvl1pPr>
          </a:lstStyle>
          <a:p>
            <a:r>
              <a:rPr lang="en-US" dirty="0"/>
              <a:t>Event name or presentation title </a:t>
            </a:r>
          </a:p>
        </p:txBody>
      </p:sp>
      <p:grpSp>
        <p:nvGrpSpPr>
          <p:cNvPr id="13" name="Group 12">
            <a:extLst>
              <a:ext uri="{FF2B5EF4-FFF2-40B4-BE49-F238E27FC236}">
                <a16:creationId xmlns:a16="http://schemas.microsoft.com/office/drawing/2014/main" id="{5C67BE41-7986-462F-AC1B-939AF1CF94E7}"/>
              </a:ext>
            </a:extLst>
          </p:cNvPr>
          <p:cNvGrpSpPr/>
          <p:nvPr/>
        </p:nvGrpSpPr>
        <p:grpSpPr bwMode="gray">
          <a:xfrm>
            <a:off x="5227320" y="0"/>
            <a:ext cx="6964680" cy="6858000"/>
            <a:chOff x="5227320" y="0"/>
            <a:chExt cx="6964680" cy="6858000"/>
          </a:xfrm>
        </p:grpSpPr>
        <p:pic>
          <p:nvPicPr>
            <p:cNvPr id="10" name="Picture 9">
              <a:extLst>
                <a:ext uri="{FF2B5EF4-FFF2-40B4-BE49-F238E27FC236}">
                  <a16:creationId xmlns:a16="http://schemas.microsoft.com/office/drawing/2014/main" id="{EEB323DA-E527-48B8-B69F-D0670E17AB0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 r="449"/>
            <a:stretch/>
          </p:blipFill>
          <p:spPr bwMode="gray">
            <a:xfrm>
              <a:off x="5440680" y="0"/>
              <a:ext cx="6751320" cy="6858000"/>
            </a:xfrm>
            <a:prstGeom prst="rect">
              <a:avLst/>
            </a:prstGeom>
          </p:spPr>
        </p:pic>
        <p:sp>
          <p:nvSpPr>
            <p:cNvPr id="11" name="Rectangle 10">
              <a:extLst>
                <a:ext uri="{FF2B5EF4-FFF2-40B4-BE49-F238E27FC236}">
                  <a16:creationId xmlns:a16="http://schemas.microsoft.com/office/drawing/2014/main" id="{13096CD5-C9AD-44A0-AA99-044AA84D82E4}"/>
                </a:ext>
              </a:extLst>
            </p:cNvPr>
            <p:cNvSpPr/>
            <p:nvPr userDrawn="1"/>
          </p:nvSpPr>
          <p:spPr bwMode="gray">
            <a:xfrm>
              <a:off x="10149840" y="3139440"/>
              <a:ext cx="2042160" cy="2438400"/>
            </a:xfrm>
            <a:prstGeom prst="rect">
              <a:avLst/>
            </a:prstGeom>
            <a:solidFill>
              <a:srgbClr val="E7EB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a:extLst>
                <a:ext uri="{FF2B5EF4-FFF2-40B4-BE49-F238E27FC236}">
                  <a16:creationId xmlns:a16="http://schemas.microsoft.com/office/drawing/2014/main" id="{1AEB9608-944D-482E-9956-098EFE96D035}"/>
                </a:ext>
              </a:extLst>
            </p:cNvPr>
            <p:cNvSpPr/>
            <p:nvPr userDrawn="1"/>
          </p:nvSpPr>
          <p:spPr bwMode="gray">
            <a:xfrm>
              <a:off x="5227320" y="0"/>
              <a:ext cx="2042160" cy="1584960"/>
            </a:xfrm>
            <a:prstGeom prst="rect">
              <a:avLst/>
            </a:prstGeom>
            <a:solidFill>
              <a:srgbClr val="E7EB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1853840772"/>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and text side by side 3">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p:nvSpPr>
        <p:spPr bwMode="blackWhite">
          <a:xfrm>
            <a:off x="0" y="0"/>
            <a:ext cx="4356100"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tx1"/>
                </a:solidFill>
              </a:defRPr>
            </a:lvl1pPr>
          </a:lstStyle>
          <a:p>
            <a:r>
              <a:rPr lang="en-US" dirty="0"/>
              <a:t>Title</a:t>
            </a:r>
          </a:p>
        </p:txBody>
      </p:sp>
    </p:spTree>
    <p:extLst>
      <p:ext uri="{BB962C8B-B14F-4D97-AF65-F5344CB8AC3E}">
        <p14:creationId xmlns:p14="http://schemas.microsoft.com/office/powerpoint/2010/main" val="106770941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text side by side 2">
    <p:bg>
      <p:bgRef idx="1001">
        <a:schemeClr val="bg1"/>
      </p:bgRef>
    </p:bg>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0" indent="0">
              <a:buNone/>
              <a:defRPr/>
            </a:lvl1pPr>
          </a:lstStyle>
          <a:p>
            <a:pPr lvl="0"/>
            <a:r>
              <a:rPr lang="en-US"/>
              <a:t>Click to edit Master text styles</a:t>
            </a: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dirty="0"/>
              <a:t>Title</a:t>
            </a:r>
          </a:p>
        </p:txBody>
      </p:sp>
    </p:spTree>
    <p:extLst>
      <p:ext uri="{BB962C8B-B14F-4D97-AF65-F5344CB8AC3E}">
        <p14:creationId xmlns:p14="http://schemas.microsoft.com/office/powerpoint/2010/main" val="1993163515"/>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FDE53C"/>
          </p15:clr>
        </p15:guide>
        <p15:guide id="30" pos="2376">
          <p15:clr>
            <a:srgbClr val="5ACBF0"/>
          </p15:clr>
        </p15:guide>
        <p15:guide id="31" pos="3113">
          <p15:clr>
            <a:srgbClr val="5ACBF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79646">
                      <a:srgbClr val="30E5D0"/>
                    </a:gs>
                    <a:gs pos="53846">
                      <a:srgbClr val="30E5D0"/>
                    </a:gs>
                  </a:gsLst>
                  <a:lin ang="5400000" scaled="0"/>
                </a:gra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dirty="0"/>
              <a:t>Speaker name</a:t>
            </a:r>
          </a:p>
        </p:txBody>
      </p:sp>
    </p:spTree>
    <p:extLst>
      <p:ext uri="{BB962C8B-B14F-4D97-AF65-F5344CB8AC3E}">
        <p14:creationId xmlns:p14="http://schemas.microsoft.com/office/powerpoint/2010/main" val="16654798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dirty="0"/>
              <a:t>Speaker name</a:t>
            </a:r>
          </a:p>
        </p:txBody>
      </p:sp>
    </p:spTree>
    <p:extLst>
      <p:ext uri="{BB962C8B-B14F-4D97-AF65-F5344CB8AC3E}">
        <p14:creationId xmlns:p14="http://schemas.microsoft.com/office/powerpoint/2010/main" val="226888124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ection Titl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53846">
                      <a:schemeClr val="tx1"/>
                    </a:gs>
                    <a:gs pos="36000">
                      <a:schemeClr val="tx1"/>
                    </a:gs>
                  </a:gsLst>
                  <a:lin ang="5400000" scaled="0"/>
                </a:gra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19887706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24311020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lan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1790578"/>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lank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677932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3">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425135"/>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gradFill>
                  <a:gsLst>
                    <a:gs pos="96795">
                      <a:schemeClr val="tx1"/>
                    </a:gs>
                    <a:gs pos="82051">
                      <a:schemeClr val="tx1"/>
                    </a:gs>
                  </a:gsLst>
                  <a:lin ang="5400000" scaled="0"/>
                </a:gradFill>
              </a:defRPr>
            </a:lvl1pPr>
          </a:lstStyle>
          <a:p>
            <a:r>
              <a:rPr lang="en-US" dirty="0"/>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57783170"/>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gradFill>
                  <a:gsLst>
                    <a:gs pos="8333">
                      <a:schemeClr val="tx1"/>
                    </a:gs>
                    <a:gs pos="26000">
                      <a:schemeClr val="tx1"/>
                    </a:gs>
                  </a:gsLst>
                  <a:lin ang="5400000" scaled="1"/>
                </a:gradFill>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88014972"/>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losing logo slide">
    <p:bg>
      <p:bgRef idx="1001">
        <a:schemeClr val="bg2"/>
      </p:bgRef>
    </p:bg>
    <p:spTree>
      <p:nvGrpSpPr>
        <p:cNvPr id="1" name=""/>
        <p:cNvGrpSpPr/>
        <p:nvPr/>
      </p:nvGrpSpPr>
      <p:grpSpPr>
        <a:xfrm>
          <a:off x="0" y="0"/>
          <a:ext cx="0" cy="0"/>
          <a:chOff x="0" y="0"/>
          <a:chExt cx="0" cy="0"/>
        </a:xfrm>
      </p:grpSpPr>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p:nvPicPr>
        <p:blipFill>
          <a:blip r:embed="rId2"/>
          <a:stretch>
            <a:fillRect/>
          </a:stretch>
        </p:blipFill>
        <p:spPr bwMode="black">
          <a:xfrm>
            <a:off x="584200" y="585788"/>
            <a:ext cx="1366245" cy="292608"/>
          </a:xfrm>
          <a:prstGeom prst="rect">
            <a:avLst/>
          </a:prstGeom>
        </p:spPr>
      </p:pic>
      <p:sp>
        <p:nvSpPr>
          <p:cNvPr id="2" name="Text Box 3" descr="This is a copyright notice that should be included on the final slide."/>
          <p:cNvSpPr txBox="1">
            <a:spLocks noChangeArrowheads="1"/>
          </p:cNvSpPr>
          <p:nvPr/>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3885206108"/>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Black Notes slide Layout">
    <p:bg bwMode="black">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Tree>
    <p:extLst>
      <p:ext uri="{BB962C8B-B14F-4D97-AF65-F5344CB8AC3E}">
        <p14:creationId xmlns:p14="http://schemas.microsoft.com/office/powerpoint/2010/main" val="1000759235"/>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40244-70D4-4A34-85A0-F158BF26AC1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9DBB35D-7321-4DDE-A40D-117636A66D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737F10B-6531-4291-912C-B23AE984C4A6}"/>
              </a:ext>
            </a:extLst>
          </p:cNvPr>
          <p:cNvSpPr>
            <a:spLocks noGrp="1"/>
          </p:cNvSpPr>
          <p:nvPr>
            <p:ph type="dt" sz="half" idx="10"/>
          </p:nvPr>
        </p:nvSpPr>
        <p:spPr/>
        <p:txBody>
          <a:bodyPr/>
          <a:lstStyle/>
          <a:p>
            <a:fld id="{7276ECC0-82EB-48F7-8482-41DDB4BD12D6}" type="datetimeFigureOut">
              <a:rPr lang="en-US" smtClean="0"/>
              <a:t>6/11/2019</a:t>
            </a:fld>
            <a:endParaRPr lang="en-US"/>
          </a:p>
        </p:txBody>
      </p:sp>
      <p:sp>
        <p:nvSpPr>
          <p:cNvPr id="5" name="Footer Placeholder 4">
            <a:extLst>
              <a:ext uri="{FF2B5EF4-FFF2-40B4-BE49-F238E27FC236}">
                <a16:creationId xmlns:a16="http://schemas.microsoft.com/office/drawing/2014/main" id="{66AB7C45-F98E-4000-BF49-B1A9A8FFFE1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E637801-12AD-409B-A525-346221B26EED}"/>
              </a:ext>
            </a:extLst>
          </p:cNvPr>
          <p:cNvSpPr>
            <a:spLocks noGrp="1"/>
          </p:cNvSpPr>
          <p:nvPr>
            <p:ph type="sldNum" sz="quarter" idx="12"/>
          </p:nvPr>
        </p:nvSpPr>
        <p:spPr/>
        <p:txBody>
          <a:bodyPr/>
          <a:lstStyle/>
          <a:p>
            <a:fld id="{9FF7FA4E-BC10-4249-95BD-748C233977D3}" type="slidenum">
              <a:rPr lang="en-US" smtClean="0"/>
              <a:t>‹#›</a:t>
            </a:fld>
            <a:endParaRPr lang="en-US"/>
          </a:p>
        </p:txBody>
      </p:sp>
    </p:spTree>
    <p:extLst>
      <p:ext uri="{BB962C8B-B14F-4D97-AF65-F5344CB8AC3E}">
        <p14:creationId xmlns:p14="http://schemas.microsoft.com/office/powerpoint/2010/main" val="352133064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40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gradFill>
                  <a:gsLst>
                    <a:gs pos="8333">
                      <a:schemeClr val="tx1"/>
                    </a:gs>
                    <a:gs pos="26000">
                      <a:schemeClr val="tx1"/>
                    </a:gs>
                  </a:gsLst>
                  <a:lin ang="5400000" scaled="1"/>
                </a:gra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88084741"/>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Walkin">
    <p:bg bwMode="gray">
      <p:bgPr>
        <a:solidFill>
          <a:srgbClr val="E6EBED"/>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5EEFA81-6B44-4E57-AF00-64CF0E3502BD}"/>
              </a:ext>
            </a:extLst>
          </p:cNvPr>
          <p:cNvPicPr>
            <a:picLocks noChangeAspect="1"/>
          </p:cNvPicPr>
          <p:nvPr userDrawn="1"/>
        </p:nvPicPr>
        <p:blipFill rotWithShape="1">
          <a:blip r:embed="rId2"/>
          <a:srcRect l="32564"/>
          <a:stretch/>
        </p:blipFill>
        <p:spPr>
          <a:xfrm>
            <a:off x="3970116" y="0"/>
            <a:ext cx="8221884" cy="6857999"/>
          </a:xfrm>
          <a:prstGeom prst="rect">
            <a:avLst/>
          </a:prstGeom>
        </p:spPr>
      </p:pic>
      <p:grpSp>
        <p:nvGrpSpPr>
          <p:cNvPr id="6" name="Group 5">
            <a:extLst>
              <a:ext uri="{FF2B5EF4-FFF2-40B4-BE49-F238E27FC236}">
                <a16:creationId xmlns:a16="http://schemas.microsoft.com/office/drawing/2014/main" id="{FBDA1E01-154A-467D-8BDC-6332D2000E1F}"/>
              </a:ext>
            </a:extLst>
          </p:cNvPr>
          <p:cNvGrpSpPr/>
          <p:nvPr userDrawn="1"/>
        </p:nvGrpSpPr>
        <p:grpSpPr>
          <a:xfrm>
            <a:off x="576600" y="2002419"/>
            <a:ext cx="4170025" cy="2301387"/>
            <a:chOff x="576600" y="2002419"/>
            <a:chExt cx="4170025" cy="2301387"/>
          </a:xfrm>
        </p:grpSpPr>
        <p:pic>
          <p:nvPicPr>
            <p:cNvPr id="7" name="Picture 6" descr="A close up of a logo&#10;&#10;Description automatically generated">
              <a:extLst>
                <a:ext uri="{FF2B5EF4-FFF2-40B4-BE49-F238E27FC236}">
                  <a16:creationId xmlns:a16="http://schemas.microsoft.com/office/drawing/2014/main" id="{0F0420B5-6823-41F5-8971-0D7A378E6ADA}"/>
                </a:ext>
              </a:extLst>
            </p:cNvPr>
            <p:cNvPicPr>
              <a:picLocks noChangeAspect="1"/>
            </p:cNvPicPr>
            <p:nvPr userDrawn="1"/>
          </p:nvPicPr>
          <p:blipFill>
            <a:blip r:embed="rId3"/>
            <a:stretch>
              <a:fillRect/>
            </a:stretch>
          </p:blipFill>
          <p:spPr>
            <a:xfrm>
              <a:off x="584201" y="2002419"/>
              <a:ext cx="3172944" cy="1426579"/>
            </a:xfrm>
            <a:prstGeom prst="rect">
              <a:avLst/>
            </a:prstGeom>
          </p:spPr>
        </p:pic>
        <p:pic>
          <p:nvPicPr>
            <p:cNvPr id="8" name="Picture 7">
              <a:extLst>
                <a:ext uri="{FF2B5EF4-FFF2-40B4-BE49-F238E27FC236}">
                  <a16:creationId xmlns:a16="http://schemas.microsoft.com/office/drawing/2014/main" id="{61865F54-2963-4B54-84F4-5CFE748E6DA3}"/>
                </a:ext>
              </a:extLst>
            </p:cNvPr>
            <p:cNvPicPr>
              <a:picLocks noChangeAspect="1"/>
            </p:cNvPicPr>
            <p:nvPr userDrawn="1"/>
          </p:nvPicPr>
          <p:blipFill>
            <a:blip r:embed="rId4"/>
            <a:stretch>
              <a:fillRect/>
            </a:stretch>
          </p:blipFill>
          <p:spPr>
            <a:xfrm>
              <a:off x="576600" y="3962400"/>
              <a:ext cx="4170025" cy="341406"/>
            </a:xfrm>
            <a:prstGeom prst="rect">
              <a:avLst/>
            </a:prstGeom>
          </p:spPr>
        </p:pic>
      </p:grpSp>
      <p:pic>
        <p:nvPicPr>
          <p:cNvPr id="4" name="MS logo gray - EMF" descr="Microsoft logo, gray text version">
            <a:extLst>
              <a:ext uri="{FF2B5EF4-FFF2-40B4-BE49-F238E27FC236}">
                <a16:creationId xmlns:a16="http://schemas.microsoft.com/office/drawing/2014/main" id="{C6285A8E-7DD0-4D6D-9D51-224C83AE764D}"/>
              </a:ext>
            </a:extLst>
          </p:cNvPr>
          <p:cNvPicPr>
            <a:picLocks noChangeAspect="1"/>
          </p:cNvPicPr>
          <p:nvPr userDrawn="1"/>
        </p:nvPicPr>
        <p:blipFill>
          <a:blip r:embed="rId5"/>
          <a:stretch>
            <a:fillRect/>
          </a:stretch>
        </p:blipFill>
        <p:spPr bwMode="black">
          <a:xfrm>
            <a:off x="584200" y="585788"/>
            <a:ext cx="1366440" cy="292608"/>
          </a:xfrm>
          <a:prstGeom prst="rect">
            <a:avLst/>
          </a:prstGeom>
        </p:spPr>
      </p:pic>
    </p:spTree>
    <p:extLst>
      <p:ext uri="{BB962C8B-B14F-4D97-AF65-F5344CB8AC3E}">
        <p14:creationId xmlns:p14="http://schemas.microsoft.com/office/powerpoint/2010/main" val="4082720220"/>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resentation title">
    <p:bg bwMode="gray">
      <p:bgPr>
        <a:solidFill>
          <a:srgbClr val="E6EBED"/>
        </a:solidFill>
        <a:effectLst/>
      </p:bgPr>
    </p:bg>
    <p:spTree>
      <p:nvGrpSpPr>
        <p:cNvPr id="1" name=""/>
        <p:cNvGrpSpPr/>
        <p:nvPr/>
      </p:nvGrpSpPr>
      <p:grpSpPr>
        <a:xfrm>
          <a:off x="0" y="0"/>
          <a:ext cx="0" cy="0"/>
          <a:chOff x="0" y="0"/>
          <a:chExt cx="0" cy="0"/>
        </a:xfrm>
      </p:grpSpPr>
      <p:pic>
        <p:nvPicPr>
          <p:cNvPr id="6" name="MS logo gray - EMF" descr="Microsoft logo, gray text version">
            <a:extLst>
              <a:ext uri="{FF2B5EF4-FFF2-40B4-BE49-F238E27FC236}">
                <a16:creationId xmlns:a16="http://schemas.microsoft.com/office/drawing/2014/main" id="{860D136F-C7CA-4CA3-9DAF-10608365C3D5}"/>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7" name="Text Placeholder 4">
            <a:extLst>
              <a:ext uri="{FF2B5EF4-FFF2-40B4-BE49-F238E27FC236}">
                <a16:creationId xmlns:a16="http://schemas.microsoft.com/office/drawing/2014/main" id="{38869610-2E08-49D2-959D-1CE22A31B3E1}"/>
              </a:ext>
            </a:extLst>
          </p:cNvPr>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dirty="0"/>
              <a:t>Speaker name or subtitle</a:t>
            </a:r>
          </a:p>
        </p:txBody>
      </p:sp>
      <p:sp>
        <p:nvSpPr>
          <p:cNvPr id="8" name="Title 1">
            <a:extLst>
              <a:ext uri="{FF2B5EF4-FFF2-40B4-BE49-F238E27FC236}">
                <a16:creationId xmlns:a16="http://schemas.microsoft.com/office/drawing/2014/main" id="{F79C526A-A022-43D8-B4A9-49B4FA210BD5}"/>
              </a:ext>
            </a:extLst>
          </p:cNvPr>
          <p:cNvSpPr>
            <a:spLocks noGrp="1"/>
          </p:cNvSpPr>
          <p:nvPr>
            <p:ph type="title" hasCustomPrompt="1"/>
          </p:nvPr>
        </p:nvSpPr>
        <p:spPr>
          <a:xfrm>
            <a:off x="588263" y="2425541"/>
            <a:ext cx="4167887" cy="1107996"/>
          </a:xfrm>
        </p:spPr>
        <p:txBody>
          <a:bodyPr anchor="b" anchorCtr="0">
            <a:spAutoFit/>
          </a:bodyPr>
          <a:lstStyle>
            <a:lvl1pPr>
              <a:defRPr/>
            </a:lvl1pPr>
          </a:lstStyle>
          <a:p>
            <a:r>
              <a:rPr lang="en-US" dirty="0"/>
              <a:t>Event name or presentation title </a:t>
            </a:r>
          </a:p>
        </p:txBody>
      </p:sp>
      <p:pic>
        <p:nvPicPr>
          <p:cNvPr id="9" name="Picture 8">
            <a:extLst>
              <a:ext uri="{FF2B5EF4-FFF2-40B4-BE49-F238E27FC236}">
                <a16:creationId xmlns:a16="http://schemas.microsoft.com/office/drawing/2014/main" id="{393F705E-8E29-42CB-99B0-F26F260FAFC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5440680" y="0"/>
            <a:ext cx="6781800" cy="6858000"/>
          </a:xfrm>
          <a:prstGeom prst="rect">
            <a:avLst/>
          </a:prstGeom>
        </p:spPr>
      </p:pic>
    </p:spTree>
    <p:extLst>
      <p:ext uri="{BB962C8B-B14F-4D97-AF65-F5344CB8AC3E}">
        <p14:creationId xmlns:p14="http://schemas.microsoft.com/office/powerpoint/2010/main" val="158635980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41122005"/>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endParaRPr lang="en-US" dirty="0"/>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63301316"/>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82201883"/>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mn-lt"/>
                <a:cs typeface="Segoe UI" panose="020B0502040204020203" pitchFamily="34" charset="0"/>
              </a:defRPr>
            </a:lvl1pPr>
            <a:lvl2pPr marL="255588" indent="0">
              <a:buFont typeface="Wingdings" panose="05000000000000000000" pitchFamily="2" charset="2"/>
              <a:buNone/>
              <a:defRPr sz="2000" b="0">
                <a:latin typeface="+mn-lt"/>
              </a:defRPr>
            </a:lvl2pPr>
            <a:lvl3pPr marL="450850" indent="0">
              <a:buFont typeface="Wingdings" panose="05000000000000000000" pitchFamily="2" charset="2"/>
              <a:buNone/>
              <a:tabLst/>
              <a:defRPr sz="1600" b="0">
                <a:latin typeface="+mn-lt"/>
              </a:defRPr>
            </a:lvl3pPr>
            <a:lvl4pPr marL="652462" indent="0">
              <a:buFont typeface="Wingdings" panose="05000000000000000000" pitchFamily="2" charset="2"/>
              <a:buNone/>
              <a:defRPr sz="1400" b="0">
                <a:latin typeface="+mn-lt"/>
              </a:defRPr>
            </a:lvl4pPr>
            <a:lvl5pPr marL="854075" indent="0">
              <a:buFont typeface="Wingdings" panose="05000000000000000000" pitchFamily="2" charset="2"/>
              <a:buNone/>
              <a:tabLst/>
              <a:defRPr sz="1400" b="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mn-lt"/>
                <a:cs typeface="Segoe UI" panose="020B0502040204020203" pitchFamily="34" charset="0"/>
              </a:defRPr>
            </a:lvl1pPr>
            <a:lvl2pPr marL="255588" indent="0">
              <a:buFont typeface="Wingdings" panose="05000000000000000000" pitchFamily="2" charset="2"/>
              <a:buNone/>
              <a:defRPr sz="2000" b="0">
                <a:latin typeface="+mn-lt"/>
              </a:defRPr>
            </a:lvl2pPr>
            <a:lvl3pPr marL="450850" indent="0">
              <a:buFont typeface="Wingdings" panose="05000000000000000000" pitchFamily="2" charset="2"/>
              <a:buNone/>
              <a:tabLst/>
              <a:defRPr sz="1600" b="0">
                <a:latin typeface="+mn-lt"/>
              </a:defRPr>
            </a:lvl3pPr>
            <a:lvl4pPr marL="652462" indent="0">
              <a:buFont typeface="Wingdings" panose="05000000000000000000" pitchFamily="2" charset="2"/>
              <a:buNone/>
              <a:defRPr sz="1400" b="0">
                <a:latin typeface="+mn-lt"/>
              </a:defRPr>
            </a:lvl4pPr>
            <a:lvl5pPr marL="854075" indent="0">
              <a:buFont typeface="Wingdings" panose="05000000000000000000" pitchFamily="2" charset="2"/>
              <a:buNone/>
              <a:tabLst/>
              <a:defRPr sz="1400" b="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266165299"/>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lvl1pPr>
              <a:defRPr>
                <a:gradFill>
                  <a:gsLst>
                    <a:gs pos="8333">
                      <a:schemeClr val="tx1"/>
                    </a:gs>
                    <a:gs pos="26000">
                      <a:schemeClr val="tx1"/>
                    </a:gs>
                  </a:gsLst>
                  <a:lin ang="5400000" scaled="1"/>
                </a:gradFill>
              </a:defRPr>
            </a:lvl1pPr>
          </a:lstStyle>
          <a:p>
            <a:r>
              <a:rPr lang="en-US"/>
              <a:t>Click to edit Master title style</a:t>
            </a:r>
            <a:endParaRPr lang="en-US" dirty="0"/>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6871233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AD36F-C0EA-4185-ADAF-F4A4448F9B3B}"/>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42318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3303876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dirty="0"/>
              <a:t>Title square photo layout </a:t>
            </a:r>
          </a:p>
        </p:txBody>
      </p:sp>
      <p:sp>
        <p:nvSpPr>
          <p:cNvPr id="6" name="Picture Placeholder" descr="This photo is a 'placeholder' only. Drag or drop your photo here, or click and tap the center to insert a photo.">
            <a:extLst>
              <a:ext uri="{FF2B5EF4-FFF2-40B4-BE49-F238E27FC236}">
                <a16:creationId xmlns:a16="http://schemas.microsoft.com/office/drawing/2014/main" id="{6F37BF82-E3E8-4302-A594-F65960CCC301}"/>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818652665"/>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endParaRPr lang="en-US" dirty="0"/>
          </a:p>
        </p:txBody>
      </p:sp>
      <p:sp>
        <p:nvSpPr>
          <p:cNvPr id="6" name="Picture Placeholder" descr="This photo is a 'placeholder' only. Drag or drop your photo here, or click and tap the center to insert a photo.">
            <a:extLst>
              <a:ext uri="{FF2B5EF4-FFF2-40B4-BE49-F238E27FC236}">
                <a16:creationId xmlns:a16="http://schemas.microsoft.com/office/drawing/2014/main" id="{15F3E599-A73B-4F6C-B75E-DD31D9CC66E1}"/>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930797320"/>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96526"/>
            <a:ext cx="4163125" cy="3272512"/>
          </a:xfrm>
        </p:spPr>
        <p:txBody>
          <a:bodyPr anchor="t"/>
          <a:lstStyle>
            <a:lvl1pPr>
              <a:defRPr sz="2800"/>
            </a:lvl1pPr>
          </a:lstStyle>
          <a:p>
            <a:r>
              <a:rPr lang="en-US" dirty="0"/>
              <a:t>Square photo layout with smaller text</a:t>
            </a:r>
          </a:p>
        </p:txBody>
      </p:sp>
      <p:sp>
        <p:nvSpPr>
          <p:cNvPr id="6" name="Picture Placeholder" descr="This photo is a 'placeholder' only. Drag or drop your photo here, or click and tap the center to insert a photo.">
            <a:extLst>
              <a:ext uri="{FF2B5EF4-FFF2-40B4-BE49-F238E27FC236}">
                <a16:creationId xmlns:a16="http://schemas.microsoft.com/office/drawing/2014/main" id="{455BA74A-B68F-4C77-B673-234DE65CED94}"/>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319437120"/>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endParaRPr lang="en-US" dirty="0"/>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F5BA314-EEF1-4FA5-9421-10A3E09F299D}"/>
              </a:ext>
            </a:extLst>
          </p:cNvPr>
          <p:cNvSpPr>
            <a:spLocks noGrp="1"/>
          </p:cNvSpPr>
          <p:nvPr>
            <p:ph type="pic" sz="quarter" idx="11" hasCustomPrompt="1"/>
          </p:nvPr>
        </p:nvSpPr>
        <p:spPr bwMode="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575809393"/>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endParaRPr lang="en-US" dirty="0"/>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A5C5B845-DAAF-49C9-A801-CF0C1DCAF2F1}"/>
              </a:ext>
            </a:extLst>
          </p:cNvPr>
          <p:cNvSpPr>
            <a:spLocks noGrp="1"/>
          </p:cNvSpPr>
          <p:nvPr>
            <p:ph type="pic" sz="quarter" idx="11" hasCustomPrompt="1"/>
          </p:nvPr>
        </p:nvSpPr>
        <p:spPr bwMode="gray">
          <a:xfrm>
            <a:off x="0"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3041984460"/>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7" name="Picture Placeholder" descr="This photo is a 'placeholder' only. Drag or drop your photo here, or click and tap the center to insert a photo.">
            <a:extLst>
              <a:ext uri="{FF2B5EF4-FFF2-40B4-BE49-F238E27FC236}">
                <a16:creationId xmlns:a16="http://schemas.microsoft.com/office/drawing/2014/main" id="{950B0ADB-4CF2-43A8-A831-1FED85185F53}"/>
              </a:ext>
            </a:extLst>
          </p:cNvPr>
          <p:cNvSpPr>
            <a:spLocks noGrp="1"/>
          </p:cNvSpPr>
          <p:nvPr>
            <p:ph type="pic" sz="quarter" idx="13" hasCustomPrompt="1"/>
          </p:nvPr>
        </p:nvSpPr>
        <p:spPr bwMode="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endParaRPr lang="en-US" dirty="0"/>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FE6EFC90-EAD0-4561-8EB5-3A7AE2F152FC}"/>
              </a:ext>
            </a:extLst>
          </p:cNvPr>
          <p:cNvSpPr>
            <a:spLocks noGrp="1"/>
          </p:cNvSpPr>
          <p:nvPr>
            <p:ph type="pic" sz="quarter" idx="19" hasCustomPrompt="1"/>
          </p:nvPr>
        </p:nvSpPr>
        <p:spPr bwMode="gray">
          <a:xfrm>
            <a:off x="6241860"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1070308369"/>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endParaRPr lang="en-US" dirty="0"/>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C012BEEB-AF27-4BE4-A925-96C953F4316E}"/>
              </a:ext>
            </a:extLst>
          </p:cNvPr>
          <p:cNvSpPr>
            <a:spLocks noGrp="1"/>
          </p:cNvSpPr>
          <p:nvPr>
            <p:ph type="pic" sz="quarter" idx="19" hasCustomPrompt="1"/>
          </p:nvPr>
        </p:nvSpPr>
        <p:spPr bwMode="gray">
          <a:xfrm>
            <a:off x="582612"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24995D37-C1DF-401B-B505-1D64A3229EB3}"/>
              </a:ext>
            </a:extLst>
          </p:cNvPr>
          <p:cNvSpPr>
            <a:spLocks noGrp="1"/>
          </p:cNvSpPr>
          <p:nvPr>
            <p:ph type="pic" sz="quarter" idx="20" hasCustomPrompt="1"/>
          </p:nvPr>
        </p:nvSpPr>
        <p:spPr bwMode="gray">
          <a:xfrm>
            <a:off x="4358957"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39B5646A-BFF7-4F8B-9C11-D90E34758EEF}"/>
              </a:ext>
            </a:extLst>
          </p:cNvPr>
          <p:cNvSpPr>
            <a:spLocks noGrp="1"/>
          </p:cNvSpPr>
          <p:nvPr>
            <p:ph type="pic" sz="quarter" idx="21" hasCustomPrompt="1"/>
          </p:nvPr>
        </p:nvSpPr>
        <p:spPr bwMode="gray">
          <a:xfrm>
            <a:off x="8134509"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622794088"/>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endParaRPr lang="en-US" dirty="0"/>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331EA60F-C2E5-44CF-9E71-9122048BCB11}"/>
              </a:ext>
            </a:extLst>
          </p:cNvPr>
          <p:cNvSpPr>
            <a:spLocks noGrp="1"/>
          </p:cNvSpPr>
          <p:nvPr>
            <p:ph type="pic" sz="quarter" idx="21" hasCustomPrompt="1"/>
          </p:nvPr>
        </p:nvSpPr>
        <p:spPr bwMode="gray">
          <a:xfrm>
            <a:off x="582612"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0" name="Picture Placeholder" descr="This photo is a 'placeholder' only. Drag or drop your photo here, or click and tap the center to insert a photo.">
            <a:extLst>
              <a:ext uri="{FF2B5EF4-FFF2-40B4-BE49-F238E27FC236}">
                <a16:creationId xmlns:a16="http://schemas.microsoft.com/office/drawing/2014/main" id="{FAC7B678-C66A-477F-9C20-81FB29F5A78D}"/>
              </a:ext>
            </a:extLst>
          </p:cNvPr>
          <p:cNvSpPr>
            <a:spLocks noGrp="1"/>
          </p:cNvSpPr>
          <p:nvPr>
            <p:ph type="pic" sz="quarter" idx="22" hasCustomPrompt="1"/>
          </p:nvPr>
        </p:nvSpPr>
        <p:spPr bwMode="gray">
          <a:xfrm>
            <a:off x="3413908"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1" name="Picture Placeholder" descr="This photo is a 'placeholder' only. Drag or drop your photo here, or click and tap the center to insert a photo.">
            <a:extLst>
              <a:ext uri="{FF2B5EF4-FFF2-40B4-BE49-F238E27FC236}">
                <a16:creationId xmlns:a16="http://schemas.microsoft.com/office/drawing/2014/main" id="{35EF5F3E-132E-40A3-85A1-5C33DF01F1A4}"/>
              </a:ext>
            </a:extLst>
          </p:cNvPr>
          <p:cNvSpPr>
            <a:spLocks noGrp="1"/>
          </p:cNvSpPr>
          <p:nvPr>
            <p:ph type="pic" sz="quarter" idx="23" hasCustomPrompt="1"/>
          </p:nvPr>
        </p:nvSpPr>
        <p:spPr bwMode="gray">
          <a:xfrm>
            <a:off x="6245204"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2" name="Picture Placeholder" descr="This photo is a 'placeholder' only. Drag or drop your photo here, or click and tap the center to insert a photo.">
            <a:extLst>
              <a:ext uri="{FF2B5EF4-FFF2-40B4-BE49-F238E27FC236}">
                <a16:creationId xmlns:a16="http://schemas.microsoft.com/office/drawing/2014/main" id="{805EC638-22DD-4F5B-86E4-0BD8DEE540C0}"/>
              </a:ext>
            </a:extLst>
          </p:cNvPr>
          <p:cNvSpPr>
            <a:spLocks noGrp="1"/>
          </p:cNvSpPr>
          <p:nvPr>
            <p:ph type="pic" sz="quarter" idx="24" hasCustomPrompt="1"/>
          </p:nvPr>
        </p:nvSpPr>
        <p:spPr bwMode="gray">
          <a:xfrm>
            <a:off x="9073895"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271301939"/>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lvl1pPr>
              <a:defRPr>
                <a:gradFill>
                  <a:gsLst>
                    <a:gs pos="1250">
                      <a:schemeClr val="tx1"/>
                    </a:gs>
                    <a:gs pos="100000">
                      <a:schemeClr val="tx1"/>
                    </a:gs>
                  </a:gsLst>
                  <a:lin ang="5400000" scaled="0"/>
                </a:gradFill>
              </a:defRPr>
            </a:lvl1p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6023218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creenshot and caption">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883269-C75C-4B87-8CD9-BE4E94E2BFF3}"/>
              </a:ext>
            </a:extLst>
          </p:cNvPr>
          <p:cNvSpPr>
            <a:spLocks noGrp="1"/>
          </p:cNvSpPr>
          <p:nvPr>
            <p:ph type="title"/>
          </p:nvPr>
        </p:nvSpPr>
        <p:spPr/>
        <p:txBody>
          <a:bodyPr/>
          <a:lstStyle/>
          <a:p>
            <a:r>
              <a:rPr lang="en-US"/>
              <a:t>Click to edit Master title style</a:t>
            </a:r>
          </a:p>
        </p:txBody>
      </p:sp>
      <p:sp>
        <p:nvSpPr>
          <p:cNvPr id="4" name="Text Placeholder 3">
            <a:extLst>
              <a:ext uri="{FF2B5EF4-FFF2-40B4-BE49-F238E27FC236}">
                <a16:creationId xmlns:a16="http://schemas.microsoft.com/office/drawing/2014/main" id="{52C923CE-7CB3-4CF0-AAA2-722B1683A109}"/>
              </a:ext>
            </a:extLst>
          </p:cNvPr>
          <p:cNvSpPr>
            <a:spLocks noGrp="1"/>
          </p:cNvSpPr>
          <p:nvPr>
            <p:ph type="body" sz="quarter" idx="13" hasCustomPrompt="1"/>
          </p:nvPr>
        </p:nvSpPr>
        <p:spPr>
          <a:xfrm>
            <a:off x="8115300" y="2017713"/>
            <a:ext cx="3494088" cy="4251325"/>
          </a:xfrm>
        </p:spPr>
        <p:txBody>
          <a:bodyPr/>
          <a:lstStyle>
            <a:lvl1pPr marL="0" indent="0">
              <a:buFontTx/>
              <a:buNone/>
              <a:defRPr sz="2000"/>
            </a:lvl1pPr>
          </a:lstStyle>
          <a:p>
            <a:pPr lvl="0"/>
            <a:r>
              <a:rPr lang="en-US" dirty="0"/>
              <a:t>Add a caption</a:t>
            </a:r>
          </a:p>
        </p:txBody>
      </p:sp>
      <p:sp>
        <p:nvSpPr>
          <p:cNvPr id="3" name="Picture Placeholder 2" descr="This screenshot is a 'placeholder' only. Drag or drop your screen shot here, or click and tap the center to insert a photo.">
            <a:extLst>
              <a:ext uri="{FF2B5EF4-FFF2-40B4-BE49-F238E27FC236}">
                <a16:creationId xmlns:a16="http://schemas.microsoft.com/office/drawing/2014/main" id="{32952E5A-3BE5-4580-872E-DC3A31E8D445}"/>
              </a:ext>
            </a:extLst>
          </p:cNvPr>
          <p:cNvSpPr>
            <a:spLocks noGrp="1"/>
          </p:cNvSpPr>
          <p:nvPr>
            <p:ph type="pic" sz="quarter" idx="12" hasCustomPrompt="1"/>
          </p:nvPr>
        </p:nvSpPr>
        <p:spPr bwMode="gray">
          <a:xfrm>
            <a:off x="582612" y="1436688"/>
            <a:ext cx="7253288" cy="4832350"/>
          </a:xfrm>
          <a:blipFill>
            <a:blip r:embed="rId2"/>
            <a:stretch>
              <a:fillRect/>
            </a:stretch>
          </a:blipFill>
        </p:spPr>
        <p:txBody>
          <a:bodyPr bIns="1005840" anchor="ctr">
            <a:noAutofit/>
          </a:bodyPr>
          <a:lstStyle>
            <a:lvl1pPr marL="0" indent="0" algn="ctr">
              <a:buNone/>
              <a:defRPr sz="1000" b="1">
                <a:solidFill>
                  <a:srgbClr val="000000"/>
                </a:solidFill>
              </a:defRPr>
            </a:lvl1pPr>
          </a:lstStyle>
          <a:p>
            <a:r>
              <a:rPr lang="en-US" dirty="0"/>
              <a:t>Drag &amp; drop a screenshot </a:t>
            </a:r>
            <a:br>
              <a:rPr lang="en-US" dirty="0"/>
            </a:br>
            <a:r>
              <a:rPr lang="en-US" dirty="0"/>
              <a:t>here or click or tap icon </a:t>
            </a:r>
            <a:br>
              <a:rPr lang="en-US" dirty="0"/>
            </a:br>
            <a:r>
              <a:rPr lang="en-US" dirty="0"/>
              <a:t>below to insert </a:t>
            </a:r>
          </a:p>
        </p:txBody>
      </p:sp>
    </p:spTree>
    <p:extLst>
      <p:ext uri="{BB962C8B-B14F-4D97-AF65-F5344CB8AC3E}">
        <p14:creationId xmlns:p14="http://schemas.microsoft.com/office/powerpoint/2010/main" val="1911471445"/>
      </p:ext>
    </p:extLst>
  </p:cSld>
  <p:clrMapOvr>
    <a:masterClrMapping/>
  </p:clrMapOvr>
  <p:transition>
    <p:fade/>
  </p:transition>
  <p:extLst>
    <p:ext uri="{DCECCB84-F9BA-43D5-87BE-67443E8EF086}">
      <p15:sldGuideLst xmlns:p15="http://schemas.microsoft.com/office/powerpoint/2012/main">
        <p15:guide id="20" pos="4937">
          <p15:clr>
            <a:srgbClr val="5ACBF0"/>
          </p15:clr>
        </p15:guide>
        <p15:guide id="21" pos="5112">
          <p15:clr>
            <a:srgbClr val="5ACBF0"/>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4200" y="2305839"/>
            <a:ext cx="3468956" cy="3963193"/>
          </a:xfrm>
        </p:spPr>
        <p:txBody>
          <a:bodyPr/>
          <a:lstStyle>
            <a:lvl1pPr>
              <a:defRPr sz="3600">
                <a:gradFill>
                  <a:gsLst>
                    <a:gs pos="96795">
                      <a:schemeClr val="tx1"/>
                    </a:gs>
                    <a:gs pos="82051">
                      <a:schemeClr val="tx1"/>
                    </a:gs>
                  </a:gsLst>
                  <a:lin ang="5400000" scaled="0"/>
                </a:gradFill>
              </a:defRPr>
            </a:lvl1pPr>
          </a:lstStyle>
          <a:p>
            <a:r>
              <a:rPr lang="en-US"/>
              <a:t>Click to edit Master title style</a:t>
            </a:r>
            <a:endParaRPr lang="en-US" dirty="0"/>
          </a:p>
        </p:txBody>
      </p:sp>
      <p:sp>
        <p:nvSpPr>
          <p:cNvPr id="7" name="Text Placeholder 6">
            <a:extLst>
              <a:ext uri="{FF2B5EF4-FFF2-40B4-BE49-F238E27FC236}">
                <a16:creationId xmlns:a16="http://schemas.microsoft.com/office/drawing/2014/main" id="{A08DBB0A-21C9-483B-83DA-E59B5C357879}"/>
              </a:ext>
            </a:extLst>
          </p:cNvPr>
          <p:cNvSpPr>
            <a:spLocks noGrp="1"/>
          </p:cNvSpPr>
          <p:nvPr>
            <p:ph type="body" sz="quarter" idx="10"/>
          </p:nvPr>
        </p:nvSpPr>
        <p:spPr>
          <a:xfrm>
            <a:off x="4646104" y="2447038"/>
            <a:ext cx="6961188" cy="3821999"/>
          </a:xfrm>
        </p:spPr>
        <p:txBody>
          <a:bodyPr/>
          <a:lstStyle>
            <a:lvl1pPr marL="0" indent="0">
              <a:spcAft>
                <a:spcPts val="1200"/>
              </a:spcAft>
              <a:buNone/>
              <a:defRPr sz="2400"/>
            </a:lvl1pPr>
            <a:lvl2pPr marL="228600" indent="0">
              <a:buNone/>
              <a:defRPr/>
            </a:lvl2pPr>
          </a:lstStyle>
          <a:p>
            <a:pPr lvl="0"/>
            <a:r>
              <a:rPr lang="en-US"/>
              <a:t>Click to edit Master text styles</a:t>
            </a:r>
          </a:p>
        </p:txBody>
      </p:sp>
      <p:cxnSp>
        <p:nvCxnSpPr>
          <p:cNvPr id="4" name="Straight Connector 3">
            <a:extLst>
              <a:ext uri="{FF2B5EF4-FFF2-40B4-BE49-F238E27FC236}">
                <a16:creationId xmlns:a16="http://schemas.microsoft.com/office/drawing/2014/main" id="{B9FD800B-7DF4-487A-ADA4-F44FB0D5A337}"/>
              </a:ext>
              <a:ext uri="{C183D7F6-B498-43B3-948B-1728B52AA6E4}">
                <adec:decorative xmlns:adec="http://schemas.microsoft.com/office/drawing/2017/decorative" val="1"/>
              </a:ext>
            </a:extLst>
          </p:cNvPr>
          <p:cNvCxnSpPr/>
          <p:nvPr userDrawn="1"/>
        </p:nvCxnSpPr>
        <p:spPr>
          <a:xfrm>
            <a:off x="588263" y="2017713"/>
            <a:ext cx="3477325"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17D0DD9-81B9-4F58-9346-51EE2B8F81A3}"/>
              </a:ext>
              <a:ext uri="{C183D7F6-B498-43B3-948B-1728B52AA6E4}">
                <adec:decorative xmlns:adec="http://schemas.microsoft.com/office/drawing/2017/decorative" val="1"/>
              </a:ext>
            </a:extLst>
          </p:cNvPr>
          <p:cNvCxnSpPr>
            <a:cxnSpLocks/>
          </p:cNvCxnSpPr>
          <p:nvPr userDrawn="1"/>
        </p:nvCxnSpPr>
        <p:spPr>
          <a:xfrm>
            <a:off x="4648200" y="2017713"/>
            <a:ext cx="6961188" cy="0"/>
          </a:xfrm>
          <a:prstGeom prst="line">
            <a:avLst/>
          </a:prstGeom>
          <a:ln w="12700">
            <a:solidFill>
              <a:schemeClr val="tx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1539955"/>
      </p:ext>
    </p:extLst>
  </p:cSld>
  <p:clrMapOvr>
    <a:masterClrMapping/>
  </p:clrMapOvr>
  <p:transition>
    <p:fade/>
  </p:transition>
  <p:extLst>
    <p:ext uri="{DCECCB84-F9BA-43D5-87BE-67443E8EF086}">
      <p15:sldGuideLst xmlns:p15="http://schemas.microsoft.com/office/powerpoint/2012/main">
        <p15:guide id="12" pos="2561">
          <p15:clr>
            <a:srgbClr val="5ACBF0"/>
          </p15:clr>
        </p15:guide>
        <p15:guide id="13" pos="2744">
          <p15:clr>
            <a:srgbClr val="5ACBF0"/>
          </p15:clr>
        </p15:guide>
        <p15:guide id="28" orient="horz" pos="905">
          <p15:clr>
            <a:srgbClr val="5ACBF0"/>
          </p15:clr>
        </p15:guide>
        <p15:guide id="29" orient="horz" pos="1271">
          <p15:clr>
            <a:srgbClr val="5ACBF0"/>
          </p15:clr>
        </p15:guide>
        <p15:guide id="32" orient="horz" pos="1728">
          <p15:clr>
            <a:srgbClr val="FBAE40"/>
          </p15:clr>
        </p15:guide>
        <p15:guide id="33" pos="2928">
          <p15:clr>
            <a:srgbClr val="5ACBF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itle and text side by side ">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tx1"/>
                </a:solidFill>
              </a:defRPr>
            </a:lvl1pPr>
          </a:lstStyle>
          <a:p>
            <a:r>
              <a:rPr lang="en-US" dirty="0"/>
              <a:t>Title</a:t>
            </a:r>
          </a:p>
        </p:txBody>
      </p:sp>
    </p:spTree>
    <p:extLst>
      <p:ext uri="{BB962C8B-B14F-4D97-AF65-F5344CB8AC3E}">
        <p14:creationId xmlns:p14="http://schemas.microsoft.com/office/powerpoint/2010/main" val="1640834587"/>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itle and text side by side 3">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bg1"/>
                </a:solidFill>
              </a:defRPr>
            </a:lvl1pPr>
          </a:lstStyle>
          <a:p>
            <a:r>
              <a:rPr lang="en-US" dirty="0"/>
              <a:t>Title</a:t>
            </a:r>
          </a:p>
        </p:txBody>
      </p:sp>
    </p:spTree>
    <p:extLst>
      <p:ext uri="{BB962C8B-B14F-4D97-AF65-F5344CB8AC3E}">
        <p14:creationId xmlns:p14="http://schemas.microsoft.com/office/powerpoint/2010/main" val="199584029"/>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0" indent="0">
              <a:buNone/>
              <a:defRPr/>
            </a:lvl1pPr>
          </a:lstStyle>
          <a:p>
            <a:pPr lvl="0"/>
            <a:r>
              <a:rPr lang="en-US"/>
              <a:t>Click to edit Master text styles</a:t>
            </a:r>
          </a:p>
        </p:txBody>
      </p:sp>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dirty="0"/>
              <a:t>Title</a:t>
            </a:r>
          </a:p>
        </p:txBody>
      </p:sp>
    </p:spTree>
    <p:extLst>
      <p:ext uri="{BB962C8B-B14F-4D97-AF65-F5344CB8AC3E}">
        <p14:creationId xmlns:p14="http://schemas.microsoft.com/office/powerpoint/2010/main" val="1544042826"/>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FDE53C"/>
          </p15:clr>
        </p15:guide>
        <p15:guide id="30" pos="2376">
          <p15:clr>
            <a:srgbClr val="5ACBF0"/>
          </p15:clr>
        </p15:guide>
        <p15:guide id="31" pos="3113">
          <p15:clr>
            <a:srgbClr val="5ACBF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2655">
                      <a:srgbClr val="30E5D0"/>
                    </a:gs>
                    <a:gs pos="22436">
                      <a:srgbClr val="30E5D0"/>
                    </a:gs>
                  </a:gsLst>
                  <a:lin ang="5400000" scaled="0"/>
                </a:gra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dirty="0"/>
              <a:t>Speaker name</a:t>
            </a:r>
          </a:p>
        </p:txBody>
      </p:sp>
    </p:spTree>
    <p:extLst>
      <p:ext uri="{BB962C8B-B14F-4D97-AF65-F5344CB8AC3E}">
        <p14:creationId xmlns:p14="http://schemas.microsoft.com/office/powerpoint/2010/main" val="217614144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Demo slid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dirty="0"/>
              <a:t>Speaker name</a:t>
            </a:r>
          </a:p>
        </p:txBody>
      </p:sp>
    </p:spTree>
    <p:extLst>
      <p:ext uri="{BB962C8B-B14F-4D97-AF65-F5344CB8AC3E}">
        <p14:creationId xmlns:p14="http://schemas.microsoft.com/office/powerpoint/2010/main" val="1435972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22436">
                      <a:schemeClr val="tx1"/>
                    </a:gs>
                    <a:gs pos="42308">
                      <a:schemeClr val="tx1"/>
                    </a:gs>
                  </a:gsLst>
                  <a:lin ang="5400000" scaled="0"/>
                </a:gra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27142517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623204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3523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lvl1pPr>
              <a:defRPr>
                <a:gradFill>
                  <a:gsLst>
                    <a:gs pos="1250">
                      <a:schemeClr val="tx1"/>
                    </a:gs>
                    <a:gs pos="100000">
                      <a:schemeClr val="tx1"/>
                    </a:gs>
                  </a:gsLst>
                  <a:lin ang="5400000" scaled="0"/>
                </a:gradFill>
              </a:defRPr>
            </a:lvl1p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74266549"/>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lank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8715074"/>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lank 3">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214420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lvl1pPr>
          </a:lstStyle>
          <a:p>
            <a:r>
              <a:rPr lang="en-US" dirty="0"/>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52268768"/>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4" name="MS logo white - EMF" descr="Microsoft logo white text version">
            <a:extLst>
              <a:ext uri="{FF2B5EF4-FFF2-40B4-BE49-F238E27FC236}">
                <a16:creationId xmlns:a16="http://schemas.microsoft.com/office/drawing/2014/main" id="{1291B0CF-9615-4684-B7F1-8E5483826A4A}"/>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232192499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Tree>
    <p:extLst>
      <p:ext uri="{BB962C8B-B14F-4D97-AF65-F5344CB8AC3E}">
        <p14:creationId xmlns:p14="http://schemas.microsoft.com/office/powerpoint/2010/main" val="140119463"/>
      </p:ext>
    </p:extLst>
  </p:cSld>
  <p:clrMapOvr>
    <a:masterClrMapping/>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Walkin">
    <p:bg bwMode="gray">
      <p:bgPr>
        <a:solidFill>
          <a:srgbClr val="E6EAEB"/>
        </a:solidFill>
        <a:effectLst/>
      </p:bgPr>
    </p:bg>
    <p:spTree>
      <p:nvGrpSpPr>
        <p:cNvPr id="1" name=""/>
        <p:cNvGrpSpPr/>
        <p:nvPr/>
      </p:nvGrpSpPr>
      <p:grpSpPr>
        <a:xfrm>
          <a:off x="0" y="0"/>
          <a:ext cx="0" cy="0"/>
          <a:chOff x="0" y="0"/>
          <a:chExt cx="0" cy="0"/>
        </a:xfrm>
      </p:grpSpPr>
      <p:pic>
        <p:nvPicPr>
          <p:cNvPr id="4" name="MS logo gray - EMF" descr="Microsoft logo, gray text version">
            <a:extLst>
              <a:ext uri="{FF2B5EF4-FFF2-40B4-BE49-F238E27FC236}">
                <a16:creationId xmlns:a16="http://schemas.microsoft.com/office/drawing/2014/main" id="{F0E3C08C-B20E-414D-AD23-CC662C2C5841}"/>
              </a:ext>
            </a:extLst>
          </p:cNvPr>
          <p:cNvPicPr>
            <a:picLocks noChangeAspect="1"/>
          </p:cNvPicPr>
          <p:nvPr userDrawn="1"/>
        </p:nvPicPr>
        <p:blipFill>
          <a:blip r:embed="rId2"/>
          <a:stretch>
            <a:fillRect/>
          </a:stretch>
        </p:blipFill>
        <p:spPr bwMode="black">
          <a:xfrm>
            <a:off x="576600" y="594841"/>
            <a:ext cx="1366440" cy="292608"/>
          </a:xfrm>
          <a:prstGeom prst="rect">
            <a:avLst/>
          </a:prstGeom>
        </p:spPr>
      </p:pic>
      <p:grpSp>
        <p:nvGrpSpPr>
          <p:cNvPr id="12" name="Group 11">
            <a:extLst>
              <a:ext uri="{FF2B5EF4-FFF2-40B4-BE49-F238E27FC236}">
                <a16:creationId xmlns:a16="http://schemas.microsoft.com/office/drawing/2014/main" id="{0AA4886A-CD55-4F6D-9D29-E9122B020C8B}"/>
              </a:ext>
            </a:extLst>
          </p:cNvPr>
          <p:cNvGrpSpPr/>
          <p:nvPr userDrawn="1"/>
        </p:nvGrpSpPr>
        <p:grpSpPr>
          <a:xfrm>
            <a:off x="576600" y="2002419"/>
            <a:ext cx="4170025" cy="2301387"/>
            <a:chOff x="576600" y="2002419"/>
            <a:chExt cx="4170025" cy="2301387"/>
          </a:xfrm>
        </p:grpSpPr>
        <p:pic>
          <p:nvPicPr>
            <p:cNvPr id="3" name="Picture 2" descr="Microsoft Build logo&#10;&#10;">
              <a:extLst>
                <a:ext uri="{FF2B5EF4-FFF2-40B4-BE49-F238E27FC236}">
                  <a16:creationId xmlns:a16="http://schemas.microsoft.com/office/drawing/2014/main" id="{88B1501B-B3B4-4848-B7C2-263C99292DD2}"/>
                </a:ext>
              </a:extLst>
            </p:cNvPr>
            <p:cNvPicPr>
              <a:picLocks noChangeAspect="1"/>
            </p:cNvPicPr>
            <p:nvPr userDrawn="1"/>
          </p:nvPicPr>
          <p:blipFill>
            <a:blip r:embed="rId3"/>
            <a:stretch>
              <a:fillRect/>
            </a:stretch>
          </p:blipFill>
          <p:spPr>
            <a:xfrm>
              <a:off x="584201" y="2002419"/>
              <a:ext cx="3172944" cy="1426579"/>
            </a:xfrm>
            <a:prstGeom prst="rect">
              <a:avLst/>
            </a:prstGeom>
          </p:spPr>
        </p:pic>
        <p:pic>
          <p:nvPicPr>
            <p:cNvPr id="7" name="Picture 6" descr="May 6-8, 2019">
              <a:extLst>
                <a:ext uri="{FF2B5EF4-FFF2-40B4-BE49-F238E27FC236}">
                  <a16:creationId xmlns:a16="http://schemas.microsoft.com/office/drawing/2014/main" id="{7A0C8DF6-81D8-4842-A0DF-8FE8AA8464E1}"/>
                </a:ext>
              </a:extLst>
            </p:cNvPr>
            <p:cNvPicPr>
              <a:picLocks noChangeAspect="1"/>
            </p:cNvPicPr>
            <p:nvPr userDrawn="1"/>
          </p:nvPicPr>
          <p:blipFill>
            <a:blip r:embed="rId4"/>
            <a:stretch>
              <a:fillRect/>
            </a:stretch>
          </p:blipFill>
          <p:spPr>
            <a:xfrm>
              <a:off x="576600" y="3962400"/>
              <a:ext cx="4170025" cy="341406"/>
            </a:xfrm>
            <a:prstGeom prst="rect">
              <a:avLst/>
            </a:prstGeom>
          </p:spPr>
        </p:pic>
      </p:grpSp>
      <p:pic>
        <p:nvPicPr>
          <p:cNvPr id="10" name="Picture 9">
            <a:extLst>
              <a:ext uri="{FF2B5EF4-FFF2-40B4-BE49-F238E27FC236}">
                <a16:creationId xmlns:a16="http://schemas.microsoft.com/office/drawing/2014/main" id="{11A79512-5207-4C2D-93CE-D43C0082D2A3}"/>
              </a:ext>
              <a:ext uri="{C183D7F6-B498-43B3-948B-1728B52AA6E4}">
                <adec:decorative xmlns:adec="http://schemas.microsoft.com/office/drawing/2017/decorative" val="1"/>
              </a:ext>
            </a:extLst>
          </p:cNvPr>
          <p:cNvPicPr>
            <a:picLocks noChangeAspect="1"/>
          </p:cNvPicPr>
          <p:nvPr userDrawn="1"/>
        </p:nvPicPr>
        <p:blipFill rotWithShape="1">
          <a:blip r:embed="rId5"/>
          <a:srcRect l="32564"/>
          <a:stretch/>
        </p:blipFill>
        <p:spPr>
          <a:xfrm>
            <a:off x="3970116" y="0"/>
            <a:ext cx="8221884" cy="6857999"/>
          </a:xfrm>
          <a:prstGeom prst="rect">
            <a:avLst/>
          </a:prstGeom>
        </p:spPr>
      </p:pic>
    </p:spTree>
    <p:extLst>
      <p:ext uri="{BB962C8B-B14F-4D97-AF65-F5344CB8AC3E}">
        <p14:creationId xmlns:p14="http://schemas.microsoft.com/office/powerpoint/2010/main" val="3693849554"/>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solidFill>
          <a:srgbClr val="E6EBED"/>
        </a:solidFill>
        <a:effectLst/>
      </p:bgPr>
    </p:bg>
    <p:spTree>
      <p:nvGrpSpPr>
        <p:cNvPr id="1" name=""/>
        <p:cNvGrpSpPr/>
        <p:nvPr/>
      </p:nvGrpSpPr>
      <p:grpSpPr>
        <a:xfrm>
          <a:off x="0" y="0"/>
          <a:ext cx="0" cy="0"/>
          <a:chOff x="0" y="0"/>
          <a:chExt cx="0" cy="0"/>
        </a:xfrm>
      </p:grpSpPr>
      <p:pic>
        <p:nvPicPr>
          <p:cNvPr id="6" name="MS logo gray - EMF" descr="Microsoft logo, gray text version">
            <a:extLst>
              <a:ext uri="{FF2B5EF4-FFF2-40B4-BE49-F238E27FC236}">
                <a16:creationId xmlns:a16="http://schemas.microsoft.com/office/drawing/2014/main" id="{B9532AFA-78E5-4324-9D56-4D4CE7440E29}"/>
              </a:ext>
            </a:extLst>
          </p:cNvPr>
          <p:cNvPicPr>
            <a:picLocks noChangeAspect="1"/>
          </p:cNvPicPr>
          <p:nvPr userDrawn="1"/>
        </p:nvPicPr>
        <p:blipFill>
          <a:blip r:embed="rId2"/>
          <a:stretch>
            <a:fillRect/>
          </a:stretch>
        </p:blipFill>
        <p:spPr bwMode="black">
          <a:xfrm>
            <a:off x="584200" y="585788"/>
            <a:ext cx="1366440" cy="292608"/>
          </a:xfrm>
          <a:prstGeom prst="rect">
            <a:avLst/>
          </a:prstGeom>
        </p:spPr>
      </p:pic>
      <p:sp>
        <p:nvSpPr>
          <p:cNvPr id="8" name="Title 1">
            <a:extLst>
              <a:ext uri="{FF2B5EF4-FFF2-40B4-BE49-F238E27FC236}">
                <a16:creationId xmlns:a16="http://schemas.microsoft.com/office/drawing/2014/main" id="{EE7D0842-89C9-4B62-8E7E-CD55867316F2}"/>
              </a:ext>
            </a:extLst>
          </p:cNvPr>
          <p:cNvSpPr>
            <a:spLocks noGrp="1"/>
          </p:cNvSpPr>
          <p:nvPr>
            <p:ph type="title" hasCustomPrompt="1"/>
          </p:nvPr>
        </p:nvSpPr>
        <p:spPr>
          <a:xfrm>
            <a:off x="588263" y="2425541"/>
            <a:ext cx="4167887" cy="1107996"/>
          </a:xfrm>
        </p:spPr>
        <p:txBody>
          <a:bodyPr anchor="b" anchorCtr="0">
            <a:spAutoFit/>
          </a:bodyPr>
          <a:lstStyle>
            <a:lvl1pPr>
              <a:defRPr>
                <a:gradFill>
                  <a:gsLst>
                    <a:gs pos="8333">
                      <a:schemeClr val="tx1"/>
                    </a:gs>
                    <a:gs pos="26000">
                      <a:schemeClr val="tx1"/>
                    </a:gs>
                  </a:gsLst>
                  <a:lin ang="5400000" scaled="1"/>
                </a:gradFill>
              </a:defRPr>
            </a:lvl1pPr>
          </a:lstStyle>
          <a:p>
            <a:r>
              <a:rPr lang="en-US" dirty="0"/>
              <a:t>Event name or presentation title </a:t>
            </a:r>
          </a:p>
        </p:txBody>
      </p:sp>
      <p:sp>
        <p:nvSpPr>
          <p:cNvPr id="7" name="Text Placeholder 4">
            <a:extLst>
              <a:ext uri="{FF2B5EF4-FFF2-40B4-BE49-F238E27FC236}">
                <a16:creationId xmlns:a16="http://schemas.microsoft.com/office/drawing/2014/main" id="{812B2AD1-076F-40BF-98F1-311E3BBCE5BE}"/>
              </a:ext>
            </a:extLst>
          </p:cNvPr>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8333">
                      <a:schemeClr val="tx1"/>
                    </a:gs>
                    <a:gs pos="26000">
                      <a:schemeClr val="tx1"/>
                    </a:gs>
                  </a:gsLst>
                  <a:lin ang="5400000" scaled="1"/>
                </a:gradFill>
                <a:latin typeface="+mn-lt"/>
                <a:cs typeface="Segoe UI" panose="020B0502040204020203" pitchFamily="34" charset="0"/>
              </a:defRPr>
            </a:lvl1pPr>
          </a:lstStyle>
          <a:p>
            <a:pPr lvl="0"/>
            <a:r>
              <a:rPr lang="en-US" dirty="0"/>
              <a:t>Speaker name or subtitle</a:t>
            </a:r>
          </a:p>
        </p:txBody>
      </p:sp>
      <p:grpSp>
        <p:nvGrpSpPr>
          <p:cNvPr id="13" name="Group 12">
            <a:extLst>
              <a:ext uri="{FF2B5EF4-FFF2-40B4-BE49-F238E27FC236}">
                <a16:creationId xmlns:a16="http://schemas.microsoft.com/office/drawing/2014/main" id="{5C67BE41-7986-462F-AC1B-939AF1CF94E7}"/>
              </a:ext>
              <a:ext uri="{C183D7F6-B498-43B3-948B-1728B52AA6E4}">
                <adec:decorative xmlns:adec="http://schemas.microsoft.com/office/drawing/2017/decorative" val="1"/>
              </a:ext>
            </a:extLst>
          </p:cNvPr>
          <p:cNvGrpSpPr/>
          <p:nvPr userDrawn="1"/>
        </p:nvGrpSpPr>
        <p:grpSpPr bwMode="gray">
          <a:xfrm>
            <a:off x="5227320" y="0"/>
            <a:ext cx="6964680" cy="6858000"/>
            <a:chOff x="5227320" y="0"/>
            <a:chExt cx="6964680" cy="6858000"/>
          </a:xfrm>
        </p:grpSpPr>
        <p:pic>
          <p:nvPicPr>
            <p:cNvPr id="10" name="Picture 9">
              <a:extLst>
                <a:ext uri="{FF2B5EF4-FFF2-40B4-BE49-F238E27FC236}">
                  <a16:creationId xmlns:a16="http://schemas.microsoft.com/office/drawing/2014/main" id="{EEB323DA-E527-48B8-B69F-D0670E17AB00}"/>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 r="449"/>
            <a:stretch/>
          </p:blipFill>
          <p:spPr bwMode="gray">
            <a:xfrm>
              <a:off x="5440680" y="0"/>
              <a:ext cx="6751320" cy="6858000"/>
            </a:xfrm>
            <a:prstGeom prst="rect">
              <a:avLst/>
            </a:prstGeom>
          </p:spPr>
        </p:pic>
        <p:sp>
          <p:nvSpPr>
            <p:cNvPr id="11" name="Rectangle 10">
              <a:extLst>
                <a:ext uri="{FF2B5EF4-FFF2-40B4-BE49-F238E27FC236}">
                  <a16:creationId xmlns:a16="http://schemas.microsoft.com/office/drawing/2014/main" id="{13096CD5-C9AD-44A0-AA99-044AA84D82E4}"/>
                </a:ext>
              </a:extLst>
            </p:cNvPr>
            <p:cNvSpPr/>
            <p:nvPr userDrawn="1"/>
          </p:nvSpPr>
          <p:spPr bwMode="gray">
            <a:xfrm>
              <a:off x="10149840" y="3139440"/>
              <a:ext cx="2042160" cy="2438400"/>
            </a:xfrm>
            <a:prstGeom prst="rect">
              <a:avLst/>
            </a:prstGeom>
            <a:solidFill>
              <a:srgbClr val="E7EB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a:extLst>
                <a:ext uri="{FF2B5EF4-FFF2-40B4-BE49-F238E27FC236}">
                  <a16:creationId xmlns:a16="http://schemas.microsoft.com/office/drawing/2014/main" id="{1AEB9608-944D-482E-9956-098EFE96D035}"/>
                </a:ext>
              </a:extLst>
            </p:cNvPr>
            <p:cNvSpPr/>
            <p:nvPr userDrawn="1"/>
          </p:nvSpPr>
          <p:spPr bwMode="gray">
            <a:xfrm>
              <a:off x="5227320" y="0"/>
              <a:ext cx="2042160" cy="1584960"/>
            </a:xfrm>
            <a:prstGeom prst="rect">
              <a:avLst/>
            </a:prstGeom>
            <a:solidFill>
              <a:srgbClr val="E7EB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38898743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gradFill>
                  <a:gsLst>
                    <a:gs pos="8333">
                      <a:schemeClr val="tx1"/>
                    </a:gs>
                    <a:gs pos="26000">
                      <a:schemeClr val="tx1"/>
                    </a:gs>
                  </a:gsLst>
                  <a:lin ang="5400000" scaled="1"/>
                </a:gradFill>
              </a:defRPr>
            </a:lvl1pPr>
          </a:lstStyle>
          <a:p>
            <a:r>
              <a:rPr lang="en-US"/>
              <a:t>Click to edit Master title style</a:t>
            </a:r>
            <a:endParaRPr lang="en-US" dirty="0"/>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1570140"/>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lvl1pPr>
              <a:defRPr>
                <a:gradFill>
                  <a:gsLst>
                    <a:gs pos="8333">
                      <a:schemeClr val="tx1"/>
                    </a:gs>
                    <a:gs pos="26000">
                      <a:schemeClr val="tx1"/>
                    </a:gs>
                  </a:gsLst>
                  <a:lin ang="5400000" scaled="1"/>
                </a:gradFill>
              </a:defRPr>
            </a:lvl1pPr>
          </a:lstStyle>
          <a:p>
            <a:r>
              <a:rPr lang="en-US"/>
              <a:t>Click to edit Master title style</a:t>
            </a:r>
            <a:endParaRPr lang="en-US" dirty="0"/>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680276128"/>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lvl1pPr>
              <a:defRPr>
                <a:gradFill>
                  <a:gsLst>
                    <a:gs pos="1250">
                      <a:schemeClr val="tx1"/>
                    </a:gs>
                    <a:gs pos="100000">
                      <a:schemeClr val="tx1"/>
                    </a:gs>
                  </a:gsLst>
                  <a:lin ang="5400000" scaled="0"/>
                </a:gradFill>
              </a:defRPr>
            </a:lvl1p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3748990"/>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lvl1pPr>
              <a:defRPr>
                <a:gradFill>
                  <a:gsLst>
                    <a:gs pos="1250">
                      <a:schemeClr val="tx1"/>
                    </a:gs>
                    <a:gs pos="100000">
                      <a:schemeClr val="tx1"/>
                    </a:gs>
                  </a:gsLst>
                  <a:lin ang="5400000" scaled="0"/>
                </a:gradFill>
              </a:defRPr>
            </a:lvl1pPr>
          </a:lstStyle>
          <a:p>
            <a:r>
              <a:rPr lang="en-US"/>
              <a:t>Click to edit Master title style</a:t>
            </a:r>
          </a:p>
        </p:txBody>
      </p:sp>
    </p:spTree>
    <p:extLst>
      <p:ext uri="{BB962C8B-B14F-4D97-AF65-F5344CB8AC3E}">
        <p14:creationId xmlns:p14="http://schemas.microsoft.com/office/powerpoint/2010/main" val="306204996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lvl1pPr>
              <a:defRPr>
                <a:gradFill>
                  <a:gsLst>
                    <a:gs pos="1250">
                      <a:schemeClr val="tx1"/>
                    </a:gs>
                    <a:gs pos="100000">
                      <a:schemeClr val="tx1"/>
                    </a:gs>
                  </a:gsLst>
                  <a:lin ang="5400000" scaled="0"/>
                </a:gradFill>
              </a:defRPr>
            </a:lvl1p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09103380"/>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lvl1pPr>
              <a:defRPr>
                <a:gradFill>
                  <a:gsLst>
                    <a:gs pos="1250">
                      <a:schemeClr val="tx1"/>
                    </a:gs>
                    <a:gs pos="100000">
                      <a:schemeClr val="tx1"/>
                    </a:gs>
                  </a:gsLst>
                  <a:lin ang="5400000" scaled="0"/>
                </a:gradFill>
              </a:defRPr>
            </a:lvl1pPr>
          </a:lstStyle>
          <a:p>
            <a:r>
              <a:rPr lang="en-US"/>
              <a:t>Click to edit Master title style</a:t>
            </a:r>
          </a:p>
        </p:txBody>
      </p:sp>
    </p:spTree>
    <p:extLst>
      <p:ext uri="{BB962C8B-B14F-4D97-AF65-F5344CB8AC3E}">
        <p14:creationId xmlns:p14="http://schemas.microsoft.com/office/powerpoint/2010/main" val="98534109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gradFill>
                  <a:gsLst>
                    <a:gs pos="1250">
                      <a:schemeClr val="tx1"/>
                    </a:gs>
                    <a:gs pos="100000">
                      <a:schemeClr val="tx1"/>
                    </a:gs>
                  </a:gsLst>
                  <a:lin ang="5400000" scaled="0"/>
                </a:gradFill>
                <a:latin typeface="+mj-lt"/>
                <a:cs typeface="Segoe UI" panose="020B05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9379547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5788"/>
            <a:ext cx="4158362" cy="2538411"/>
          </a:xfrm>
        </p:spPr>
        <p:txBody>
          <a:bodyPr anchor="b"/>
          <a:lstStyle>
            <a:lvl1pPr>
              <a:defRPr>
                <a:gradFill>
                  <a:gsLst>
                    <a:gs pos="1250">
                      <a:schemeClr val="tx1"/>
                    </a:gs>
                    <a:gs pos="100000">
                      <a:schemeClr val="tx1"/>
                    </a:gs>
                  </a:gsLst>
                  <a:lin ang="5400000" scaled="0"/>
                </a:gradFill>
              </a:defRPr>
            </a:lvl1pPr>
          </a:lstStyle>
          <a:p>
            <a:r>
              <a:rPr lang="en-US" dirty="0"/>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6" name="Picture Placeholder" descr="This photo is a 'placeholder' only. Drag or drop your photo here, or click and tap the center to insert a photo.">
            <a:extLst>
              <a:ext uri="{FF2B5EF4-FFF2-40B4-BE49-F238E27FC236}">
                <a16:creationId xmlns:a16="http://schemas.microsoft.com/office/drawing/2014/main" id="{8CE15EBF-5737-483E-9D18-6313289480DF}"/>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4057786372"/>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50"/>
          </a:xfrm>
        </p:spPr>
        <p:txBody>
          <a:bodyPr anchor="ctr"/>
          <a:lstStyle>
            <a:lvl1pPr>
              <a:defRPr>
                <a:gradFill>
                  <a:gsLst>
                    <a:gs pos="1250">
                      <a:schemeClr val="tx1"/>
                    </a:gs>
                    <a:gs pos="100000">
                      <a:schemeClr val="tx1"/>
                    </a:gs>
                  </a:gsLst>
                  <a:lin ang="5400000" scaled="0"/>
                </a:gradFill>
              </a:defRPr>
            </a:lvl1pPr>
          </a:lstStyle>
          <a:p>
            <a:r>
              <a:rPr lang="en-US"/>
              <a:t>Click to edit Master title style</a:t>
            </a:r>
            <a:endParaRPr lang="en-US" dirty="0"/>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D1E7E43-E034-4449-B6D2-04DAB4D86A0A}"/>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3317395647"/>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5" orient="horz" pos="2160">
          <p15:clr>
            <a:srgbClr val="FBAE4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96526"/>
            <a:ext cx="4163125" cy="3272512"/>
          </a:xfrm>
        </p:spPr>
        <p:txBody>
          <a:bodyPr anchor="t"/>
          <a:lstStyle>
            <a:lvl1pPr>
              <a:defRPr sz="2800">
                <a:gradFill>
                  <a:gsLst>
                    <a:gs pos="1250">
                      <a:schemeClr val="tx1"/>
                    </a:gs>
                    <a:gs pos="100000">
                      <a:schemeClr val="tx1"/>
                    </a:gs>
                  </a:gsLst>
                  <a:lin ang="5400000" scaled="0"/>
                </a:gradFill>
              </a:defRPr>
            </a:lvl1pPr>
          </a:lstStyle>
          <a:p>
            <a:r>
              <a:rPr lang="en-US" dirty="0"/>
              <a:t>Square photo layout with smaller text</a:t>
            </a:r>
          </a:p>
        </p:txBody>
      </p:sp>
      <p:sp>
        <p:nvSpPr>
          <p:cNvPr id="6" name="Picture Placeholder" descr="This photo is a 'placeholder' only. Drag or drop your photo here, or click and tap the center to insert a photo.">
            <a:extLst>
              <a:ext uri="{FF2B5EF4-FFF2-40B4-BE49-F238E27FC236}">
                <a16:creationId xmlns:a16="http://schemas.microsoft.com/office/drawing/2014/main" id="{71BB0AFE-5DC7-4E94-A131-9873A161B428}"/>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265379728"/>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2776"/>
            <a:ext cx="11018520" cy="1120702"/>
          </a:xfrm>
        </p:spPr>
        <p:txBody>
          <a:bodyPr anchor="ctr"/>
          <a:lstStyle>
            <a:lvl1pPr algn="ctr">
              <a:defRPr>
                <a:gradFill>
                  <a:gsLst>
                    <a:gs pos="1250">
                      <a:schemeClr val="tx1"/>
                    </a:gs>
                    <a:gs pos="100000">
                      <a:schemeClr val="tx1"/>
                    </a:gs>
                  </a:gsLst>
                  <a:lin ang="5400000" scaled="0"/>
                </a:gradFill>
              </a:defRPr>
            </a:lvl1pPr>
          </a:lstStyle>
          <a:p>
            <a:r>
              <a:rPr lang="en-US"/>
              <a:t>Click to edit Master title style</a:t>
            </a:r>
            <a:endParaRPr lang="en-US" dirty="0"/>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BE6435F1-D7F1-4077-924D-A31A71362D74}"/>
              </a:ext>
            </a:extLst>
          </p:cNvPr>
          <p:cNvSpPr>
            <a:spLocks noGrp="1"/>
          </p:cNvSpPr>
          <p:nvPr>
            <p:ph type="pic" sz="quarter" idx="11" hasCustomPrompt="1"/>
          </p:nvPr>
        </p:nvSpPr>
        <p:spPr bwMode="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461115199"/>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094"/>
            <a:ext cx="11018520" cy="1116384"/>
          </a:xfrm>
        </p:spPr>
        <p:txBody>
          <a:bodyPr anchor="ctr"/>
          <a:lstStyle>
            <a:lvl1pPr algn="ctr">
              <a:defRPr>
                <a:gradFill>
                  <a:gsLst>
                    <a:gs pos="1250">
                      <a:schemeClr val="tx1"/>
                    </a:gs>
                    <a:gs pos="100000">
                      <a:schemeClr val="tx1"/>
                    </a:gs>
                  </a:gsLst>
                  <a:lin ang="5400000" scaled="0"/>
                </a:gradFill>
              </a:defRPr>
            </a:lvl1pPr>
          </a:lstStyle>
          <a:p>
            <a:r>
              <a:rPr lang="en-US"/>
              <a:t>Click to edit Master title style</a:t>
            </a:r>
            <a:endParaRPr lang="en-US" dirty="0"/>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8B7CDBB8-C08E-4346-B958-2AAC5C81AAC5}"/>
              </a:ext>
            </a:extLst>
          </p:cNvPr>
          <p:cNvSpPr>
            <a:spLocks noGrp="1"/>
          </p:cNvSpPr>
          <p:nvPr>
            <p:ph type="pic" sz="quarter" idx="11" hasCustomPrompt="1"/>
          </p:nvPr>
        </p:nvSpPr>
        <p:spPr bwMode="gray">
          <a:xfrm>
            <a:off x="0"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924117754"/>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lvl1pPr>
              <a:defRPr>
                <a:gradFill>
                  <a:gsLst>
                    <a:gs pos="26923">
                      <a:schemeClr val="tx1"/>
                    </a:gs>
                    <a:gs pos="65000">
                      <a:schemeClr val="tx1"/>
                    </a:gs>
                  </a:gsLst>
                  <a:lin ang="5400000" scaled="0"/>
                </a:gradFill>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7" name="Picture Placeholder" descr="This photo is a 'placeholder' only. Drag or drop your photo here, or click and tap the center to insert a photo.">
            <a:extLst>
              <a:ext uri="{FF2B5EF4-FFF2-40B4-BE49-F238E27FC236}">
                <a16:creationId xmlns:a16="http://schemas.microsoft.com/office/drawing/2014/main" id="{F6645F76-33FA-4C4C-B179-E7B460149744}"/>
              </a:ext>
            </a:extLst>
          </p:cNvPr>
          <p:cNvSpPr>
            <a:spLocks noGrp="1"/>
          </p:cNvSpPr>
          <p:nvPr>
            <p:ph type="pic" sz="quarter" idx="13" hasCustomPrompt="1"/>
          </p:nvPr>
        </p:nvSpPr>
        <p:spPr bwMode="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ctr">
              <a:spcBef>
                <a:spcPts val="0"/>
              </a:spcBef>
              <a:buNone/>
              <a:defRPr sz="200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E0A14B4D-FCF1-42C4-A20D-2D2DF33EE048}"/>
              </a:ext>
            </a:extLst>
          </p:cNvPr>
          <p:cNvSpPr>
            <a:spLocks noGrp="1"/>
          </p:cNvSpPr>
          <p:nvPr>
            <p:ph type="pic" sz="quarter" idx="19" hasCustomPrompt="1"/>
          </p:nvPr>
        </p:nvSpPr>
        <p:spPr bwMode="gray">
          <a:xfrm>
            <a:off x="6241860"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FFFFFF"/>
                </a:solidFill>
              </a:defRPr>
            </a:lvl1pPr>
          </a:lstStyle>
          <a:p>
            <a:pPr marL="228600" lvl="0" indent="-228600" algn="ctr"/>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1172283950"/>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lvl1pPr>
              <a:defRPr>
                <a:gradFill>
                  <a:gsLst>
                    <a:gs pos="36538">
                      <a:schemeClr val="tx1"/>
                    </a:gs>
                    <a:gs pos="61000">
                      <a:schemeClr val="tx1"/>
                    </a:gs>
                  </a:gsLst>
                  <a:lin ang="5400000" scaled="0"/>
                </a:gradFill>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D6804FCD-FDB3-4DB4-BDFC-7033A726108D}"/>
              </a:ext>
            </a:extLst>
          </p:cNvPr>
          <p:cNvSpPr>
            <a:spLocks noGrp="1"/>
          </p:cNvSpPr>
          <p:nvPr>
            <p:ph type="pic" sz="quarter" idx="19" hasCustomPrompt="1"/>
          </p:nvPr>
        </p:nvSpPr>
        <p:spPr bwMode="gray">
          <a:xfrm>
            <a:off x="582612"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D1952726-EE06-4B14-8C08-AF36F8EE46DF}"/>
              </a:ext>
            </a:extLst>
          </p:cNvPr>
          <p:cNvSpPr>
            <a:spLocks noGrp="1"/>
          </p:cNvSpPr>
          <p:nvPr>
            <p:ph type="pic" sz="quarter" idx="20" hasCustomPrompt="1"/>
          </p:nvPr>
        </p:nvSpPr>
        <p:spPr bwMode="gray">
          <a:xfrm>
            <a:off x="4358957"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3AA9C9EC-EA14-45A3-8B02-CD120ECA7883}"/>
              </a:ext>
            </a:extLst>
          </p:cNvPr>
          <p:cNvSpPr>
            <a:spLocks noGrp="1"/>
          </p:cNvSpPr>
          <p:nvPr>
            <p:ph type="pic" sz="quarter" idx="21" hasCustomPrompt="1"/>
          </p:nvPr>
        </p:nvSpPr>
        <p:spPr bwMode="gray">
          <a:xfrm>
            <a:off x="8134509" y="2025650"/>
            <a:ext cx="3474720" cy="3474720"/>
          </a:xfrm>
          <a:blipFill>
            <a:blip r:embed="rId2"/>
            <a:stretch>
              <a:fillRect/>
            </a:stretch>
          </a:blipFill>
        </p:spPr>
        <p:txBody>
          <a:bodyPr lIns="0" tIns="0" rIns="0" bIns="100584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8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3136368187"/>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gradFill>
                  <a:gsLst>
                    <a:gs pos="1250">
                      <a:schemeClr val="tx1"/>
                    </a:gs>
                    <a:gs pos="100000">
                      <a:schemeClr val="tx1"/>
                    </a:gs>
                  </a:gsLst>
                  <a:lin ang="5400000" scaled="0"/>
                </a:gradFill>
                <a:latin typeface="+mj-lt"/>
                <a:cs typeface="Segoe UI" panose="020B050204020402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1993825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lvl1pPr>
              <a:defRPr>
                <a:gradFill>
                  <a:gsLst>
                    <a:gs pos="9615">
                      <a:schemeClr val="tx1"/>
                    </a:gs>
                    <a:gs pos="26000">
                      <a:schemeClr val="tx1"/>
                    </a:gs>
                  </a:gsLst>
                  <a:lin ang="5400000" scaled="0"/>
                </a:gradFill>
              </a:defRPr>
            </a:lvl1pPr>
          </a:lstStyle>
          <a:p>
            <a:r>
              <a:rPr lang="en-US"/>
              <a:t>Click to edit Master title style</a:t>
            </a:r>
            <a:endParaRPr lang="en-US" dirty="0"/>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C1B74210-448F-47BC-B1F1-B9CBC10BFFB5}"/>
              </a:ext>
            </a:extLst>
          </p:cNvPr>
          <p:cNvSpPr>
            <a:spLocks noGrp="1"/>
          </p:cNvSpPr>
          <p:nvPr>
            <p:ph type="pic" sz="quarter" idx="21" hasCustomPrompt="1"/>
          </p:nvPr>
        </p:nvSpPr>
        <p:spPr bwMode="gray">
          <a:xfrm>
            <a:off x="582612"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8F9C3BDD-2DC3-4D67-8CD3-020399AB7097}"/>
              </a:ext>
            </a:extLst>
          </p:cNvPr>
          <p:cNvSpPr>
            <a:spLocks noGrp="1"/>
          </p:cNvSpPr>
          <p:nvPr>
            <p:ph type="pic" sz="quarter" idx="22" hasCustomPrompt="1"/>
          </p:nvPr>
        </p:nvSpPr>
        <p:spPr bwMode="gray">
          <a:xfrm>
            <a:off x="3413908"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D54FD642-CAC2-4C9A-B794-7EBB3F3C42C5}"/>
              </a:ext>
            </a:extLst>
          </p:cNvPr>
          <p:cNvSpPr>
            <a:spLocks noGrp="1"/>
          </p:cNvSpPr>
          <p:nvPr>
            <p:ph type="pic" sz="quarter" idx="23" hasCustomPrompt="1"/>
          </p:nvPr>
        </p:nvSpPr>
        <p:spPr bwMode="gray">
          <a:xfrm>
            <a:off x="6245204"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ctr">
              <a:spcBef>
                <a:spcPts val="0"/>
              </a:spcBef>
              <a:buNone/>
              <a:defRPr sz="2000"/>
            </a:lvl1pPr>
          </a:lstStyle>
          <a:p>
            <a:pPr lvl="0"/>
            <a:r>
              <a:rPr lang="en-US"/>
              <a:t>Click to edit Master text styles</a:t>
            </a:r>
          </a:p>
        </p:txBody>
      </p:sp>
      <p:sp>
        <p:nvSpPr>
          <p:cNvPr id="21" name="Picture Placeholder" descr="This photo is a 'placeholder' only. Drag or drop your photo here, or click and tap the center to insert a photo.">
            <a:extLst>
              <a:ext uri="{FF2B5EF4-FFF2-40B4-BE49-F238E27FC236}">
                <a16:creationId xmlns:a16="http://schemas.microsoft.com/office/drawing/2014/main" id="{2EB3829F-413F-45B9-813C-F48499623135}"/>
              </a:ext>
            </a:extLst>
          </p:cNvPr>
          <p:cNvSpPr>
            <a:spLocks noGrp="1"/>
          </p:cNvSpPr>
          <p:nvPr>
            <p:ph type="pic" sz="quarter" idx="24" hasCustomPrompt="1"/>
          </p:nvPr>
        </p:nvSpPr>
        <p:spPr bwMode="gray">
          <a:xfrm>
            <a:off x="9073895" y="2025650"/>
            <a:ext cx="2532888" cy="2532888"/>
          </a:xfrm>
          <a:blipFill>
            <a:blip r:embed="rId2"/>
            <a:stretch>
              <a:fillRect/>
            </a:stretch>
          </a:blipFill>
        </p:spPr>
        <p:txBody>
          <a:bodyPr lIns="0" tIns="0" rIns="0" bIns="731520" anchor="ctr" anchorCtr="0">
            <a:noAutofit/>
          </a:bodyPr>
          <a:lstStyle>
            <a:lvl1pPr marL="0" marR="0" indent="0" algn="ctr" defTabSz="932742"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600" b="1" kern="1200" spc="0" baseline="0" dirty="0">
                <a:solidFill>
                  <a:srgbClr val="FFFFFF"/>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423631149"/>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Screenshot and caption">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9D883269-C75C-4B87-8CD9-BE4E94E2BFF3}"/>
              </a:ext>
            </a:extLst>
          </p:cNvPr>
          <p:cNvSpPr>
            <a:spLocks noGrp="1"/>
          </p:cNvSpPr>
          <p:nvPr>
            <p:ph type="title"/>
          </p:nvPr>
        </p:nvSpPr>
        <p:spPr/>
        <p:txBody>
          <a:bodyPr/>
          <a:lstStyle>
            <a:lvl1pPr>
              <a:defRPr>
                <a:gradFill>
                  <a:gsLst>
                    <a:gs pos="23077">
                      <a:schemeClr val="tx1"/>
                    </a:gs>
                    <a:gs pos="41000">
                      <a:schemeClr val="tx1"/>
                    </a:gs>
                  </a:gsLst>
                  <a:lin ang="5400000" scaled="0"/>
                </a:gradFill>
              </a:defRPr>
            </a:lvl1pPr>
          </a:lstStyle>
          <a:p>
            <a:r>
              <a:rPr lang="en-US"/>
              <a:t>Click to edit Master title style</a:t>
            </a:r>
          </a:p>
        </p:txBody>
      </p:sp>
      <p:sp>
        <p:nvSpPr>
          <p:cNvPr id="4" name="Text Placeholder 3">
            <a:extLst>
              <a:ext uri="{FF2B5EF4-FFF2-40B4-BE49-F238E27FC236}">
                <a16:creationId xmlns:a16="http://schemas.microsoft.com/office/drawing/2014/main" id="{52C923CE-7CB3-4CF0-AAA2-722B1683A109}"/>
              </a:ext>
            </a:extLst>
          </p:cNvPr>
          <p:cNvSpPr>
            <a:spLocks noGrp="1"/>
          </p:cNvSpPr>
          <p:nvPr>
            <p:ph type="body" sz="quarter" idx="13" hasCustomPrompt="1"/>
          </p:nvPr>
        </p:nvSpPr>
        <p:spPr>
          <a:xfrm>
            <a:off x="8115300" y="2017713"/>
            <a:ext cx="3494088" cy="4251325"/>
          </a:xfrm>
        </p:spPr>
        <p:txBody>
          <a:bodyPr/>
          <a:lstStyle>
            <a:lvl1pPr marL="0" indent="0">
              <a:buFontTx/>
              <a:buNone/>
              <a:defRPr sz="2000"/>
            </a:lvl1pPr>
          </a:lstStyle>
          <a:p>
            <a:pPr lvl="0"/>
            <a:r>
              <a:rPr lang="en-US" dirty="0"/>
              <a:t>Add a caption</a:t>
            </a:r>
          </a:p>
        </p:txBody>
      </p:sp>
      <p:sp>
        <p:nvSpPr>
          <p:cNvPr id="3" name="Picture Placeholder 2" descr="This screenshot is a 'placeholder' only. Drag or drop your screen shot here, or click and tap the center to insert a photo.">
            <a:extLst>
              <a:ext uri="{FF2B5EF4-FFF2-40B4-BE49-F238E27FC236}">
                <a16:creationId xmlns:a16="http://schemas.microsoft.com/office/drawing/2014/main" id="{32952E5A-3BE5-4580-872E-DC3A31E8D445}"/>
              </a:ext>
            </a:extLst>
          </p:cNvPr>
          <p:cNvSpPr>
            <a:spLocks noGrp="1"/>
          </p:cNvSpPr>
          <p:nvPr>
            <p:ph type="pic" sz="quarter" idx="12" hasCustomPrompt="1"/>
          </p:nvPr>
        </p:nvSpPr>
        <p:spPr bwMode="gray">
          <a:xfrm>
            <a:off x="582612" y="1436688"/>
            <a:ext cx="7253288" cy="4832350"/>
          </a:xfrm>
          <a:blipFill>
            <a:blip r:embed="rId2"/>
            <a:stretch>
              <a:fillRect/>
            </a:stretch>
          </a:blipFill>
        </p:spPr>
        <p:txBody>
          <a:bodyPr bIns="1005840" anchor="ctr">
            <a:noAutofit/>
          </a:bodyPr>
          <a:lstStyle>
            <a:lvl1pPr marL="0" indent="0" algn="ctr">
              <a:buNone/>
              <a:defRPr sz="1000" b="1">
                <a:solidFill>
                  <a:srgbClr val="000000"/>
                </a:solidFill>
              </a:defRPr>
            </a:lvl1pPr>
          </a:lstStyle>
          <a:p>
            <a:r>
              <a:rPr lang="en-US" dirty="0"/>
              <a:t>Drag &amp; drop a screenshot </a:t>
            </a:r>
            <a:br>
              <a:rPr lang="en-US" dirty="0"/>
            </a:br>
            <a:r>
              <a:rPr lang="en-US" dirty="0"/>
              <a:t>here or click or tap icon </a:t>
            </a:r>
            <a:br>
              <a:rPr lang="en-US" dirty="0"/>
            </a:br>
            <a:r>
              <a:rPr lang="en-US" dirty="0"/>
              <a:t>below to insert </a:t>
            </a:r>
          </a:p>
        </p:txBody>
      </p:sp>
    </p:spTree>
    <p:extLst>
      <p:ext uri="{BB962C8B-B14F-4D97-AF65-F5344CB8AC3E}">
        <p14:creationId xmlns:p14="http://schemas.microsoft.com/office/powerpoint/2010/main" val="2363517180"/>
      </p:ext>
    </p:extLst>
  </p:cSld>
  <p:clrMapOvr>
    <a:masterClrMapping/>
  </p:clrMapOvr>
  <p:transition>
    <p:fade/>
  </p:transition>
  <p:extLst>
    <p:ext uri="{DCECCB84-F9BA-43D5-87BE-67443E8EF086}">
      <p15:sldGuideLst xmlns:p15="http://schemas.microsoft.com/office/powerpoint/2012/main">
        <p15:guide id="20" pos="4937">
          <p15:clr>
            <a:srgbClr val="5ACBF0"/>
          </p15:clr>
        </p15:guide>
        <p15:guide id="21" pos="5112">
          <p15:clr>
            <a:srgbClr val="5ACBF0"/>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a:xfrm>
            <a:off x="584200" y="2305840"/>
            <a:ext cx="3468956" cy="3963198"/>
          </a:xfrm>
        </p:spPr>
        <p:txBody>
          <a:bodyPr/>
          <a:lstStyle>
            <a:lvl1pPr>
              <a:defRPr sz="3600">
                <a:gradFill>
                  <a:gsLst>
                    <a:gs pos="15385">
                      <a:schemeClr val="tx1"/>
                    </a:gs>
                    <a:gs pos="36000">
                      <a:schemeClr val="tx1"/>
                    </a:gs>
                  </a:gsLst>
                  <a:lin ang="5400000" scaled="0"/>
                </a:gradFill>
              </a:defRPr>
            </a:lvl1pPr>
          </a:lstStyle>
          <a:p>
            <a:r>
              <a:rPr lang="en-US"/>
              <a:t>Click to edit Master title style</a:t>
            </a:r>
            <a:endParaRPr lang="en-US" dirty="0"/>
          </a:p>
        </p:txBody>
      </p:sp>
      <p:sp>
        <p:nvSpPr>
          <p:cNvPr id="7" name="Text Placeholder 6">
            <a:extLst>
              <a:ext uri="{FF2B5EF4-FFF2-40B4-BE49-F238E27FC236}">
                <a16:creationId xmlns:a16="http://schemas.microsoft.com/office/drawing/2014/main" id="{A08DBB0A-21C9-483B-83DA-E59B5C357879}"/>
              </a:ext>
            </a:extLst>
          </p:cNvPr>
          <p:cNvSpPr>
            <a:spLocks noGrp="1"/>
          </p:cNvSpPr>
          <p:nvPr>
            <p:ph type="body" sz="quarter" idx="10"/>
          </p:nvPr>
        </p:nvSpPr>
        <p:spPr>
          <a:xfrm>
            <a:off x="4646104" y="2447038"/>
            <a:ext cx="6961188" cy="3821999"/>
          </a:xfrm>
        </p:spPr>
        <p:txBody>
          <a:bodyPr/>
          <a:lstStyle>
            <a:lvl1pPr marL="0" indent="0">
              <a:spcAft>
                <a:spcPts val="1200"/>
              </a:spcAft>
              <a:buNone/>
              <a:defRPr sz="2400"/>
            </a:lvl1pPr>
            <a:lvl2pPr marL="228600" indent="0">
              <a:buNone/>
              <a:defRPr/>
            </a:lvl2pPr>
          </a:lstStyle>
          <a:p>
            <a:pPr lvl="0"/>
            <a:r>
              <a:rPr lang="en-US"/>
              <a:t>Click to edit Master text styles</a:t>
            </a:r>
          </a:p>
        </p:txBody>
      </p:sp>
      <p:cxnSp>
        <p:nvCxnSpPr>
          <p:cNvPr id="4" name="Straight Connector 3">
            <a:extLst>
              <a:ext uri="{FF2B5EF4-FFF2-40B4-BE49-F238E27FC236}">
                <a16:creationId xmlns:a16="http://schemas.microsoft.com/office/drawing/2014/main" id="{B9FD800B-7DF4-487A-ADA4-F44FB0D5A337}"/>
              </a:ext>
              <a:ext uri="{C183D7F6-B498-43B3-948B-1728B52AA6E4}">
                <adec:decorative xmlns:adec="http://schemas.microsoft.com/office/drawing/2017/decorative" val="1"/>
              </a:ext>
            </a:extLst>
          </p:cNvPr>
          <p:cNvCxnSpPr/>
          <p:nvPr userDrawn="1"/>
        </p:nvCxnSpPr>
        <p:spPr>
          <a:xfrm>
            <a:off x="588263" y="2017713"/>
            <a:ext cx="3477325"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17D0DD9-81B9-4F58-9346-51EE2B8F81A3}"/>
              </a:ext>
              <a:ext uri="{C183D7F6-B498-43B3-948B-1728B52AA6E4}">
                <adec:decorative xmlns:adec="http://schemas.microsoft.com/office/drawing/2017/decorative" val="1"/>
              </a:ext>
            </a:extLst>
          </p:cNvPr>
          <p:cNvCxnSpPr>
            <a:cxnSpLocks/>
          </p:cNvCxnSpPr>
          <p:nvPr userDrawn="1"/>
        </p:nvCxnSpPr>
        <p:spPr>
          <a:xfrm>
            <a:off x="4648200" y="2017713"/>
            <a:ext cx="6961188" cy="0"/>
          </a:xfrm>
          <a:prstGeom prst="line">
            <a:avLst/>
          </a:prstGeom>
          <a:ln w="12700">
            <a:solidFill>
              <a:schemeClr val="tx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520128"/>
      </p:ext>
    </p:extLst>
  </p:cSld>
  <p:clrMapOvr>
    <a:masterClrMapping/>
  </p:clrMapOvr>
  <p:transition>
    <p:fade/>
  </p:transition>
  <p:extLst>
    <p:ext uri="{DCECCB84-F9BA-43D5-87BE-67443E8EF086}">
      <p15:sldGuideLst xmlns:p15="http://schemas.microsoft.com/office/powerpoint/2012/main">
        <p15:guide id="12" pos="2561">
          <p15:clr>
            <a:srgbClr val="5ACBF0"/>
          </p15:clr>
        </p15:guide>
        <p15:guide id="13" pos="2744">
          <p15:clr>
            <a:srgbClr val="5ACBF0"/>
          </p15:clr>
        </p15:guide>
        <p15:guide id="28" orient="horz" pos="905">
          <p15:clr>
            <a:srgbClr val="5ACBF0"/>
          </p15:clr>
        </p15:guide>
        <p15:guide id="29" orient="horz" pos="1271">
          <p15:clr>
            <a:srgbClr val="5ACBF0"/>
          </p15:clr>
        </p15:guide>
        <p15:guide id="32" orient="horz" pos="1728">
          <p15:clr>
            <a:srgbClr val="FBAE40"/>
          </p15:clr>
        </p15:guide>
        <p15:guide id="33" pos="2928">
          <p15:clr>
            <a:srgbClr val="5ACBF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text side by side">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bg1"/>
                </a:solidFill>
              </a:defRPr>
            </a:lvl1pPr>
          </a:lstStyle>
          <a:p>
            <a:r>
              <a:rPr lang="en-US" dirty="0"/>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Tree>
    <p:extLst>
      <p:ext uri="{BB962C8B-B14F-4D97-AF65-F5344CB8AC3E}">
        <p14:creationId xmlns:p14="http://schemas.microsoft.com/office/powerpoint/2010/main" val="704423015"/>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text side by side 3">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EDEC010-DDB9-42D4-B78F-4D54E3BEA4FF}"/>
              </a:ext>
              <a:ext uri="{C183D7F6-B498-43B3-948B-1728B52AA6E4}">
                <adec:decorative xmlns:adec="http://schemas.microsoft.com/office/drawing/2017/decorative" val="1"/>
              </a:ext>
            </a:extLst>
          </p:cNvPr>
          <p:cNvSpPr/>
          <p:nvPr userDrawn="1"/>
        </p:nvSpPr>
        <p:spPr bwMode="blackWhite">
          <a:xfrm>
            <a:off x="0" y="0"/>
            <a:ext cx="4356100" cy="685800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CCF6E003-50E5-45D8-A623-8E629A545CBD}"/>
              </a:ext>
            </a:extLst>
          </p:cNvPr>
          <p:cNvSpPr>
            <a:spLocks noGrp="1"/>
          </p:cNvSpPr>
          <p:nvPr>
            <p:ph type="title" hasCustomPrompt="1"/>
          </p:nvPr>
        </p:nvSpPr>
        <p:spPr>
          <a:xfrm>
            <a:off x="588263" y="585788"/>
            <a:ext cx="3183637" cy="5683250"/>
          </a:xfrm>
        </p:spPr>
        <p:txBody>
          <a:bodyPr anchor="ctr"/>
          <a:lstStyle>
            <a:lvl1pPr>
              <a:defRPr>
                <a:solidFill>
                  <a:schemeClr val="tx1"/>
                </a:solidFill>
              </a:defRPr>
            </a:lvl1pPr>
          </a:lstStyle>
          <a:p>
            <a:r>
              <a:rPr lang="en-US" dirty="0"/>
              <a:t>Title</a:t>
            </a:r>
          </a:p>
        </p:txBody>
      </p:sp>
      <p:sp>
        <p:nvSpPr>
          <p:cNvPr id="4" name="Text Placeholder 6">
            <a:extLst>
              <a:ext uri="{FF2B5EF4-FFF2-40B4-BE49-F238E27FC236}">
                <a16:creationId xmlns:a16="http://schemas.microsoft.com/office/drawing/2014/main" id="{55F69672-DC8B-4F90-8167-6367A65F8F78}"/>
              </a:ext>
            </a:extLst>
          </p:cNvPr>
          <p:cNvSpPr>
            <a:spLocks noGrp="1"/>
          </p:cNvSpPr>
          <p:nvPr>
            <p:ph type="body" sz="quarter" idx="10"/>
          </p:nvPr>
        </p:nvSpPr>
        <p:spPr>
          <a:xfrm>
            <a:off x="4938315" y="585788"/>
            <a:ext cx="6669658" cy="5683250"/>
          </a:xfrm>
        </p:spPr>
        <p:txBody>
          <a:bodyPr anchor="ctr" anchorCtr="0"/>
          <a:lstStyle>
            <a:lvl1pPr marL="0" indent="0">
              <a:spcAft>
                <a:spcPts val="1200"/>
              </a:spcAft>
              <a:buNone/>
              <a:defRPr sz="2800"/>
            </a:lvl1pPr>
            <a:lvl2pPr marL="228600" indent="0">
              <a:buNone/>
              <a:defRPr/>
            </a:lvl2pPr>
          </a:lstStyle>
          <a:p>
            <a:pPr lvl="0"/>
            <a:r>
              <a:rPr lang="en-US"/>
              <a:t>Click to edit Master text styles</a:t>
            </a:r>
          </a:p>
        </p:txBody>
      </p:sp>
    </p:spTree>
    <p:extLst>
      <p:ext uri="{BB962C8B-B14F-4D97-AF65-F5344CB8AC3E}">
        <p14:creationId xmlns:p14="http://schemas.microsoft.com/office/powerpoint/2010/main" val="1117367784"/>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14" pos="3110">
          <p15:clr>
            <a:srgbClr val="5ACBF0"/>
          </p15:clr>
        </p15:guide>
        <p15:guide id="29" orient="horz" pos="2160">
          <p15:clr>
            <a:srgbClr val="FDE53C"/>
          </p15:clr>
        </p15:guide>
        <p15:guide id="30" pos="2376">
          <p15:clr>
            <a:srgbClr val="5ACBF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and text side by side 2">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dirty="0"/>
              <a:t>Title</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0" indent="0">
              <a:buNone/>
              <a:defRPr/>
            </a:lvl1pPr>
          </a:lstStyle>
          <a:p>
            <a:pPr lvl="0"/>
            <a:r>
              <a:rPr lang="en-US"/>
              <a:t>Click to edit Master text styles</a:t>
            </a:r>
          </a:p>
        </p:txBody>
      </p:sp>
    </p:spTree>
    <p:extLst>
      <p:ext uri="{BB962C8B-B14F-4D97-AF65-F5344CB8AC3E}">
        <p14:creationId xmlns:p14="http://schemas.microsoft.com/office/powerpoint/2010/main" val="3703999620"/>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3" pos="2744">
          <p15:clr>
            <a:srgbClr val="5ACBF0"/>
          </p15:clr>
        </p15:guide>
        <p15:guide id="29" orient="horz" pos="2160">
          <p15:clr>
            <a:srgbClr val="FDE53C"/>
          </p15:clr>
        </p15:guide>
        <p15:guide id="30" pos="2376">
          <p15:clr>
            <a:srgbClr val="5ACBF0"/>
          </p15:clr>
        </p15:guide>
        <p15:guide id="31" pos="3113">
          <p15:clr>
            <a:srgbClr val="5ACBF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79646">
                      <a:srgbClr val="30E5D0"/>
                    </a:gs>
                    <a:gs pos="53846">
                      <a:srgbClr val="30E5D0"/>
                    </a:gs>
                  </a:gsLst>
                  <a:lin ang="5400000" scaled="0"/>
                </a:gra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dirty="0"/>
              <a:t>Speaker name</a:t>
            </a:r>
          </a:p>
        </p:txBody>
      </p:sp>
    </p:spTree>
    <p:extLst>
      <p:ext uri="{BB962C8B-B14F-4D97-AF65-F5344CB8AC3E}">
        <p14:creationId xmlns:p14="http://schemas.microsoft.com/office/powerpoint/2010/main" val="270722631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Demo slid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gradFill>
                  <a:gsLst>
                    <a:gs pos="0">
                      <a:schemeClr val="tx1"/>
                    </a:gs>
                    <a:gs pos="100000">
                      <a:schemeClr val="tx1"/>
                    </a:gs>
                  </a:gsLst>
                  <a:lin ang="5400000" scaled="0"/>
                </a:gradFill>
                <a:latin typeface="+mn-lt"/>
              </a:defRPr>
            </a:lvl1pPr>
          </a:lstStyle>
          <a:p>
            <a:pPr lvl="0"/>
            <a:r>
              <a:rPr lang="en-US" dirty="0"/>
              <a:t>Speaker name</a:t>
            </a:r>
          </a:p>
        </p:txBody>
      </p:sp>
    </p:spTree>
    <p:extLst>
      <p:ext uri="{BB962C8B-B14F-4D97-AF65-F5344CB8AC3E}">
        <p14:creationId xmlns:p14="http://schemas.microsoft.com/office/powerpoint/2010/main" val="340796291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53846">
                      <a:schemeClr val="tx1"/>
                    </a:gs>
                    <a:gs pos="36000">
                      <a:schemeClr val="tx1"/>
                    </a:gs>
                  </a:gsLst>
                  <a:lin ang="5400000" scaled="0"/>
                </a:gra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174520603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ection Title 2">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62564">
                      <a:schemeClr val="tx1"/>
                    </a:gs>
                    <a:gs pos="55000">
                      <a:schemeClr val="tx1"/>
                    </a:gs>
                  </a:gsLst>
                  <a:lin ang="5400000" scaled="0"/>
                </a:gradFill>
                <a:effectLst/>
                <a:latin typeface="+mj-lt"/>
                <a:ea typeface="+mn-ea"/>
                <a:cs typeface="Segoe UI" pitchFamily="34" charset="0"/>
              </a:defRPr>
            </a:lvl1pPr>
          </a:lstStyle>
          <a:p>
            <a:r>
              <a:rPr lang="en-US" dirty="0"/>
              <a:t>Section title</a:t>
            </a:r>
          </a:p>
        </p:txBody>
      </p:sp>
    </p:spTree>
    <p:extLst>
      <p:ext uri="{BB962C8B-B14F-4D97-AF65-F5344CB8AC3E}">
        <p14:creationId xmlns:p14="http://schemas.microsoft.com/office/powerpoint/2010/main" val="19562691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Square Photo ">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5788"/>
            <a:ext cx="4158362" cy="2538411"/>
          </a:xfrm>
        </p:spPr>
        <p:txBody>
          <a:bodyPr anchor="b"/>
          <a:lstStyle>
            <a:lvl1pPr>
              <a:defRPr>
                <a:gradFill>
                  <a:gsLst>
                    <a:gs pos="1250">
                      <a:schemeClr val="tx1"/>
                    </a:gs>
                    <a:gs pos="100000">
                      <a:schemeClr val="tx1"/>
                    </a:gs>
                  </a:gsLst>
                  <a:lin ang="5400000" scaled="0"/>
                </a:gradFill>
              </a:defRPr>
            </a:lvl1pPr>
          </a:lstStyle>
          <a:p>
            <a:r>
              <a:rPr lang="en-US" dirty="0"/>
              <a:t>Title square photo layout </a:t>
            </a:r>
          </a:p>
        </p:txBody>
      </p:sp>
      <p:sp>
        <p:nvSpPr>
          <p:cNvPr id="6" name="Picture Placeholder" descr="This photo is a 'placeholder' only. Drag or drop your photo here, or click and tap the center to insert a photo.">
            <a:extLst>
              <a:ext uri="{FF2B5EF4-FFF2-40B4-BE49-F238E27FC236}">
                <a16:creationId xmlns:a16="http://schemas.microsoft.com/office/drawing/2014/main" id="{8CE15EBF-5737-483E-9D18-6313289480DF}"/>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Tree>
    <p:extLst>
      <p:ext uri="{BB962C8B-B14F-4D97-AF65-F5344CB8AC3E}">
        <p14:creationId xmlns:p14="http://schemas.microsoft.com/office/powerpoint/2010/main" val="2107864137"/>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322797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lank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4681819"/>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nk 3">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6597663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lstStyle>
            <a:lvl1pPr>
              <a:defRPr>
                <a:gradFill>
                  <a:gsLst>
                    <a:gs pos="96795">
                      <a:schemeClr val="tx1"/>
                    </a:gs>
                    <a:gs pos="82051">
                      <a:schemeClr val="tx1"/>
                    </a:gs>
                  </a:gsLst>
                  <a:lin ang="5400000" scaled="0"/>
                </a:gradFill>
              </a:defRPr>
            </a:lvl1pPr>
          </a:lstStyle>
          <a:p>
            <a:r>
              <a:rPr lang="en-US" dirty="0"/>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lstStyle>
            <a:lvl1pPr marL="0" indent="0">
              <a:buNone/>
              <a:defRPr sz="2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1pPr>
            <a:lvl2pPr marL="346553" indent="0">
              <a:buNone/>
              <a:defRPr sz="24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607" indent="0">
              <a:buNone/>
              <a:defRPr sz="20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563"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997" indent="0">
              <a:buNone/>
              <a:defRPr sz="1800">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77553515"/>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Copyright Microsoft Corporation. All rights reserved. </a:t>
            </a:r>
          </a:p>
        </p:txBody>
      </p:sp>
    </p:spTree>
    <p:extLst>
      <p:ext uri="{BB962C8B-B14F-4D97-AF65-F5344CB8AC3E}">
        <p14:creationId xmlns:p14="http://schemas.microsoft.com/office/powerpoint/2010/main" val="79102992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a:t>Next:</a:t>
            </a:r>
          </a:p>
        </p:txBody>
      </p:sp>
    </p:spTree>
    <p:extLst>
      <p:ext uri="{BB962C8B-B14F-4D97-AF65-F5344CB8AC3E}">
        <p14:creationId xmlns:p14="http://schemas.microsoft.com/office/powerpoint/2010/main" val="2821076558"/>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26" Type="http://schemas.openxmlformats.org/officeDocument/2006/relationships/slideLayout" Target="../slideLayouts/slideLayout59.xml"/><Relationship Id="rId3" Type="http://schemas.openxmlformats.org/officeDocument/2006/relationships/slideLayout" Target="../slideLayouts/slideLayout36.xml"/><Relationship Id="rId21" Type="http://schemas.openxmlformats.org/officeDocument/2006/relationships/slideLayout" Target="../slideLayouts/slideLayout54.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5" Type="http://schemas.openxmlformats.org/officeDocument/2006/relationships/slideLayout" Target="../slideLayouts/slideLayout58.xml"/><Relationship Id="rId33" Type="http://schemas.openxmlformats.org/officeDocument/2006/relationships/image" Target="../media/image1.emf"/><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29" Type="http://schemas.openxmlformats.org/officeDocument/2006/relationships/slideLayout" Target="../slideLayouts/slideLayout62.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slideLayout" Target="../slideLayouts/slideLayout57.xml"/><Relationship Id="rId32" Type="http://schemas.openxmlformats.org/officeDocument/2006/relationships/theme" Target="../theme/theme2.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slideLayout" Target="../slideLayouts/slideLayout56.xml"/><Relationship Id="rId28" Type="http://schemas.openxmlformats.org/officeDocument/2006/relationships/slideLayout" Target="../slideLayouts/slideLayout61.xml"/><Relationship Id="rId10" Type="http://schemas.openxmlformats.org/officeDocument/2006/relationships/slideLayout" Target="../slideLayouts/slideLayout43.xml"/><Relationship Id="rId19" Type="http://schemas.openxmlformats.org/officeDocument/2006/relationships/slideLayout" Target="../slideLayouts/slideLayout52.xml"/><Relationship Id="rId31" Type="http://schemas.openxmlformats.org/officeDocument/2006/relationships/slideLayout" Target="../slideLayouts/slideLayout64.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 Id="rId27" Type="http://schemas.openxmlformats.org/officeDocument/2006/relationships/slideLayout" Target="../slideLayouts/slideLayout60.xml"/><Relationship Id="rId30" Type="http://schemas.openxmlformats.org/officeDocument/2006/relationships/slideLayout" Target="../slideLayouts/slideLayout6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33" Type="http://schemas.openxmlformats.org/officeDocument/2006/relationships/image" Target="../media/image1.emf"/><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slideLayout" Target="../slideLayouts/slideLayout9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32" Type="http://schemas.openxmlformats.org/officeDocument/2006/relationships/theme" Target="../theme/theme3.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31" Type="http://schemas.openxmlformats.org/officeDocument/2006/relationships/slideLayout" Target="../slideLayouts/slideLayout95.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slideLayout" Target="../slideLayouts/slideLayout9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endParaRPr lang="en-US" dirty="0"/>
          </a:p>
        </p:txBody>
      </p:sp>
      <p:sp>
        <p:nvSpPr>
          <p:cNvPr id="4" name="Text Placeholder 3"/>
          <p:cNvSpPr>
            <a:spLocks noGrp="1"/>
          </p:cNvSpPr>
          <p:nvPr>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47" name="GRID" hidden="1">
            <a:extLst>
              <a:ext uri="{FF2B5EF4-FFF2-40B4-BE49-F238E27FC236}">
                <a16:creationId xmlns:a16="http://schemas.microsoft.com/office/drawing/2014/main" id="{32B5FFBF-552A-4973-B5B3-9EE3A765185F}"/>
              </a:ext>
            </a:extLst>
          </p:cNvPr>
          <p:cNvGrpSpPr/>
          <p:nvPr/>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p:nvPicPr>
        <p:blipFill rotWithShape="1">
          <a:blip r:embed="rId35"/>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19419616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757" r:id="rId33"/>
  </p:sldLayoutIdLst>
  <p:transition>
    <p:fade/>
  </p:transition>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endParaRPr lang="en-US" dirty="0"/>
          </a:p>
        </p:txBody>
      </p:sp>
      <p:sp>
        <p:nvSpPr>
          <p:cNvPr id="4" name="Text Placeholder 3"/>
          <p:cNvSpPr>
            <a:spLocks noGrp="1"/>
          </p:cNvSpPr>
          <p:nvPr>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47" name="GRID" hidden="1">
            <a:extLst>
              <a:ext uri="{FF2B5EF4-FFF2-40B4-BE49-F238E27FC236}">
                <a16:creationId xmlns:a16="http://schemas.microsoft.com/office/drawing/2014/main" id="{32B5FFBF-552A-4973-B5B3-9EE3A765185F}"/>
              </a:ext>
            </a:extLst>
          </p:cNvPr>
          <p:cNvGrpSpPr/>
          <p:nvPr/>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50" name="Picture 49">
            <a:extLst>
              <a:ext uri="{FF2B5EF4-FFF2-40B4-BE49-F238E27FC236}">
                <a16:creationId xmlns:a16="http://schemas.microsoft.com/office/drawing/2014/main" id="{F7D1C1B0-B53E-499D-B47D-58586D6F44FC}"/>
              </a:ext>
            </a:extLst>
          </p:cNvPr>
          <p:cNvPicPr>
            <a:picLocks noChangeAspect="1"/>
          </p:cNvPicPr>
          <p:nvPr/>
        </p:nvPicPr>
        <p:blipFill rotWithShape="1">
          <a:blip r:embed="rId33"/>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1734967670"/>
      </p:ext>
    </p:extLst>
  </p:cSld>
  <p:clrMap bg1="dk1" tx1="lt1" bg2="dk2" tx2="lt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05" r:id="rId12"/>
    <p:sldLayoutId id="2147483706" r:id="rId13"/>
    <p:sldLayoutId id="2147483707" r:id="rId14"/>
    <p:sldLayoutId id="2147483708" r:id="rId15"/>
    <p:sldLayoutId id="2147483709" r:id="rId16"/>
    <p:sldLayoutId id="2147483710" r:id="rId17"/>
    <p:sldLayoutId id="2147483711" r:id="rId18"/>
    <p:sldLayoutId id="2147483712" r:id="rId19"/>
    <p:sldLayoutId id="2147483713" r:id="rId20"/>
    <p:sldLayoutId id="2147483714" r:id="rId21"/>
    <p:sldLayoutId id="2147483715" r:id="rId22"/>
    <p:sldLayoutId id="2147483716" r:id="rId23"/>
    <p:sldLayoutId id="2147483717" r:id="rId24"/>
    <p:sldLayoutId id="2147483718" r:id="rId25"/>
    <p:sldLayoutId id="2147483719" r:id="rId26"/>
    <p:sldLayoutId id="2147483720" r:id="rId27"/>
    <p:sldLayoutId id="2147483721" r:id="rId28"/>
    <p:sldLayoutId id="2147483722" r:id="rId29"/>
    <p:sldLayoutId id="2147483723" r:id="rId30"/>
    <p:sldLayoutId id="2147483724" r:id="rId31"/>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96795">
                <a:schemeClr val="tx1"/>
              </a:gs>
              <a:gs pos="82051">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endParaRPr lang="en-US" dirty="0"/>
          </a:p>
        </p:txBody>
      </p:sp>
      <p:sp>
        <p:nvSpPr>
          <p:cNvPr id="4" name="Text Placeholder 3"/>
          <p:cNvSpPr>
            <a:spLocks noGrp="1"/>
          </p:cNvSpPr>
          <p:nvPr>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47" name="GRID" hidden="1">
            <a:extLst>
              <a:ext uri="{FF2B5EF4-FFF2-40B4-BE49-F238E27FC236}">
                <a16:creationId xmlns:a16="http://schemas.microsoft.com/office/drawing/2014/main" id="{32B5FFBF-552A-4973-B5B3-9EE3A765185F}"/>
              </a:ext>
            </a:extLst>
          </p:cNvPr>
          <p:cNvGrpSpPr/>
          <p:nvPr/>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p:nvPicPr>
        <p:blipFill rotWithShape="1">
          <a:blip r:embed="rId33"/>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3893618225"/>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 id="2147483750" r:id="rId25"/>
    <p:sldLayoutId id="2147483751" r:id="rId26"/>
    <p:sldLayoutId id="2147483752" r:id="rId27"/>
    <p:sldLayoutId id="2147483753" r:id="rId28"/>
    <p:sldLayoutId id="2147483754" r:id="rId29"/>
    <p:sldLayoutId id="2147483755" r:id="rId30"/>
    <p:sldLayoutId id="2147483756" r:id="rId31"/>
  </p:sldLayoutIdLst>
  <p:transition>
    <p:fade/>
  </p:transition>
  <p:hf sldNum="0" hdr="0" ftr="0" dt="0"/>
  <p:txStyles>
    <p:titleStyle>
      <a:lvl1pPr algn="l" defTabSz="932742" rtl="0" eaLnBrk="1" latinLnBrk="0" hangingPunct="1">
        <a:lnSpc>
          <a:spcPct val="100000"/>
        </a:lnSpc>
        <a:spcBef>
          <a:spcPct val="0"/>
        </a:spcBef>
        <a:buNone/>
        <a:defRPr lang="en-US" sz="36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s://docs.microsoft.com/dotnet/csharp/" TargetMode="External"/><Relationship Id="rId7" Type="http://schemas.openxmlformats.org/officeDocument/2006/relationships/hyperlink" Target="http://www.womenonwaves.org/en/page/3037/twitter-logo" TargetMode="External"/><Relationship Id="rId2" Type="http://schemas.openxmlformats.org/officeDocument/2006/relationships/hyperlink" Target="https://www.microsoft.com/en-us/build" TargetMode="External"/><Relationship Id="rId1" Type="http://schemas.openxmlformats.org/officeDocument/2006/relationships/slideLayout" Target="../slideLayouts/slideLayout4.xml"/><Relationship Id="rId6" Type="http://schemas.openxmlformats.org/officeDocument/2006/relationships/image" Target="../media/image13.jpg"/><Relationship Id="rId5" Type="http://schemas.openxmlformats.org/officeDocument/2006/relationships/hyperlink" Target="https://github.com/dotnet/csharplang" TargetMode="External"/><Relationship Id="rId4" Type="http://schemas.openxmlformats.org/officeDocument/2006/relationships/hyperlink" Target="https://devblogs.microsoft.com/dotnet/the-net-language-strategy/"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hyperlink" Target="https://blogs.msdn.microsoft.com/dotnet/2017/02/01/the-net-language-strategy" TargetMode="Externa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E92D8D9-217F-4299-9DC0-EAF4B84E6F0C}"/>
              </a:ext>
            </a:extLst>
          </p:cNvPr>
          <p:cNvSpPr>
            <a:spLocks noGrp="1"/>
          </p:cNvSpPr>
          <p:nvPr>
            <p:ph type="body" sz="quarter" idx="12"/>
          </p:nvPr>
        </p:nvSpPr>
        <p:spPr>
          <a:xfrm>
            <a:off x="582042" y="3962400"/>
            <a:ext cx="6225158" cy="677108"/>
          </a:xfrm>
        </p:spPr>
        <p:txBody>
          <a:bodyPr/>
          <a:lstStyle/>
          <a:p>
            <a:r>
              <a:rPr lang="en-US" dirty="0"/>
              <a:t>Kathleen Dollard, Principal Program Manager, Microsoft</a:t>
            </a:r>
          </a:p>
        </p:txBody>
      </p:sp>
      <p:sp>
        <p:nvSpPr>
          <p:cNvPr id="4" name="Title 3">
            <a:extLst>
              <a:ext uri="{FF2B5EF4-FFF2-40B4-BE49-F238E27FC236}">
                <a16:creationId xmlns:a16="http://schemas.microsoft.com/office/drawing/2014/main" id="{AFA6CE32-D16F-45D0-A8FD-B8143F2082C5}"/>
              </a:ext>
            </a:extLst>
          </p:cNvPr>
          <p:cNvSpPr>
            <a:spLocks noGrp="1"/>
          </p:cNvSpPr>
          <p:nvPr>
            <p:ph type="title"/>
          </p:nvPr>
        </p:nvSpPr>
        <p:spPr>
          <a:xfrm>
            <a:off x="588263" y="2856429"/>
            <a:ext cx="4167887" cy="677108"/>
          </a:xfrm>
        </p:spPr>
        <p:txBody>
          <a:bodyPr/>
          <a:lstStyle/>
          <a:p>
            <a:r>
              <a:rPr lang="en-US" sz="4400" dirty="0"/>
              <a:t>C# 8</a:t>
            </a:r>
          </a:p>
        </p:txBody>
      </p:sp>
    </p:spTree>
    <p:extLst>
      <p:ext uri="{BB962C8B-B14F-4D97-AF65-F5344CB8AC3E}">
        <p14:creationId xmlns:p14="http://schemas.microsoft.com/office/powerpoint/2010/main" val="362996714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D51A85-11A1-45AD-9343-E05C574B831D}"/>
              </a:ext>
            </a:extLst>
          </p:cNvPr>
          <p:cNvSpPr>
            <a:spLocks noGrp="1"/>
          </p:cNvSpPr>
          <p:nvPr>
            <p:ph type="body" sz="quarter" idx="10"/>
          </p:nvPr>
        </p:nvSpPr>
        <p:spPr>
          <a:xfrm>
            <a:off x="269239" y="2032558"/>
            <a:ext cx="3906107" cy="3120854"/>
          </a:xfrm>
          <a:ln/>
        </p:spPr>
        <p:style>
          <a:lnRef idx="2">
            <a:schemeClr val="accent1"/>
          </a:lnRef>
          <a:fillRef idx="1">
            <a:schemeClr val="lt1"/>
          </a:fillRef>
          <a:effectRef idx="0">
            <a:schemeClr val="accent1"/>
          </a:effectRef>
          <a:fontRef idx="minor">
            <a:schemeClr val="dk1"/>
          </a:fontRef>
        </p:style>
        <p:txBody>
          <a:bodyPr lIns="91440" tIns="91440"/>
          <a:lstStyle/>
          <a:p>
            <a:pPr>
              <a:buFont typeface="Arial" panose="020B0604020202020204" pitchFamily="34" charset="0"/>
              <a:buChar char="•"/>
            </a:pPr>
            <a:r>
              <a:rPr lang="en-US" sz="2400" b="1">
                <a:highlight>
                  <a:srgbClr val="30E5D0"/>
                </a:highlight>
              </a:rPr>
              <a:t>Ranges</a:t>
            </a:r>
          </a:p>
          <a:p>
            <a:pPr>
              <a:buFont typeface="Arial" panose="020B0604020202020204" pitchFamily="34" charset="0"/>
              <a:buChar char="•"/>
            </a:pPr>
            <a:endParaRPr lang="en-US" sz="2400"/>
          </a:p>
          <a:p>
            <a:pPr>
              <a:buFont typeface="Arial" panose="020B0604020202020204" pitchFamily="34" charset="0"/>
              <a:buChar char="•"/>
            </a:pPr>
            <a:endParaRPr lang="en-US" sz="2400"/>
          </a:p>
          <a:p>
            <a:pPr>
              <a:buFont typeface="Arial" panose="020B0604020202020204" pitchFamily="34" charset="0"/>
              <a:buChar char="•"/>
            </a:pPr>
            <a:endParaRPr lang="en-US" sz="2400"/>
          </a:p>
          <a:p>
            <a:pPr>
              <a:buFont typeface="Arial" panose="020B0604020202020204" pitchFamily="34" charset="0"/>
              <a:buChar char="•"/>
            </a:pPr>
            <a:endParaRPr lang="en-US" sz="2400"/>
          </a:p>
          <a:p>
            <a:pPr>
              <a:buFont typeface="Arial" panose="020B0604020202020204" pitchFamily="34" charset="0"/>
              <a:buChar char="•"/>
            </a:pPr>
            <a:endParaRPr lang="en-US" sz="2400"/>
          </a:p>
          <a:p>
            <a:pPr>
              <a:buFont typeface="Arial" panose="020B0604020202020204" pitchFamily="34" charset="0"/>
              <a:buChar char="•"/>
            </a:pPr>
            <a:endParaRPr lang="en-US" sz="2400"/>
          </a:p>
        </p:txBody>
      </p:sp>
      <p:sp>
        <p:nvSpPr>
          <p:cNvPr id="3" name="Title 2">
            <a:extLst>
              <a:ext uri="{FF2B5EF4-FFF2-40B4-BE49-F238E27FC236}">
                <a16:creationId xmlns:a16="http://schemas.microsoft.com/office/drawing/2014/main" id="{919E6DB4-EEA0-4EBB-8A02-B3F1B4E124DC}"/>
              </a:ext>
            </a:extLst>
          </p:cNvPr>
          <p:cNvSpPr>
            <a:spLocks noGrp="1"/>
          </p:cNvSpPr>
          <p:nvPr>
            <p:ph type="title"/>
          </p:nvPr>
        </p:nvSpPr>
        <p:spPr/>
        <p:txBody>
          <a:bodyPr/>
          <a:lstStyle/>
          <a:p>
            <a:r>
              <a:rPr lang="en-US"/>
              <a:t>C# 8.0</a:t>
            </a:r>
          </a:p>
        </p:txBody>
      </p:sp>
      <p:sp>
        <p:nvSpPr>
          <p:cNvPr id="4" name="Text Placeholder 1">
            <a:extLst>
              <a:ext uri="{FF2B5EF4-FFF2-40B4-BE49-F238E27FC236}">
                <a16:creationId xmlns:a16="http://schemas.microsoft.com/office/drawing/2014/main" id="{2EC87208-939B-45DE-8B35-B0358C691016}"/>
              </a:ext>
            </a:extLst>
          </p:cNvPr>
          <p:cNvSpPr txBox="1">
            <a:spLocks/>
          </p:cNvSpPr>
          <p:nvPr/>
        </p:nvSpPr>
        <p:spPr>
          <a:xfrm>
            <a:off x="4175346" y="1214023"/>
            <a:ext cx="8044844" cy="5109476"/>
          </a:xfrm>
          <a:prstGeom prst="rect">
            <a:avLst/>
          </a:prstGeom>
        </p:spPr>
        <p:txBody>
          <a:bodyPr vert="horz" wrap="square" lIns="146304" tIns="91440" rIns="146304" bIns="91440"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static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Task</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Main(</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IAsyncEnumerable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&lt;</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?&gt; customers</a:t>
            </a: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GetCustomersAsync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2..</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await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foreach</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customers)</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switch</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=&gt;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Ms</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Mr</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[0]}</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if</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Console</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.WriteLine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(name);</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80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8652050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D51A85-11A1-45AD-9343-E05C574B831D}"/>
              </a:ext>
            </a:extLst>
          </p:cNvPr>
          <p:cNvSpPr>
            <a:spLocks noGrp="1"/>
          </p:cNvSpPr>
          <p:nvPr>
            <p:ph type="body" sz="quarter" idx="10"/>
          </p:nvPr>
        </p:nvSpPr>
        <p:spPr>
          <a:xfrm>
            <a:off x="269239" y="2032558"/>
            <a:ext cx="3906107" cy="3120854"/>
          </a:xfrm>
          <a:ln>
            <a:solidFill>
              <a:schemeClr val="accent1"/>
            </a:solidFill>
          </a:ln>
        </p:spPr>
        <p:txBody>
          <a:bodyPr lIns="91440" tIns="91440"/>
          <a:lstStyle/>
          <a:p>
            <a:pPr>
              <a:buFont typeface="Arial" panose="020B0604020202020204" pitchFamily="34" charset="0"/>
              <a:buChar char="•"/>
            </a:pPr>
            <a:r>
              <a:rPr lang="en-US" sz="2400"/>
              <a:t>Ranges</a:t>
            </a:r>
          </a:p>
          <a:p>
            <a:pPr>
              <a:buFont typeface="Arial" panose="020B0604020202020204" pitchFamily="34" charset="0"/>
              <a:buChar char="•"/>
            </a:pPr>
            <a:r>
              <a:rPr lang="en-US" sz="2400" b="1">
                <a:highlight>
                  <a:srgbClr val="30E5D0"/>
                </a:highlight>
              </a:rPr>
              <a:t>Nullable reference types</a:t>
            </a:r>
          </a:p>
          <a:p>
            <a:pPr>
              <a:buFont typeface="Arial" panose="020B0604020202020204" pitchFamily="34" charset="0"/>
              <a:buChar char="•"/>
            </a:pPr>
            <a:endParaRPr lang="en-US" sz="2400"/>
          </a:p>
          <a:p>
            <a:pPr>
              <a:buFont typeface="Arial" panose="020B0604020202020204" pitchFamily="34" charset="0"/>
              <a:buChar char="•"/>
            </a:pPr>
            <a:endParaRPr lang="en-US" sz="2400"/>
          </a:p>
          <a:p>
            <a:pPr>
              <a:buFont typeface="Arial" panose="020B0604020202020204" pitchFamily="34" charset="0"/>
              <a:buChar char="•"/>
            </a:pPr>
            <a:endParaRPr lang="en-US" sz="2400"/>
          </a:p>
          <a:p>
            <a:pPr>
              <a:buFont typeface="Arial" panose="020B0604020202020204" pitchFamily="34" charset="0"/>
              <a:buChar char="•"/>
            </a:pPr>
            <a:endParaRPr lang="en-US" sz="2400"/>
          </a:p>
          <a:p>
            <a:pPr>
              <a:buFont typeface="Arial" panose="020B0604020202020204" pitchFamily="34" charset="0"/>
              <a:buChar char="•"/>
            </a:pPr>
            <a:endParaRPr lang="en-US" sz="2400"/>
          </a:p>
        </p:txBody>
      </p:sp>
      <p:sp>
        <p:nvSpPr>
          <p:cNvPr id="3" name="Title 2">
            <a:extLst>
              <a:ext uri="{FF2B5EF4-FFF2-40B4-BE49-F238E27FC236}">
                <a16:creationId xmlns:a16="http://schemas.microsoft.com/office/drawing/2014/main" id="{919E6DB4-EEA0-4EBB-8A02-B3F1B4E124DC}"/>
              </a:ext>
            </a:extLst>
          </p:cNvPr>
          <p:cNvSpPr>
            <a:spLocks noGrp="1"/>
          </p:cNvSpPr>
          <p:nvPr>
            <p:ph type="title"/>
          </p:nvPr>
        </p:nvSpPr>
        <p:spPr/>
        <p:txBody>
          <a:bodyPr/>
          <a:lstStyle/>
          <a:p>
            <a:r>
              <a:rPr lang="en-US"/>
              <a:t>C# 8.0</a:t>
            </a:r>
          </a:p>
        </p:txBody>
      </p:sp>
      <p:sp>
        <p:nvSpPr>
          <p:cNvPr id="4" name="Text Placeholder 1">
            <a:extLst>
              <a:ext uri="{FF2B5EF4-FFF2-40B4-BE49-F238E27FC236}">
                <a16:creationId xmlns:a16="http://schemas.microsoft.com/office/drawing/2014/main" id="{2EC87208-939B-45DE-8B35-B0358C691016}"/>
              </a:ext>
            </a:extLst>
          </p:cNvPr>
          <p:cNvSpPr txBox="1">
            <a:spLocks/>
          </p:cNvSpPr>
          <p:nvPr/>
        </p:nvSpPr>
        <p:spPr>
          <a:xfrm>
            <a:off x="4175346" y="1214023"/>
            <a:ext cx="8044844" cy="5109476"/>
          </a:xfrm>
          <a:prstGeom prst="rect">
            <a:avLst/>
          </a:prstGeom>
        </p:spPr>
        <p:txBody>
          <a:bodyPr vert="horz" wrap="square" lIns="146304" tIns="91440" rIns="146304" bIns="91440"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static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Task</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Main(</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IAsyncEnumerable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&lt;</a:t>
            </a:r>
            <a:r>
              <a:rPr kumimoji="0" lang="en-US" sz="2000" b="1" i="0" u="none" strike="noStrike" kern="1200" cap="none" spc="0" normalizeH="0" baseline="0" noProof="0">
                <a:ln>
                  <a:noFill/>
                </a:ln>
                <a:solidFill>
                  <a:srgbClr val="2B91AF"/>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&gt; customers</a:t>
            </a: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GetCustomersAsync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[2..]);</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await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foreach</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a:ln>
                  <a:noFill/>
                </a:ln>
                <a:solidFill>
                  <a:srgbClr val="2B91AF"/>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customers)</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a:ln>
                  <a:noFill/>
                </a:ln>
                <a:solidFill>
                  <a:srgbClr val="0000FF"/>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switch</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=&gt;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Ms</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Mr</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[0]}</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if</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Console</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.WriteLine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(name);</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80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8982161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D51A85-11A1-45AD-9343-E05C574B831D}"/>
              </a:ext>
            </a:extLst>
          </p:cNvPr>
          <p:cNvSpPr>
            <a:spLocks noGrp="1"/>
          </p:cNvSpPr>
          <p:nvPr>
            <p:ph type="body" sz="quarter" idx="10"/>
          </p:nvPr>
        </p:nvSpPr>
        <p:spPr>
          <a:xfrm>
            <a:off x="269239" y="2032558"/>
            <a:ext cx="3906107" cy="3120854"/>
          </a:xfrm>
          <a:ln>
            <a:solidFill>
              <a:schemeClr val="accent1"/>
            </a:solidFill>
          </a:ln>
        </p:spPr>
        <p:txBody>
          <a:bodyPr lIns="91440" tIns="91440"/>
          <a:lstStyle/>
          <a:p>
            <a:pPr>
              <a:buFont typeface="Arial" panose="020B0604020202020204" pitchFamily="34" charset="0"/>
              <a:buChar char="•"/>
            </a:pPr>
            <a:r>
              <a:rPr lang="en-US" sz="2400"/>
              <a:t>Ranges</a:t>
            </a:r>
          </a:p>
          <a:p>
            <a:pPr>
              <a:buFont typeface="Arial" panose="020B0604020202020204" pitchFamily="34" charset="0"/>
              <a:buChar char="•"/>
            </a:pPr>
            <a:r>
              <a:rPr lang="en-US" sz="2400"/>
              <a:t>Nullable reference types</a:t>
            </a:r>
          </a:p>
          <a:p>
            <a:pPr>
              <a:buFont typeface="Arial" panose="020B0604020202020204" pitchFamily="34" charset="0"/>
              <a:buChar char="•"/>
            </a:pPr>
            <a:r>
              <a:rPr lang="en-US" sz="2400" b="1">
                <a:highlight>
                  <a:srgbClr val="30E5D0"/>
                </a:highlight>
              </a:rPr>
              <a:t>Async streams</a:t>
            </a:r>
          </a:p>
          <a:p>
            <a:pPr>
              <a:buFont typeface="Arial" panose="020B0604020202020204" pitchFamily="34" charset="0"/>
              <a:buChar char="•"/>
            </a:pPr>
            <a:endParaRPr lang="en-US" sz="2400"/>
          </a:p>
          <a:p>
            <a:pPr>
              <a:buFont typeface="Arial" panose="020B0604020202020204" pitchFamily="34" charset="0"/>
              <a:buChar char="•"/>
            </a:pPr>
            <a:endParaRPr lang="en-US" sz="2400"/>
          </a:p>
          <a:p>
            <a:pPr>
              <a:buFont typeface="Arial" panose="020B0604020202020204" pitchFamily="34" charset="0"/>
              <a:buChar char="•"/>
            </a:pPr>
            <a:endParaRPr lang="en-US" sz="2400"/>
          </a:p>
          <a:p>
            <a:pPr>
              <a:buFont typeface="Arial" panose="020B0604020202020204" pitchFamily="34" charset="0"/>
              <a:buChar char="•"/>
            </a:pPr>
            <a:endParaRPr lang="en-US" sz="2400"/>
          </a:p>
        </p:txBody>
      </p:sp>
      <p:sp>
        <p:nvSpPr>
          <p:cNvPr id="3" name="Title 2">
            <a:extLst>
              <a:ext uri="{FF2B5EF4-FFF2-40B4-BE49-F238E27FC236}">
                <a16:creationId xmlns:a16="http://schemas.microsoft.com/office/drawing/2014/main" id="{919E6DB4-EEA0-4EBB-8A02-B3F1B4E124DC}"/>
              </a:ext>
            </a:extLst>
          </p:cNvPr>
          <p:cNvSpPr>
            <a:spLocks noGrp="1"/>
          </p:cNvSpPr>
          <p:nvPr>
            <p:ph type="title"/>
          </p:nvPr>
        </p:nvSpPr>
        <p:spPr/>
        <p:txBody>
          <a:bodyPr/>
          <a:lstStyle/>
          <a:p>
            <a:r>
              <a:rPr lang="en-US"/>
              <a:t>C# 8.0</a:t>
            </a:r>
          </a:p>
        </p:txBody>
      </p:sp>
      <p:sp>
        <p:nvSpPr>
          <p:cNvPr id="4" name="Text Placeholder 1">
            <a:extLst>
              <a:ext uri="{FF2B5EF4-FFF2-40B4-BE49-F238E27FC236}">
                <a16:creationId xmlns:a16="http://schemas.microsoft.com/office/drawing/2014/main" id="{2EC87208-939B-45DE-8B35-B0358C691016}"/>
              </a:ext>
            </a:extLst>
          </p:cNvPr>
          <p:cNvSpPr txBox="1">
            <a:spLocks/>
          </p:cNvSpPr>
          <p:nvPr/>
        </p:nvSpPr>
        <p:spPr>
          <a:xfrm>
            <a:off x="4175346" y="1214023"/>
            <a:ext cx="8044844" cy="5109476"/>
          </a:xfrm>
          <a:prstGeom prst="rect">
            <a:avLst/>
          </a:prstGeom>
        </p:spPr>
        <p:txBody>
          <a:bodyPr vert="horz" wrap="square" lIns="146304" tIns="91440" rIns="146304" bIns="91440"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static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Task</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Main(</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err="1">
                <a:ln>
                  <a:noFill/>
                </a:ln>
                <a:solidFill>
                  <a:srgbClr val="2B91AF"/>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IAsyncEnumerable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&lt;</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?&gt; customers</a:t>
            </a: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GetCustomersAsync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[2..]);</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a:ln>
                  <a:noFill/>
                </a:ln>
                <a:solidFill>
                  <a:srgbClr val="0000FF"/>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await</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a:ln>
                  <a:noFill/>
                </a:ln>
                <a:solidFill>
                  <a:srgbClr val="0000FF"/>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foreach</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customers)</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switch</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=&gt;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Ms</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Mr</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[0]}</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if</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Console</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.WriteLine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(name);</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80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6213164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D51A85-11A1-45AD-9343-E05C574B831D}"/>
              </a:ext>
            </a:extLst>
          </p:cNvPr>
          <p:cNvSpPr>
            <a:spLocks noGrp="1"/>
          </p:cNvSpPr>
          <p:nvPr>
            <p:ph type="body" sz="quarter" idx="10"/>
          </p:nvPr>
        </p:nvSpPr>
        <p:spPr>
          <a:xfrm>
            <a:off x="269239" y="2032558"/>
            <a:ext cx="3906107" cy="3120854"/>
          </a:xfrm>
          <a:ln>
            <a:solidFill>
              <a:schemeClr val="accent1"/>
            </a:solidFill>
          </a:ln>
        </p:spPr>
        <p:txBody>
          <a:bodyPr lIns="91440" tIns="91440"/>
          <a:lstStyle/>
          <a:p>
            <a:pPr>
              <a:buFont typeface="Arial" panose="020B0604020202020204" pitchFamily="34" charset="0"/>
              <a:buChar char="•"/>
            </a:pPr>
            <a:r>
              <a:rPr lang="en-US" sz="2400"/>
              <a:t>Ranges</a:t>
            </a:r>
          </a:p>
          <a:p>
            <a:pPr>
              <a:buFont typeface="Arial" panose="020B0604020202020204" pitchFamily="34" charset="0"/>
              <a:buChar char="•"/>
            </a:pPr>
            <a:r>
              <a:rPr lang="en-US" sz="2400"/>
              <a:t>Nullable reference types</a:t>
            </a:r>
          </a:p>
          <a:p>
            <a:pPr>
              <a:buFont typeface="Arial" panose="020B0604020202020204" pitchFamily="34" charset="0"/>
              <a:buChar char="•"/>
            </a:pPr>
            <a:r>
              <a:rPr lang="en-US" sz="2400"/>
              <a:t>Async streams</a:t>
            </a:r>
          </a:p>
          <a:p>
            <a:pPr>
              <a:buFont typeface="Arial" panose="020B0604020202020204" pitchFamily="34" charset="0"/>
              <a:buChar char="•"/>
            </a:pPr>
            <a:r>
              <a:rPr lang="en-US" sz="2400" b="1">
                <a:highlight>
                  <a:srgbClr val="30E5D0"/>
                </a:highlight>
              </a:rPr>
              <a:t>Switch expressions</a:t>
            </a:r>
          </a:p>
          <a:p>
            <a:pPr>
              <a:buFont typeface="Arial" panose="020B0604020202020204" pitchFamily="34" charset="0"/>
              <a:buChar char="•"/>
            </a:pPr>
            <a:endParaRPr lang="en-US" sz="2400"/>
          </a:p>
          <a:p>
            <a:pPr>
              <a:buFont typeface="Arial" panose="020B0604020202020204" pitchFamily="34" charset="0"/>
              <a:buChar char="•"/>
            </a:pPr>
            <a:endParaRPr lang="en-US" sz="2400"/>
          </a:p>
          <a:p>
            <a:pPr>
              <a:buFont typeface="Arial" panose="020B0604020202020204" pitchFamily="34" charset="0"/>
              <a:buChar char="•"/>
            </a:pPr>
            <a:endParaRPr lang="en-US" sz="2400"/>
          </a:p>
        </p:txBody>
      </p:sp>
      <p:sp>
        <p:nvSpPr>
          <p:cNvPr id="3" name="Title 2">
            <a:extLst>
              <a:ext uri="{FF2B5EF4-FFF2-40B4-BE49-F238E27FC236}">
                <a16:creationId xmlns:a16="http://schemas.microsoft.com/office/drawing/2014/main" id="{919E6DB4-EEA0-4EBB-8A02-B3F1B4E124DC}"/>
              </a:ext>
            </a:extLst>
          </p:cNvPr>
          <p:cNvSpPr>
            <a:spLocks noGrp="1"/>
          </p:cNvSpPr>
          <p:nvPr>
            <p:ph type="title"/>
          </p:nvPr>
        </p:nvSpPr>
        <p:spPr/>
        <p:txBody>
          <a:bodyPr/>
          <a:lstStyle/>
          <a:p>
            <a:r>
              <a:rPr lang="en-US"/>
              <a:t>C# 8.0</a:t>
            </a:r>
          </a:p>
        </p:txBody>
      </p:sp>
      <p:sp>
        <p:nvSpPr>
          <p:cNvPr id="4" name="Text Placeholder 1">
            <a:extLst>
              <a:ext uri="{FF2B5EF4-FFF2-40B4-BE49-F238E27FC236}">
                <a16:creationId xmlns:a16="http://schemas.microsoft.com/office/drawing/2014/main" id="{2EC87208-939B-45DE-8B35-B0358C691016}"/>
              </a:ext>
            </a:extLst>
          </p:cNvPr>
          <p:cNvSpPr txBox="1">
            <a:spLocks/>
          </p:cNvSpPr>
          <p:nvPr/>
        </p:nvSpPr>
        <p:spPr>
          <a:xfrm>
            <a:off x="4175346" y="1214023"/>
            <a:ext cx="8044844" cy="5109476"/>
          </a:xfrm>
          <a:prstGeom prst="rect">
            <a:avLst/>
          </a:prstGeom>
        </p:spPr>
        <p:txBody>
          <a:bodyPr vert="horz" wrap="square" lIns="146304" tIns="91440" rIns="146304" bIns="91440"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static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Task</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Main(</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IAsyncEnumerable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&lt;</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?&gt; customers</a:t>
            </a: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GetCustomersAsync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[2..]);</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await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foreach</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customers)</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customer </a:t>
            </a:r>
            <a:r>
              <a:rPr kumimoji="0" lang="en-US" sz="2000" b="1" i="0" u="none" strike="noStrike" kern="1200" cap="none" spc="0" normalizeH="0" baseline="0" noProof="0">
                <a:ln>
                  <a:noFill/>
                </a:ln>
                <a:solidFill>
                  <a:srgbClr val="0000FF"/>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switch</a:t>
            </a:r>
            <a:endParaRPr kumimoji="0" lang="en-US" sz="2000" b="1" i="0" u="none" strike="noStrike" kern="1200" cap="none" spc="0" normalizeH="0" baseline="0" noProof="0">
              <a:ln>
                <a:noFill/>
              </a:ln>
              <a:gradFill>
                <a:gsLst>
                  <a:gs pos="1250">
                    <a:srgbClr val="505050"/>
                  </a:gs>
                  <a:gs pos="100000">
                    <a:srgbClr val="505050"/>
                  </a:gs>
                </a:gsLst>
                <a:lin ang="5400000" scaled="0"/>
              </a:gradFill>
              <a:effectLst/>
              <a:highlight>
                <a:srgbClr val="30E5D0"/>
              </a:highligh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1"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1" i="0" u="none" strike="noStrike" kern="1200" cap="none" spc="0" normalizeH="0" baseline="0" noProof="0">
              <a:ln>
                <a:noFill/>
              </a:ln>
              <a:gradFill>
                <a:gsLst>
                  <a:gs pos="1250">
                    <a:srgbClr val="505050"/>
                  </a:gs>
                  <a:gs pos="100000">
                    <a:srgbClr val="505050"/>
                  </a:gs>
                </a:gsLst>
                <a:lin ang="5400000" scaled="0"/>
              </a:gradFill>
              <a:effectLst/>
              <a:highlight>
                <a:srgbClr val="30E5D0"/>
              </a:highligh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=&gt;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=&gt;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Ms</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Mr</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=&gt;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[0]}</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if</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Console</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.WriteLine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(name);</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80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2748543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D51A85-11A1-45AD-9343-E05C574B831D}"/>
              </a:ext>
            </a:extLst>
          </p:cNvPr>
          <p:cNvSpPr>
            <a:spLocks noGrp="1"/>
          </p:cNvSpPr>
          <p:nvPr>
            <p:ph type="body" sz="quarter" idx="10"/>
          </p:nvPr>
        </p:nvSpPr>
        <p:spPr>
          <a:xfrm>
            <a:off x="269239" y="2032558"/>
            <a:ext cx="3906107" cy="3120854"/>
          </a:xfrm>
          <a:ln>
            <a:solidFill>
              <a:schemeClr val="accent1"/>
            </a:solidFill>
          </a:ln>
        </p:spPr>
        <p:txBody>
          <a:bodyPr lIns="91440" tIns="91440"/>
          <a:lstStyle/>
          <a:p>
            <a:pPr>
              <a:buFont typeface="Arial" panose="020B0604020202020204" pitchFamily="34" charset="0"/>
              <a:buChar char="•"/>
            </a:pPr>
            <a:r>
              <a:rPr lang="en-US" sz="2400"/>
              <a:t>Ranges</a:t>
            </a:r>
          </a:p>
          <a:p>
            <a:pPr>
              <a:buFont typeface="Arial" panose="020B0604020202020204" pitchFamily="34" charset="0"/>
              <a:buChar char="•"/>
            </a:pPr>
            <a:r>
              <a:rPr lang="en-US" sz="2400"/>
              <a:t>Nullable reference types</a:t>
            </a:r>
          </a:p>
          <a:p>
            <a:pPr>
              <a:buFont typeface="Arial" panose="020B0604020202020204" pitchFamily="34" charset="0"/>
              <a:buChar char="•"/>
            </a:pPr>
            <a:r>
              <a:rPr lang="en-US" sz="2400"/>
              <a:t>Async streams</a:t>
            </a:r>
          </a:p>
          <a:p>
            <a:pPr>
              <a:buFont typeface="Arial" panose="020B0604020202020204" pitchFamily="34" charset="0"/>
              <a:buChar char="•"/>
            </a:pPr>
            <a:r>
              <a:rPr lang="en-US" sz="2400"/>
              <a:t>Switch expressions</a:t>
            </a:r>
          </a:p>
          <a:p>
            <a:pPr>
              <a:buFont typeface="Arial" panose="020B0604020202020204" pitchFamily="34" charset="0"/>
              <a:buChar char="•"/>
            </a:pPr>
            <a:r>
              <a:rPr lang="en-US" sz="2400" b="1">
                <a:highlight>
                  <a:srgbClr val="30E5D0"/>
                </a:highlight>
              </a:rPr>
              <a:t>Recursive patterns</a:t>
            </a:r>
          </a:p>
          <a:p>
            <a:pPr>
              <a:buFont typeface="Arial" panose="020B0604020202020204" pitchFamily="34" charset="0"/>
              <a:buChar char="•"/>
            </a:pPr>
            <a:endParaRPr lang="en-US" sz="2400"/>
          </a:p>
          <a:p>
            <a:pPr>
              <a:buFont typeface="Arial" panose="020B0604020202020204" pitchFamily="34" charset="0"/>
              <a:buChar char="•"/>
            </a:pPr>
            <a:endParaRPr lang="en-US" sz="2400"/>
          </a:p>
        </p:txBody>
      </p:sp>
      <p:sp>
        <p:nvSpPr>
          <p:cNvPr id="3" name="Title 2">
            <a:extLst>
              <a:ext uri="{FF2B5EF4-FFF2-40B4-BE49-F238E27FC236}">
                <a16:creationId xmlns:a16="http://schemas.microsoft.com/office/drawing/2014/main" id="{919E6DB4-EEA0-4EBB-8A02-B3F1B4E124DC}"/>
              </a:ext>
            </a:extLst>
          </p:cNvPr>
          <p:cNvSpPr>
            <a:spLocks noGrp="1"/>
          </p:cNvSpPr>
          <p:nvPr>
            <p:ph type="title"/>
          </p:nvPr>
        </p:nvSpPr>
        <p:spPr/>
        <p:txBody>
          <a:bodyPr/>
          <a:lstStyle/>
          <a:p>
            <a:r>
              <a:rPr lang="en-US"/>
              <a:t>C# 8.0</a:t>
            </a:r>
          </a:p>
        </p:txBody>
      </p:sp>
      <p:sp>
        <p:nvSpPr>
          <p:cNvPr id="4" name="Text Placeholder 1">
            <a:extLst>
              <a:ext uri="{FF2B5EF4-FFF2-40B4-BE49-F238E27FC236}">
                <a16:creationId xmlns:a16="http://schemas.microsoft.com/office/drawing/2014/main" id="{2EC87208-939B-45DE-8B35-B0358C691016}"/>
              </a:ext>
            </a:extLst>
          </p:cNvPr>
          <p:cNvSpPr txBox="1">
            <a:spLocks/>
          </p:cNvSpPr>
          <p:nvPr/>
        </p:nvSpPr>
        <p:spPr>
          <a:xfrm>
            <a:off x="4175346" y="1214023"/>
            <a:ext cx="8044844" cy="5109476"/>
          </a:xfrm>
          <a:prstGeom prst="rect">
            <a:avLst/>
          </a:prstGeom>
        </p:spPr>
        <p:txBody>
          <a:bodyPr vert="horz" wrap="square" lIns="146304" tIns="91440" rIns="146304" bIns="91440"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static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Task</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Main(</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IAsyncEnumerable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&lt;</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?&gt; customers</a:t>
            </a: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GetCustomersAsync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[2..]);</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await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foreach</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customers)</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switch</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=&gt;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1" i="0" u="none" strike="noStrike" kern="1200" cap="none" spc="0" normalizeH="0" baseline="0" noProof="0">
                <a:ln>
                  <a:noFill/>
                </a:ln>
                <a:solidFill>
                  <a:srgbClr val="0000FF"/>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a:ln>
                  <a:noFill/>
                </a:ln>
                <a:solidFill>
                  <a:srgbClr val="0000FF"/>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 ln</a:t>
            </a:r>
            <a:r>
              <a:rPr kumimoji="0" lang="en-US" sz="2000" b="0"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Ms</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Mr</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1" i="0" u="none" strike="noStrike" kern="1200" cap="none" spc="0" normalizeH="0" baseline="0" noProof="0">
                <a:ln>
                  <a:noFill/>
                </a:ln>
                <a:solidFill>
                  <a:srgbClr val="0000FF"/>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err="1">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1" i="0" u="none" strike="noStrike" kern="1200" cap="none" spc="0" normalizeH="0" baseline="0" noProof="0">
                <a:ln>
                  <a:noFill/>
                </a:ln>
                <a:solidFill>
                  <a:srgbClr val="0000FF"/>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1" i="0" u="none" strike="noStrike" kern="1200" cap="none" spc="0" normalizeH="0" baseline="0" noProof="0">
                <a:ln>
                  <a:noFill/>
                </a:ln>
                <a:solidFill>
                  <a:srgbClr val="000000"/>
                </a:solidFill>
                <a:effectLst/>
                <a:highlight>
                  <a:srgbClr val="30E5D0"/>
                </a:highlight>
                <a:uLnTx/>
                <a:uFillTx/>
                <a:latin typeface="Consolas" panose="020B0609020204030204" pitchFamily="49" charset="0"/>
                <a:ea typeface="Calibri" panose="020F0502020204030204" pitchFamily="34" charset="0"/>
                <a:cs typeface="Consolas" panose="020B0609020204030204" pitchFamily="49" charset="0"/>
              </a:rPr>
              <a:t> ln)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[0]}</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if</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Console</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.WriteLine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(name);</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80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3243168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D51A85-11A1-45AD-9343-E05C574B831D}"/>
              </a:ext>
            </a:extLst>
          </p:cNvPr>
          <p:cNvSpPr>
            <a:spLocks noGrp="1"/>
          </p:cNvSpPr>
          <p:nvPr>
            <p:ph type="body" sz="quarter" idx="10"/>
          </p:nvPr>
        </p:nvSpPr>
        <p:spPr>
          <a:xfrm>
            <a:off x="269239" y="2032558"/>
            <a:ext cx="3906107" cy="3120854"/>
          </a:xfrm>
          <a:ln>
            <a:solidFill>
              <a:schemeClr val="accent1"/>
            </a:solidFill>
          </a:ln>
        </p:spPr>
        <p:txBody>
          <a:bodyPr lIns="91440" tIns="91440"/>
          <a:lstStyle/>
          <a:p>
            <a:pPr>
              <a:buFont typeface="Arial" panose="020B0604020202020204" pitchFamily="34" charset="0"/>
              <a:buChar char="•"/>
            </a:pPr>
            <a:r>
              <a:rPr lang="en-US" sz="2400"/>
              <a:t>Ranges</a:t>
            </a:r>
          </a:p>
          <a:p>
            <a:pPr>
              <a:buFont typeface="Arial" panose="020B0604020202020204" pitchFamily="34" charset="0"/>
              <a:buChar char="•"/>
            </a:pPr>
            <a:r>
              <a:rPr lang="en-US" sz="2400"/>
              <a:t>Nullable reference types</a:t>
            </a:r>
          </a:p>
          <a:p>
            <a:pPr>
              <a:buFont typeface="Arial" panose="020B0604020202020204" pitchFamily="34" charset="0"/>
              <a:buChar char="•"/>
            </a:pPr>
            <a:r>
              <a:rPr lang="en-US" sz="2400"/>
              <a:t>Async streams</a:t>
            </a:r>
          </a:p>
          <a:p>
            <a:pPr>
              <a:buFont typeface="Arial" panose="020B0604020202020204" pitchFamily="34" charset="0"/>
              <a:buChar char="•"/>
            </a:pPr>
            <a:r>
              <a:rPr lang="en-US" sz="2400"/>
              <a:t>Switch expressions</a:t>
            </a:r>
          </a:p>
          <a:p>
            <a:pPr>
              <a:buFont typeface="Arial" panose="020B0604020202020204" pitchFamily="34" charset="0"/>
              <a:buChar char="•"/>
            </a:pPr>
            <a:r>
              <a:rPr lang="en-US" sz="2400"/>
              <a:t>Recursive patterns</a:t>
            </a:r>
          </a:p>
          <a:p>
            <a:pPr>
              <a:buFont typeface="Arial" panose="020B0604020202020204" pitchFamily="34" charset="0"/>
              <a:buChar char="•"/>
            </a:pPr>
            <a:r>
              <a:rPr lang="en-US" sz="2400"/>
              <a:t>Default implementations</a:t>
            </a:r>
          </a:p>
          <a:p>
            <a:pPr>
              <a:buFont typeface="Arial" panose="020B0604020202020204" pitchFamily="34" charset="0"/>
              <a:buChar char="•"/>
            </a:pPr>
            <a:r>
              <a:rPr lang="en-US" sz="2400"/>
              <a:t>And more…</a:t>
            </a:r>
          </a:p>
        </p:txBody>
      </p:sp>
      <p:sp>
        <p:nvSpPr>
          <p:cNvPr id="3" name="Title 2">
            <a:extLst>
              <a:ext uri="{FF2B5EF4-FFF2-40B4-BE49-F238E27FC236}">
                <a16:creationId xmlns:a16="http://schemas.microsoft.com/office/drawing/2014/main" id="{919E6DB4-EEA0-4EBB-8A02-B3F1B4E124DC}"/>
              </a:ext>
            </a:extLst>
          </p:cNvPr>
          <p:cNvSpPr>
            <a:spLocks noGrp="1"/>
          </p:cNvSpPr>
          <p:nvPr>
            <p:ph type="title"/>
          </p:nvPr>
        </p:nvSpPr>
        <p:spPr/>
        <p:txBody>
          <a:bodyPr/>
          <a:lstStyle/>
          <a:p>
            <a:r>
              <a:rPr lang="en-US"/>
              <a:t>C# 8.0</a:t>
            </a:r>
          </a:p>
        </p:txBody>
      </p:sp>
      <p:sp>
        <p:nvSpPr>
          <p:cNvPr id="4" name="Text Placeholder 1">
            <a:extLst>
              <a:ext uri="{FF2B5EF4-FFF2-40B4-BE49-F238E27FC236}">
                <a16:creationId xmlns:a16="http://schemas.microsoft.com/office/drawing/2014/main" id="{2EC87208-939B-45DE-8B35-B0358C691016}"/>
              </a:ext>
            </a:extLst>
          </p:cNvPr>
          <p:cNvSpPr txBox="1">
            <a:spLocks/>
          </p:cNvSpPr>
          <p:nvPr/>
        </p:nvSpPr>
        <p:spPr>
          <a:xfrm>
            <a:off x="4175346" y="1214023"/>
            <a:ext cx="8044844" cy="5109476"/>
          </a:xfrm>
          <a:prstGeom prst="rect">
            <a:avLst/>
          </a:prstGeom>
        </p:spPr>
        <p:txBody>
          <a:bodyPr vert="horz" wrap="square" lIns="146304" tIns="91440" rIns="146304" bIns="91440"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static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Task</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Main(</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IAsyncEnumerable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&lt;</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?&gt; customers</a:t>
            </a: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GetCustomersAsync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[2..]);</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await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foreach</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customers)</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switch</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=&gt;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Ms</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Mr</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[0]}</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if</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Console</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.WriteLine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(name);</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80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72596553"/>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AD704DC-4567-4DC2-A417-20F6AC983CD0}"/>
              </a:ext>
            </a:extLst>
          </p:cNvPr>
          <p:cNvSpPr>
            <a:spLocks noGrp="1"/>
          </p:cNvSpPr>
          <p:nvPr>
            <p:ph type="title"/>
          </p:nvPr>
        </p:nvSpPr>
        <p:spPr>
          <a:xfrm>
            <a:off x="588263" y="457200"/>
            <a:ext cx="11018520" cy="1107996"/>
          </a:xfrm>
        </p:spPr>
        <p:txBody>
          <a:bodyPr/>
          <a:lstStyle/>
          <a:p>
            <a:r>
              <a:rPr lang="en-US" dirty="0"/>
              <a:t>Thank you!</a:t>
            </a:r>
            <a:br>
              <a:rPr lang="en-US" dirty="0"/>
            </a:br>
            <a:endParaRPr lang="en-US" dirty="0">
              <a:latin typeface="+mn-lt"/>
            </a:endParaRPr>
          </a:p>
        </p:txBody>
      </p:sp>
      <p:sp>
        <p:nvSpPr>
          <p:cNvPr id="4" name="Text Placeholder 3">
            <a:extLst>
              <a:ext uri="{FF2B5EF4-FFF2-40B4-BE49-F238E27FC236}">
                <a16:creationId xmlns:a16="http://schemas.microsoft.com/office/drawing/2014/main" id="{4C024E19-1929-4AD6-9637-29E6B1F6C8A1}"/>
              </a:ext>
            </a:extLst>
          </p:cNvPr>
          <p:cNvSpPr>
            <a:spLocks noGrp="1"/>
          </p:cNvSpPr>
          <p:nvPr>
            <p:ph type="body" sz="quarter" idx="10"/>
          </p:nvPr>
        </p:nvSpPr>
        <p:spPr>
          <a:xfrm>
            <a:off x="584200" y="1436688"/>
            <a:ext cx="11018520" cy="4645867"/>
          </a:xfrm>
        </p:spPr>
        <p:txBody>
          <a:bodyPr/>
          <a:lstStyle/>
          <a:p>
            <a:endParaRPr lang="en-US" dirty="0"/>
          </a:p>
          <a:p>
            <a:r>
              <a:rPr lang="en-US" dirty="0"/>
              <a:t>Build:      </a:t>
            </a:r>
            <a:r>
              <a:rPr lang="en-US" dirty="0">
                <a:hlinkClick r:id="rId2"/>
              </a:rPr>
              <a:t>https://www.microsoft.com/en-us/build</a:t>
            </a:r>
            <a:endParaRPr lang="en-US" dirty="0"/>
          </a:p>
          <a:p>
            <a:endParaRPr lang="en-US" dirty="0"/>
          </a:p>
          <a:p>
            <a:r>
              <a:rPr lang="en-US" dirty="0"/>
              <a:t>Docs:      </a:t>
            </a:r>
            <a:r>
              <a:rPr lang="en-US" dirty="0">
                <a:hlinkClick r:id="rId3"/>
              </a:rPr>
              <a:t>docs.microsoft.com/dotnet/</a:t>
            </a:r>
            <a:r>
              <a:rPr lang="en-US" dirty="0" err="1">
                <a:hlinkClick r:id="rId3"/>
              </a:rPr>
              <a:t>csharp</a:t>
            </a:r>
            <a:endParaRPr lang="en-US" dirty="0"/>
          </a:p>
          <a:p>
            <a:endParaRPr lang="en-US" dirty="0"/>
          </a:p>
          <a:p>
            <a:r>
              <a:rPr lang="en-US" dirty="0"/>
              <a:t>Strategy: </a:t>
            </a:r>
            <a:r>
              <a:rPr lang="en-US" dirty="0">
                <a:hlinkClick r:id="rId4"/>
              </a:rPr>
              <a:t>devblogs.microsoft.com/dotnet/the-net-language-strategy</a:t>
            </a:r>
            <a:endParaRPr lang="en-US" dirty="0"/>
          </a:p>
          <a:p>
            <a:endParaRPr lang="en-US" dirty="0"/>
          </a:p>
          <a:p>
            <a:r>
              <a:rPr lang="en-US" dirty="0" err="1"/>
              <a:t>Github</a:t>
            </a:r>
            <a:r>
              <a:rPr lang="en-US" dirty="0"/>
              <a:t>:   </a:t>
            </a:r>
            <a:r>
              <a:rPr lang="en-US" dirty="0">
                <a:hlinkClick r:id="rId5"/>
              </a:rPr>
              <a:t>github.com/dotnet/csharplang</a:t>
            </a:r>
            <a:endParaRPr lang="en-US" dirty="0"/>
          </a:p>
          <a:p>
            <a:endParaRPr lang="en-US" dirty="0"/>
          </a:p>
          <a:p>
            <a:endParaRPr lang="en-US" dirty="0"/>
          </a:p>
        </p:txBody>
      </p:sp>
      <p:sp>
        <p:nvSpPr>
          <p:cNvPr id="5" name="Title 2">
            <a:extLst>
              <a:ext uri="{FF2B5EF4-FFF2-40B4-BE49-F238E27FC236}">
                <a16:creationId xmlns:a16="http://schemas.microsoft.com/office/drawing/2014/main" id="{018B89D5-0C23-437A-AEAF-78371EFDB469}"/>
              </a:ext>
            </a:extLst>
          </p:cNvPr>
          <p:cNvSpPr txBox="1">
            <a:spLocks/>
          </p:cNvSpPr>
          <p:nvPr/>
        </p:nvSpPr>
        <p:spPr>
          <a:xfrm>
            <a:off x="6398416" y="457200"/>
            <a:ext cx="5499897" cy="861774"/>
          </a:xfrm>
          <a:prstGeom prst="rect">
            <a:avLst/>
          </a:prstGeom>
        </p:spPr>
        <p:txBody>
          <a:bodyPr vert="horz" wrap="square" lIns="0" tIns="0" rIns="0" bIns="0" rtlCol="0" anchor="t">
            <a:spAutoFit/>
          </a:bodyPr>
          <a:lstStyle>
            <a:lvl1pPr algn="l" defTabSz="932742" rtl="0" eaLnBrk="1" latinLnBrk="0" hangingPunct="1">
              <a:lnSpc>
                <a:spcPct val="100000"/>
              </a:lnSpc>
              <a:spcBef>
                <a:spcPct val="0"/>
              </a:spcBef>
              <a:buNone/>
              <a:defRPr lang="en-US" sz="3600" b="0" kern="1200" cap="none" spc="-50" baseline="0">
                <a:ln w="3175">
                  <a:noFill/>
                </a:ln>
                <a:gradFill>
                  <a:gsLst>
                    <a:gs pos="8333">
                      <a:schemeClr val="tx1"/>
                    </a:gs>
                    <a:gs pos="26000">
                      <a:schemeClr val="tx1"/>
                    </a:gs>
                  </a:gsLst>
                  <a:lin ang="5400000" scaled="1"/>
                </a:gradFill>
                <a:effectLst/>
                <a:latin typeface="+mj-lt"/>
                <a:ea typeface="+mn-ea"/>
                <a:cs typeface="Segoe UI" pitchFamily="34" charset="0"/>
              </a:defRPr>
            </a:lvl1pPr>
          </a:lstStyle>
          <a:p>
            <a:pPr algn="r"/>
            <a:r>
              <a:rPr lang="en-US" sz="2800" spc="0" dirty="0">
                <a:gradFill>
                  <a:gsLst>
                    <a:gs pos="1250">
                      <a:schemeClr val="tx1"/>
                    </a:gs>
                    <a:gs pos="100000">
                      <a:schemeClr val="tx1"/>
                    </a:gs>
                  </a:gsLst>
                  <a:lin ang="5400000" scaled="0"/>
                </a:gradFill>
                <a:latin typeface="+mn-lt"/>
              </a:rPr>
              <a:t>@</a:t>
            </a:r>
            <a:r>
              <a:rPr lang="en-US" sz="2800" spc="0" dirty="0" err="1">
                <a:gradFill>
                  <a:gsLst>
                    <a:gs pos="1250">
                      <a:schemeClr val="tx1"/>
                    </a:gs>
                    <a:gs pos="100000">
                      <a:schemeClr val="tx1"/>
                    </a:gs>
                  </a:gsLst>
                  <a:lin ang="5400000" scaled="0"/>
                </a:gradFill>
                <a:latin typeface="+mn-lt"/>
              </a:rPr>
              <a:t>KathleenDollard</a:t>
            </a:r>
            <a:br>
              <a:rPr lang="en-US" dirty="0"/>
            </a:br>
            <a:r>
              <a:rPr lang="en-US" sz="2800" dirty="0">
                <a:latin typeface="+mn-lt"/>
              </a:rPr>
              <a:t>Kathleen.Dollard@Microsoft.com</a:t>
            </a:r>
            <a:endParaRPr lang="en-US" dirty="0">
              <a:latin typeface="+mn-lt"/>
            </a:endParaRPr>
          </a:p>
        </p:txBody>
      </p:sp>
      <p:pic>
        <p:nvPicPr>
          <p:cNvPr id="6" name="Picture 5">
            <a:extLst>
              <a:ext uri="{FF2B5EF4-FFF2-40B4-BE49-F238E27FC236}">
                <a16:creationId xmlns:a16="http://schemas.microsoft.com/office/drawing/2014/main" id="{4362577D-E6C3-4FFC-AB07-A8CF073B971E}"/>
              </a:ext>
            </a:extLst>
          </p:cNvPr>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 uri="{837473B0-CC2E-450A-ABE3-18F120FF3D39}">
                <a1611:picAttrSrcUrl xmlns:a1611="http://schemas.microsoft.com/office/drawing/2016/11/main" r:id="rId7"/>
              </a:ext>
            </a:extLst>
          </a:blip>
          <a:stretch>
            <a:fillRect/>
          </a:stretch>
        </p:blipFill>
        <p:spPr>
          <a:xfrm>
            <a:off x="8185604" y="31790"/>
            <a:ext cx="1107996" cy="1107996"/>
          </a:xfrm>
          <a:prstGeom prst="rect">
            <a:avLst/>
          </a:prstGeom>
        </p:spPr>
      </p:pic>
    </p:spTree>
    <p:extLst>
      <p:ext uri="{BB962C8B-B14F-4D97-AF65-F5344CB8AC3E}">
        <p14:creationId xmlns:p14="http://schemas.microsoft.com/office/powerpoint/2010/main" val="2979011405"/>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39642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4200" y="3033713"/>
            <a:ext cx="9144000" cy="498598"/>
          </a:xfrm>
        </p:spPr>
        <p:txBody>
          <a:bodyPr/>
          <a:lstStyle/>
          <a:p>
            <a:r>
              <a:rPr lang="en-US" dirty="0"/>
              <a:t>C# into the future</a:t>
            </a:r>
          </a:p>
        </p:txBody>
      </p:sp>
    </p:spTree>
    <p:extLst>
      <p:ext uri="{BB962C8B-B14F-4D97-AF65-F5344CB8AC3E}">
        <p14:creationId xmlns:p14="http://schemas.microsoft.com/office/powerpoint/2010/main" val="38205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Records</a:t>
            </a:r>
          </a:p>
        </p:txBody>
      </p:sp>
      <p:sp>
        <p:nvSpPr>
          <p:cNvPr id="5" name="Text Placeholder 2">
            <a:extLst>
              <a:ext uri="{FF2B5EF4-FFF2-40B4-BE49-F238E27FC236}">
                <a16:creationId xmlns:a16="http://schemas.microsoft.com/office/drawing/2014/main" id="{049E4CA6-5077-4C80-B500-6E283995DD1E}"/>
              </a:ext>
            </a:extLst>
          </p:cNvPr>
          <p:cNvSpPr txBox="1">
            <a:spLocks/>
          </p:cNvSpPr>
          <p:nvPr/>
        </p:nvSpPr>
        <p:spPr>
          <a:xfrm>
            <a:off x="1" y="2542877"/>
            <a:ext cx="12230257" cy="2158719"/>
          </a:xfrm>
          <a:prstGeom prst="rect">
            <a:avLst/>
          </a:prstGeom>
        </p:spPr>
        <p:txBody>
          <a:bodyPr vert="horz" wrap="square" lIns="0" tIns="0" rIns="0" bIns="0" rtlCol="0">
            <a:noAutofit/>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0000"/>
              </a:lnSpc>
            </a:pPr>
            <a:r>
              <a:rPr lang="en-US" sz="1600">
                <a:solidFill>
                  <a:srgbClr val="0000FF"/>
                </a:solidFill>
                <a:highlight>
                  <a:srgbClr val="FFFFFF"/>
                </a:highlight>
                <a:latin typeface="Consolas" panose="020B0609020204030204" pitchFamily="49" charset="0"/>
              </a:rPr>
              <a:t>class</a:t>
            </a:r>
            <a:r>
              <a:rPr lang="en-US" sz="1600">
                <a:solidFill>
                  <a:srgbClr val="000000"/>
                </a:solidFill>
                <a:highlight>
                  <a:srgbClr val="FFFFFF"/>
                </a:highlight>
                <a:latin typeface="Consolas" panose="020B0609020204030204" pitchFamily="49" charset="0"/>
              </a:rPr>
              <a:t> </a:t>
            </a:r>
            <a:r>
              <a:rPr lang="en-US" sz="1600">
                <a:solidFill>
                  <a:srgbClr val="2B91AF"/>
                </a:solidFill>
                <a:highlight>
                  <a:srgbClr val="FFFFFF"/>
                </a:highlight>
                <a:latin typeface="Consolas" panose="020B0609020204030204" pitchFamily="49" charset="0"/>
              </a:rPr>
              <a:t>Person</a:t>
            </a:r>
            <a:r>
              <a:rPr lang="en-US" sz="1600">
                <a:solidFill>
                  <a:srgbClr val="000000"/>
                </a:solidFill>
                <a:highlight>
                  <a:srgbClr val="FFFFFF"/>
                </a:highlight>
                <a:latin typeface="Consolas" panose="020B0609020204030204" pitchFamily="49" charset="0"/>
              </a:rPr>
              <a:t> : </a:t>
            </a:r>
            <a:r>
              <a:rPr lang="en-US" sz="1600">
                <a:solidFill>
                  <a:srgbClr val="2B91AF"/>
                </a:solidFill>
                <a:highlight>
                  <a:srgbClr val="FFFFFF"/>
                </a:highlight>
                <a:latin typeface="Consolas" panose="020B0609020204030204" pitchFamily="49" charset="0"/>
              </a:rPr>
              <a:t>IEquatable</a:t>
            </a:r>
            <a:r>
              <a:rPr lang="en-US" sz="1600">
                <a:solidFill>
                  <a:srgbClr val="000000"/>
                </a:solidFill>
                <a:highlight>
                  <a:srgbClr val="FFFFFF"/>
                </a:highlight>
                <a:latin typeface="Consolas" panose="020B0609020204030204" pitchFamily="49" charset="0"/>
              </a:rPr>
              <a:t>&lt;</a:t>
            </a:r>
            <a:r>
              <a:rPr lang="en-US" sz="1600">
                <a:solidFill>
                  <a:srgbClr val="2B91AF"/>
                </a:solidFill>
                <a:highlight>
                  <a:srgbClr val="FFFFFF"/>
                </a:highlight>
                <a:latin typeface="Consolas" panose="020B0609020204030204" pitchFamily="49" charset="0"/>
              </a:rPr>
              <a:t>Person</a:t>
            </a:r>
            <a:r>
              <a:rPr lang="en-US" sz="1600">
                <a:solidFill>
                  <a:srgbClr val="000000"/>
                </a:solidFill>
                <a:highlight>
                  <a:srgbClr val="FFFFFF"/>
                </a:highlight>
                <a:latin typeface="Consolas" panose="020B0609020204030204" pitchFamily="49" charset="0"/>
              </a:rPr>
              <a:t>&gt;</a:t>
            </a:r>
          </a:p>
          <a:p>
            <a:pPr>
              <a:spcBef>
                <a:spcPts val="0"/>
              </a:spcBef>
            </a:pPr>
            <a:r>
              <a:rPr lang="en-US" sz="1600">
                <a:solidFill>
                  <a:srgbClr val="000000"/>
                </a:solidFill>
                <a:highlight>
                  <a:srgbClr val="FFFFFF"/>
                </a:highlight>
                <a:latin typeface="Consolas" panose="020B0609020204030204" pitchFamily="49" charset="0"/>
              </a:rPr>
              <a:t>{</a:t>
            </a:r>
          </a:p>
          <a:p>
            <a:pPr>
              <a:spcBef>
                <a:spcPts val="0"/>
              </a:spcBef>
            </a:pP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public</a:t>
            </a: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string</a:t>
            </a:r>
            <a:r>
              <a:rPr lang="en-US" sz="1600">
                <a:solidFill>
                  <a:srgbClr val="000000"/>
                </a:solidFill>
                <a:highlight>
                  <a:srgbClr val="FFFFFF"/>
                </a:highlight>
                <a:latin typeface="Consolas" panose="020B0609020204030204" pitchFamily="49" charset="0"/>
              </a:rPr>
              <a:t> First { </a:t>
            </a:r>
            <a:r>
              <a:rPr lang="en-US" sz="1600">
                <a:solidFill>
                  <a:srgbClr val="0000FF"/>
                </a:solidFill>
                <a:highlight>
                  <a:srgbClr val="FFFFFF"/>
                </a:highlight>
                <a:latin typeface="Consolas" panose="020B0609020204030204" pitchFamily="49" charset="0"/>
              </a:rPr>
              <a:t>get</a:t>
            </a:r>
            <a:r>
              <a:rPr lang="en-US" sz="1600">
                <a:solidFill>
                  <a:srgbClr val="000000"/>
                </a:solidFill>
                <a:highlight>
                  <a:srgbClr val="FFFFFF"/>
                </a:highlight>
                <a:latin typeface="Consolas" panose="020B0609020204030204" pitchFamily="49" charset="0"/>
              </a:rPr>
              <a:t>; }</a:t>
            </a:r>
          </a:p>
          <a:p>
            <a:pPr>
              <a:spcBef>
                <a:spcPts val="0"/>
              </a:spcBef>
            </a:pP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public</a:t>
            </a: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string</a:t>
            </a:r>
            <a:r>
              <a:rPr lang="en-US" sz="1600">
                <a:solidFill>
                  <a:srgbClr val="000000"/>
                </a:solidFill>
                <a:highlight>
                  <a:srgbClr val="FFFFFF"/>
                </a:highlight>
                <a:latin typeface="Consolas" panose="020B0609020204030204" pitchFamily="49" charset="0"/>
              </a:rPr>
              <a:t> Last { </a:t>
            </a:r>
            <a:r>
              <a:rPr lang="en-US" sz="1600">
                <a:solidFill>
                  <a:srgbClr val="0000FF"/>
                </a:solidFill>
                <a:highlight>
                  <a:srgbClr val="FFFFFF"/>
                </a:highlight>
                <a:latin typeface="Consolas" panose="020B0609020204030204" pitchFamily="49" charset="0"/>
              </a:rPr>
              <a:t>get</a:t>
            </a:r>
            <a:r>
              <a:rPr lang="en-US" sz="1600">
                <a:solidFill>
                  <a:srgbClr val="000000"/>
                </a:solidFill>
                <a:highlight>
                  <a:srgbClr val="FFFFFF"/>
                </a:highlight>
                <a:latin typeface="Consolas" panose="020B0609020204030204" pitchFamily="49" charset="0"/>
              </a:rPr>
              <a:t>; }</a:t>
            </a:r>
          </a:p>
          <a:p>
            <a:pPr>
              <a:spcBef>
                <a:spcPts val="0"/>
              </a:spcBef>
            </a:pPr>
            <a:endParaRPr lang="en-US" sz="1600">
              <a:solidFill>
                <a:srgbClr val="000000"/>
              </a:solidFill>
              <a:highlight>
                <a:srgbClr val="FFFFFF"/>
              </a:highlight>
              <a:latin typeface="Consolas" panose="020B0609020204030204" pitchFamily="49" charset="0"/>
            </a:endParaRPr>
          </a:p>
          <a:p>
            <a:pPr>
              <a:spcBef>
                <a:spcPts val="0"/>
              </a:spcBef>
            </a:pP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public</a:t>
            </a:r>
            <a:r>
              <a:rPr lang="en-US" sz="1600">
                <a:solidFill>
                  <a:srgbClr val="000000"/>
                </a:solidFill>
                <a:highlight>
                  <a:srgbClr val="FFFFFF"/>
                </a:highlight>
                <a:latin typeface="Consolas" panose="020B0609020204030204" pitchFamily="49" charset="0"/>
              </a:rPr>
              <a:t> Person(</a:t>
            </a:r>
            <a:r>
              <a:rPr lang="en-US" sz="1600">
                <a:solidFill>
                  <a:srgbClr val="0000FF"/>
                </a:solidFill>
                <a:highlight>
                  <a:srgbClr val="FFFFFF"/>
                </a:highlight>
                <a:latin typeface="Consolas" panose="020B0609020204030204" pitchFamily="49" charset="0"/>
              </a:rPr>
              <a:t>string</a:t>
            </a:r>
            <a:r>
              <a:rPr lang="en-US" sz="1600">
                <a:solidFill>
                  <a:srgbClr val="000000"/>
                </a:solidFill>
                <a:highlight>
                  <a:srgbClr val="FFFFFF"/>
                </a:highlight>
                <a:latin typeface="Consolas" panose="020B0609020204030204" pitchFamily="49" charset="0"/>
              </a:rPr>
              <a:t> First, </a:t>
            </a:r>
            <a:r>
              <a:rPr lang="en-US" sz="1600">
                <a:solidFill>
                  <a:srgbClr val="0000FF"/>
                </a:solidFill>
                <a:highlight>
                  <a:srgbClr val="FFFFFF"/>
                </a:highlight>
                <a:latin typeface="Consolas" panose="020B0609020204030204" pitchFamily="49" charset="0"/>
              </a:rPr>
              <a:t>string</a:t>
            </a:r>
            <a:r>
              <a:rPr lang="en-US" sz="1600">
                <a:solidFill>
                  <a:srgbClr val="000000"/>
                </a:solidFill>
                <a:highlight>
                  <a:srgbClr val="FFFFFF"/>
                </a:highlight>
                <a:latin typeface="Consolas" panose="020B0609020204030204" pitchFamily="49" charset="0"/>
              </a:rPr>
              <a:t> Last) =&gt; (</a:t>
            </a:r>
            <a:r>
              <a:rPr lang="en-US" sz="1600">
                <a:solidFill>
                  <a:srgbClr val="0000FF"/>
                </a:solidFill>
                <a:highlight>
                  <a:srgbClr val="FFFFFF"/>
                </a:highlight>
                <a:latin typeface="Consolas" panose="020B0609020204030204" pitchFamily="49" charset="0"/>
              </a:rPr>
              <a:t>this</a:t>
            </a:r>
            <a:r>
              <a:rPr lang="en-US" sz="1600">
                <a:solidFill>
                  <a:srgbClr val="000000"/>
                </a:solidFill>
                <a:highlight>
                  <a:srgbClr val="FFFFFF"/>
                </a:highlight>
                <a:latin typeface="Consolas" panose="020B0609020204030204" pitchFamily="49" charset="0"/>
              </a:rPr>
              <a:t>.First, </a:t>
            </a:r>
            <a:r>
              <a:rPr lang="en-US" sz="1600">
                <a:solidFill>
                  <a:srgbClr val="0000FF"/>
                </a:solidFill>
                <a:highlight>
                  <a:srgbClr val="FFFFFF"/>
                </a:highlight>
                <a:latin typeface="Consolas" panose="020B0609020204030204" pitchFamily="49" charset="0"/>
              </a:rPr>
              <a:t>this</a:t>
            </a:r>
            <a:r>
              <a:rPr lang="en-US" sz="1600">
                <a:solidFill>
                  <a:srgbClr val="000000"/>
                </a:solidFill>
                <a:highlight>
                  <a:srgbClr val="FFFFFF"/>
                </a:highlight>
                <a:latin typeface="Consolas" panose="020B0609020204030204" pitchFamily="49" charset="0"/>
              </a:rPr>
              <a:t>.Last) = (First, Last);</a:t>
            </a:r>
          </a:p>
          <a:p>
            <a:pPr>
              <a:spcBef>
                <a:spcPts val="0"/>
              </a:spcBef>
            </a:pPr>
            <a:endParaRPr lang="en-US" sz="1600">
              <a:solidFill>
                <a:srgbClr val="000000"/>
              </a:solidFill>
              <a:highlight>
                <a:srgbClr val="FFFFFF"/>
              </a:highlight>
              <a:latin typeface="Consolas" panose="020B0609020204030204" pitchFamily="49" charset="0"/>
            </a:endParaRPr>
          </a:p>
          <a:p>
            <a:pPr>
              <a:spcBef>
                <a:spcPts val="0"/>
              </a:spcBef>
            </a:pP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public void</a:t>
            </a:r>
            <a:r>
              <a:rPr lang="en-US" sz="1600">
                <a:solidFill>
                  <a:srgbClr val="000000"/>
                </a:solidFill>
                <a:highlight>
                  <a:srgbClr val="FFFFFF"/>
                </a:highlight>
                <a:latin typeface="Consolas" panose="020B0609020204030204" pitchFamily="49" charset="0"/>
              </a:rPr>
              <a:t> Deconstruct(</a:t>
            </a:r>
            <a:r>
              <a:rPr lang="en-US" sz="1600">
                <a:solidFill>
                  <a:srgbClr val="0000FF"/>
                </a:solidFill>
                <a:highlight>
                  <a:srgbClr val="FFFFFF"/>
                </a:highlight>
                <a:latin typeface="Consolas" panose="020B0609020204030204" pitchFamily="49" charset="0"/>
              </a:rPr>
              <a:t>out string</a:t>
            </a:r>
            <a:r>
              <a:rPr lang="en-US" sz="1600">
                <a:solidFill>
                  <a:srgbClr val="000000"/>
                </a:solidFill>
                <a:highlight>
                  <a:srgbClr val="FFFFFF"/>
                </a:highlight>
                <a:latin typeface="Consolas" panose="020B0609020204030204" pitchFamily="49" charset="0"/>
              </a:rPr>
              <a:t> First, </a:t>
            </a:r>
            <a:r>
              <a:rPr lang="en-US" sz="1600">
                <a:solidFill>
                  <a:srgbClr val="0000FF"/>
                </a:solidFill>
                <a:highlight>
                  <a:srgbClr val="FFFFFF"/>
                </a:highlight>
                <a:latin typeface="Consolas" panose="020B0609020204030204" pitchFamily="49" charset="0"/>
              </a:rPr>
              <a:t>out string</a:t>
            </a:r>
            <a:r>
              <a:rPr lang="en-US" sz="1600">
                <a:solidFill>
                  <a:srgbClr val="000000"/>
                </a:solidFill>
                <a:highlight>
                  <a:srgbClr val="FFFFFF"/>
                </a:highlight>
                <a:latin typeface="Consolas" panose="020B0609020204030204" pitchFamily="49" charset="0"/>
              </a:rPr>
              <a:t> Last) =&gt; (First, Last) = (</a:t>
            </a:r>
            <a:r>
              <a:rPr lang="en-US" sz="1600">
                <a:solidFill>
                  <a:srgbClr val="0000FF"/>
                </a:solidFill>
                <a:highlight>
                  <a:srgbClr val="FFFFFF"/>
                </a:highlight>
                <a:latin typeface="Consolas" panose="020B0609020204030204" pitchFamily="49" charset="0"/>
              </a:rPr>
              <a:t>this</a:t>
            </a:r>
            <a:r>
              <a:rPr lang="en-US" sz="1600">
                <a:solidFill>
                  <a:srgbClr val="000000"/>
                </a:solidFill>
                <a:highlight>
                  <a:srgbClr val="FFFFFF"/>
                </a:highlight>
                <a:latin typeface="Consolas" panose="020B0609020204030204" pitchFamily="49" charset="0"/>
              </a:rPr>
              <a:t>.First, </a:t>
            </a:r>
            <a:r>
              <a:rPr lang="en-US" sz="1600">
                <a:solidFill>
                  <a:srgbClr val="0000FF"/>
                </a:solidFill>
                <a:highlight>
                  <a:srgbClr val="FFFFFF"/>
                </a:highlight>
                <a:latin typeface="Consolas" panose="020B0609020204030204" pitchFamily="49" charset="0"/>
              </a:rPr>
              <a:t>this</a:t>
            </a:r>
            <a:r>
              <a:rPr lang="en-US" sz="1600">
                <a:solidFill>
                  <a:srgbClr val="000000"/>
                </a:solidFill>
                <a:highlight>
                  <a:srgbClr val="FFFFFF"/>
                </a:highlight>
                <a:latin typeface="Consolas" panose="020B0609020204030204" pitchFamily="49" charset="0"/>
              </a:rPr>
              <a:t>.Last);</a:t>
            </a:r>
          </a:p>
          <a:p>
            <a:pPr>
              <a:spcBef>
                <a:spcPts val="0"/>
              </a:spcBef>
            </a:pPr>
            <a:endParaRPr lang="en-US" sz="1600">
              <a:solidFill>
                <a:srgbClr val="000000"/>
              </a:solidFill>
              <a:highlight>
                <a:srgbClr val="FFFFFF"/>
              </a:highlight>
              <a:latin typeface="Consolas" panose="020B0609020204030204" pitchFamily="49" charset="0"/>
            </a:endParaRPr>
          </a:p>
          <a:p>
            <a:pPr>
              <a:spcBef>
                <a:spcPts val="0"/>
              </a:spcBef>
            </a:pP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public</a:t>
            </a: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bool</a:t>
            </a:r>
            <a:r>
              <a:rPr lang="en-US" sz="1600">
                <a:solidFill>
                  <a:srgbClr val="000000"/>
                </a:solidFill>
                <a:highlight>
                  <a:srgbClr val="FFFFFF"/>
                </a:highlight>
                <a:latin typeface="Consolas" panose="020B0609020204030204" pitchFamily="49" charset="0"/>
              </a:rPr>
              <a:t> Equals(</a:t>
            </a:r>
            <a:r>
              <a:rPr lang="en-US" sz="1600">
                <a:solidFill>
                  <a:srgbClr val="2B91AF"/>
                </a:solidFill>
                <a:highlight>
                  <a:srgbClr val="FFFFFF"/>
                </a:highlight>
                <a:latin typeface="Consolas" panose="020B0609020204030204" pitchFamily="49" charset="0"/>
              </a:rPr>
              <a:t>Person</a:t>
            </a:r>
            <a:r>
              <a:rPr lang="en-US" sz="1600">
                <a:solidFill>
                  <a:srgbClr val="000000"/>
                </a:solidFill>
                <a:highlight>
                  <a:srgbClr val="FFFFFF"/>
                </a:highlight>
                <a:latin typeface="Consolas" panose="020B0609020204030204" pitchFamily="49" charset="0"/>
              </a:rPr>
              <a:t> other) =&gt; other != </a:t>
            </a:r>
            <a:r>
              <a:rPr lang="en-US" sz="1600">
                <a:solidFill>
                  <a:srgbClr val="0000FF"/>
                </a:solidFill>
                <a:highlight>
                  <a:srgbClr val="FFFFFF"/>
                </a:highlight>
                <a:latin typeface="Consolas" panose="020B0609020204030204" pitchFamily="49" charset="0"/>
              </a:rPr>
              <a:t>null </a:t>
            </a:r>
            <a:r>
              <a:rPr lang="en-US" sz="1600">
                <a:solidFill>
                  <a:srgbClr val="000000"/>
                </a:solidFill>
                <a:highlight>
                  <a:srgbClr val="FFFFFF"/>
                </a:highlight>
                <a:latin typeface="Consolas" panose="020B0609020204030204" pitchFamily="49" charset="0"/>
              </a:rPr>
              <a:t>&amp;&amp; First == other.First &amp;&amp; Last == other.Last;</a:t>
            </a:r>
          </a:p>
          <a:p>
            <a:pPr>
              <a:spcBef>
                <a:spcPts val="0"/>
              </a:spcBef>
            </a:pPr>
            <a:endParaRPr lang="en-US" sz="1600">
              <a:solidFill>
                <a:srgbClr val="000000"/>
              </a:solidFill>
              <a:highlight>
                <a:srgbClr val="FFFFFF"/>
              </a:highlight>
              <a:latin typeface="Consolas" panose="020B0609020204030204" pitchFamily="49" charset="0"/>
            </a:endParaRPr>
          </a:p>
          <a:p>
            <a:pPr>
              <a:spcBef>
                <a:spcPts val="0"/>
              </a:spcBef>
            </a:pP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public</a:t>
            </a: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override</a:t>
            </a: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bool</a:t>
            </a:r>
            <a:r>
              <a:rPr lang="en-US" sz="1600">
                <a:solidFill>
                  <a:srgbClr val="000000"/>
                </a:solidFill>
                <a:highlight>
                  <a:srgbClr val="FFFFFF"/>
                </a:highlight>
                <a:latin typeface="Consolas" panose="020B0609020204030204" pitchFamily="49" charset="0"/>
              </a:rPr>
              <a:t> Equals(</a:t>
            </a:r>
            <a:r>
              <a:rPr lang="en-US" sz="1600">
                <a:solidFill>
                  <a:srgbClr val="0000FF"/>
                </a:solidFill>
                <a:highlight>
                  <a:srgbClr val="FFFFFF"/>
                </a:highlight>
                <a:latin typeface="Consolas" panose="020B0609020204030204" pitchFamily="49" charset="0"/>
              </a:rPr>
              <a:t>object</a:t>
            </a:r>
            <a:r>
              <a:rPr lang="en-US" sz="1600">
                <a:solidFill>
                  <a:srgbClr val="000000"/>
                </a:solidFill>
                <a:highlight>
                  <a:srgbClr val="FFFFFF"/>
                </a:highlight>
                <a:latin typeface="Consolas" panose="020B0609020204030204" pitchFamily="49" charset="0"/>
              </a:rPr>
              <a:t> obj) =&gt; obj </a:t>
            </a:r>
            <a:r>
              <a:rPr lang="en-US" sz="1600">
                <a:solidFill>
                  <a:srgbClr val="0000FF"/>
                </a:solidFill>
                <a:highlight>
                  <a:srgbClr val="FFFFFF"/>
                </a:highlight>
                <a:latin typeface="Consolas" panose="020B0609020204030204" pitchFamily="49" charset="0"/>
              </a:rPr>
              <a:t>is</a:t>
            </a:r>
            <a:r>
              <a:rPr lang="en-US" sz="1600">
                <a:solidFill>
                  <a:srgbClr val="000000"/>
                </a:solidFill>
                <a:highlight>
                  <a:srgbClr val="FFFFFF"/>
                </a:highlight>
                <a:latin typeface="Consolas" panose="020B0609020204030204" pitchFamily="49" charset="0"/>
              </a:rPr>
              <a:t> </a:t>
            </a:r>
            <a:r>
              <a:rPr lang="en-US" sz="1600">
                <a:solidFill>
                  <a:srgbClr val="2B91AF"/>
                </a:solidFill>
                <a:highlight>
                  <a:srgbClr val="FFFFFF"/>
                </a:highlight>
                <a:latin typeface="Consolas" panose="020B0609020204030204" pitchFamily="49" charset="0"/>
              </a:rPr>
              <a:t>Person</a:t>
            </a:r>
            <a:r>
              <a:rPr lang="en-US" sz="1600">
                <a:solidFill>
                  <a:srgbClr val="000000"/>
                </a:solidFill>
                <a:highlight>
                  <a:srgbClr val="FFFFFF"/>
                </a:highlight>
                <a:latin typeface="Consolas" panose="020B0609020204030204" pitchFamily="49" charset="0"/>
              </a:rPr>
              <a:t> other ? Equals(other) : </a:t>
            </a:r>
            <a:r>
              <a:rPr lang="en-US" sz="1600">
                <a:solidFill>
                  <a:srgbClr val="0000FF"/>
                </a:solidFill>
                <a:highlight>
                  <a:srgbClr val="FFFFFF"/>
                </a:highlight>
                <a:latin typeface="Consolas" panose="020B0609020204030204" pitchFamily="49" charset="0"/>
              </a:rPr>
              <a:t>false</a:t>
            </a:r>
            <a:r>
              <a:rPr lang="en-US" sz="1600">
                <a:solidFill>
                  <a:srgbClr val="000000"/>
                </a:solidFill>
                <a:highlight>
                  <a:srgbClr val="FFFFFF"/>
                </a:highlight>
                <a:latin typeface="Consolas" panose="020B0609020204030204" pitchFamily="49" charset="0"/>
              </a:rPr>
              <a:t>;</a:t>
            </a:r>
          </a:p>
          <a:p>
            <a:pPr>
              <a:spcBef>
                <a:spcPts val="0"/>
              </a:spcBef>
            </a:pP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public</a:t>
            </a: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override</a:t>
            </a:r>
            <a:r>
              <a:rPr lang="en-US" sz="1600">
                <a:solidFill>
                  <a:srgbClr val="000000"/>
                </a:solidFill>
                <a:highlight>
                  <a:srgbClr val="FFFFFF"/>
                </a:highlight>
                <a:latin typeface="Consolas" panose="020B0609020204030204" pitchFamily="49" charset="0"/>
              </a:rPr>
              <a:t> </a:t>
            </a:r>
            <a:r>
              <a:rPr lang="en-US" sz="1600">
                <a:solidFill>
                  <a:srgbClr val="0000FF"/>
                </a:solidFill>
                <a:highlight>
                  <a:srgbClr val="FFFFFF"/>
                </a:highlight>
                <a:latin typeface="Consolas" panose="020B0609020204030204" pitchFamily="49" charset="0"/>
              </a:rPr>
              <a:t>int</a:t>
            </a:r>
            <a:r>
              <a:rPr lang="en-US" sz="1600">
                <a:solidFill>
                  <a:srgbClr val="000000"/>
                </a:solidFill>
                <a:highlight>
                  <a:srgbClr val="FFFFFF"/>
                </a:highlight>
                <a:latin typeface="Consolas" panose="020B0609020204030204" pitchFamily="49" charset="0"/>
              </a:rPr>
              <a:t> GetHashCode() =&gt; GreatHashFunction(First, Last);</a:t>
            </a:r>
          </a:p>
          <a:p>
            <a:pPr>
              <a:spcBef>
                <a:spcPts val="0"/>
              </a:spcBef>
            </a:pPr>
            <a:r>
              <a:rPr lang="en-US" sz="1600">
                <a:solidFill>
                  <a:srgbClr val="000000"/>
                </a:solidFill>
                <a:highlight>
                  <a:srgbClr val="FFFFFF"/>
                </a:highlight>
                <a:latin typeface="Consolas" panose="020B0609020204030204" pitchFamily="49" charset="0"/>
              </a:rPr>
              <a:t>    …</a:t>
            </a:r>
          </a:p>
          <a:p>
            <a:pPr>
              <a:spcBef>
                <a:spcPts val="0"/>
              </a:spcBef>
            </a:pPr>
            <a:r>
              <a:rPr lang="en-US" sz="1600">
                <a:solidFill>
                  <a:srgbClr val="000000"/>
                </a:solidFill>
                <a:highlight>
                  <a:srgbClr val="FFFFFF"/>
                </a:highlight>
                <a:latin typeface="Consolas" panose="020B0609020204030204" pitchFamily="49" charset="0"/>
              </a:rPr>
              <a:t>}</a:t>
            </a:r>
            <a:endParaRPr lang="en-US" sz="1600" dirty="0">
              <a:solidFill>
                <a:srgbClr val="000000"/>
              </a:solidFill>
              <a:highlight>
                <a:srgbClr val="FFFFFF"/>
              </a:highlight>
              <a:latin typeface="Consolas" panose="020B0609020204030204" pitchFamily="49" charset="0"/>
            </a:endParaRPr>
          </a:p>
        </p:txBody>
      </p:sp>
      <p:sp>
        <p:nvSpPr>
          <p:cNvPr id="7" name="Text Placeholder 2">
            <a:extLst>
              <a:ext uri="{FF2B5EF4-FFF2-40B4-BE49-F238E27FC236}">
                <a16:creationId xmlns:a16="http://schemas.microsoft.com/office/drawing/2014/main" id="{8F9A9EBA-AA79-426A-84B0-080F56E7144D}"/>
              </a:ext>
            </a:extLst>
          </p:cNvPr>
          <p:cNvSpPr txBox="1">
            <a:spLocks/>
          </p:cNvSpPr>
          <p:nvPr/>
        </p:nvSpPr>
        <p:spPr>
          <a:xfrm>
            <a:off x="609103" y="1543435"/>
            <a:ext cx="11648565" cy="2088861"/>
          </a:xfrm>
          <a:prstGeom prst="rect">
            <a:avLst/>
          </a:prstGeom>
        </p:spPr>
        <p:txBody>
          <a:bodyPr vert="horz" lIns="91400" tIns="45700" rIns="91400" bIns="45700" rtlCol="0">
            <a:noAutofit/>
          </a:bodyPr>
          <a:lstStyle>
            <a:lvl1pPr marL="0" indent="0" algn="l" defTabSz="914400" rtl="0" eaLnBrk="1" latinLnBrk="0" hangingPunct="1">
              <a:lnSpc>
                <a:spcPct val="90000"/>
              </a:lnSpc>
              <a:spcBef>
                <a:spcPts val="1000"/>
              </a:spcBef>
              <a:buFont typeface="Arial" panose="020B0604020202020204" pitchFamily="34" charset="0"/>
              <a:buNone/>
              <a:defRPr sz="3235"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1pPr>
            <a:lvl2pPr marL="339726" indent="0" algn="l" defTabSz="914400" rtl="0" eaLnBrk="1" latinLnBrk="0" hangingPunct="1">
              <a:lnSpc>
                <a:spcPct val="90000"/>
              </a:lnSpc>
              <a:spcBef>
                <a:spcPts val="500"/>
              </a:spcBef>
              <a:buFont typeface="Arial" panose="020B0604020202020204" pitchFamily="34" charset="0"/>
              <a:buNone/>
              <a:defRPr sz="24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2pPr>
            <a:lvl3pPr marL="573090" indent="0" algn="l" defTabSz="914400" rtl="0" eaLnBrk="1" latinLnBrk="0" hangingPunct="1">
              <a:lnSpc>
                <a:spcPct val="90000"/>
              </a:lnSpc>
              <a:spcBef>
                <a:spcPts val="500"/>
              </a:spcBef>
              <a:buFont typeface="Arial" panose="020B0604020202020204" pitchFamily="34" charset="0"/>
              <a:buNone/>
              <a:defRPr sz="20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3pPr>
            <a:lvl4pPr marL="798516" indent="0" algn="l" defTabSz="914400" rtl="0" eaLnBrk="1" latinLnBrk="0" hangingPunct="1">
              <a:lnSpc>
                <a:spcPct val="90000"/>
              </a:lnSpc>
              <a:spcBef>
                <a:spcPts val="500"/>
              </a:spcBef>
              <a:buFont typeface="Arial" panose="020B0604020202020204" pitchFamily="34" charset="0"/>
              <a:buNone/>
              <a:defRPr sz="18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4pPr>
            <a:lvl5pPr marL="1030292" indent="0" algn="l" defTabSz="914400" rtl="0" eaLnBrk="1" latinLnBrk="0" hangingPunct="1">
              <a:lnSpc>
                <a:spcPct val="90000"/>
              </a:lnSpc>
              <a:spcBef>
                <a:spcPts val="500"/>
              </a:spcBef>
              <a:buFont typeface="Arial" panose="020B0604020202020204" pitchFamily="34" charset="0"/>
              <a:buNone/>
              <a:defRPr sz="18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8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record</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a:t>
            </a:r>
            <a:r>
              <a:rPr kumimoji="0" lang="en-US" sz="2000" b="0" i="0" u="none" strike="noStrike" kern="1200" cap="none" spc="0" normalizeH="0" baseline="0" noProof="0" dirty="0">
                <a:ln>
                  <a:noFill/>
                </a:ln>
                <a:solidFill>
                  <a:srgbClr val="2B91AF"/>
                </a:solidFill>
                <a:effectLst/>
                <a:highlight>
                  <a:srgbClr val="FFFFFF"/>
                </a:highlight>
                <a:uLnTx/>
                <a:uFillTx/>
                <a:latin typeface="Consolas" panose="020B0609020204030204" pitchFamily="49" charset="0"/>
                <a:ea typeface="+mn-ea"/>
              </a:rPr>
              <a:t>Person</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a:t>
            </a: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string</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First, </a:t>
            </a: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string</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Last);</a:t>
            </a:r>
          </a:p>
        </p:txBody>
      </p:sp>
      <p:sp>
        <p:nvSpPr>
          <p:cNvPr id="8" name="Arrow: Down 7">
            <a:extLst>
              <a:ext uri="{FF2B5EF4-FFF2-40B4-BE49-F238E27FC236}">
                <a16:creationId xmlns:a16="http://schemas.microsoft.com/office/drawing/2014/main" id="{7868A6CA-50DC-4F0B-BA89-83AF1DFA5636}"/>
              </a:ext>
            </a:extLst>
          </p:cNvPr>
          <p:cNvSpPr/>
          <p:nvPr/>
        </p:nvSpPr>
        <p:spPr>
          <a:xfrm>
            <a:off x="3048432" y="2011035"/>
            <a:ext cx="406341" cy="4063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srgbClr val="FFFFFF"/>
              </a:solidFill>
              <a:effectLst/>
              <a:uLnTx/>
              <a:uFillTx/>
              <a:latin typeface="Segoe UI"/>
              <a:ea typeface="+mn-ea"/>
              <a:cs typeface="+mn-cs"/>
            </a:endParaRPr>
          </a:p>
        </p:txBody>
      </p:sp>
    </p:spTree>
    <p:extLst>
      <p:ext uri="{BB962C8B-B14F-4D97-AF65-F5344CB8AC3E}">
        <p14:creationId xmlns:p14="http://schemas.microsoft.com/office/powerpoint/2010/main" val="2065152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11" end="11"/>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12" end="1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13" end="1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02C26E0-0258-1546-8AC0-5EF40BD723C6}"/>
              </a:ext>
            </a:extLst>
          </p:cNvPr>
          <p:cNvSpPr>
            <a:spLocks noGrp="1"/>
          </p:cNvSpPr>
          <p:nvPr>
            <p:ph type="title"/>
          </p:nvPr>
        </p:nvSpPr>
        <p:spPr/>
        <p:txBody>
          <a:bodyPr/>
          <a:lstStyle/>
          <a:p>
            <a:r>
              <a:rPr lang="en-US" dirty="0"/>
              <a:t>Visual Basic .NET 16.0</a:t>
            </a:r>
          </a:p>
        </p:txBody>
      </p:sp>
      <p:sp>
        <p:nvSpPr>
          <p:cNvPr id="4" name="Content Placeholder 3">
            <a:extLst>
              <a:ext uri="{FF2B5EF4-FFF2-40B4-BE49-F238E27FC236}">
                <a16:creationId xmlns:a16="http://schemas.microsoft.com/office/drawing/2014/main" id="{5F0D1964-21E8-AA44-951F-09BB02445D0C}"/>
              </a:ext>
            </a:extLst>
          </p:cNvPr>
          <p:cNvSpPr>
            <a:spLocks noGrp="1"/>
          </p:cNvSpPr>
          <p:nvPr>
            <p:ph sz="quarter" idx="10"/>
          </p:nvPr>
        </p:nvSpPr>
        <p:spPr>
          <a:xfrm>
            <a:off x="584200" y="1435100"/>
            <a:ext cx="11018838" cy="2412968"/>
          </a:xfrm>
        </p:spPr>
        <p:txBody>
          <a:bodyPr/>
          <a:lstStyle/>
          <a:p>
            <a:r>
              <a:rPr lang="en-US" dirty="0"/>
              <a:t>Continuing Visual Studio improvements</a:t>
            </a:r>
          </a:p>
          <a:p>
            <a:r>
              <a:rPr lang="en-US" dirty="0"/>
              <a:t>Previously, Visual Basic Runtime (microsoft.visualbasic.dll) was incomplete in .NET Core</a:t>
            </a:r>
          </a:p>
          <a:p>
            <a:r>
              <a:rPr lang="en-US" dirty="0"/>
              <a:t>Filling out most of this in .NET Core 3.0</a:t>
            </a:r>
          </a:p>
          <a:p>
            <a:pPr lvl="1"/>
            <a:r>
              <a:rPr lang="en-US" sz="2800" dirty="0"/>
              <a:t>Preview 6</a:t>
            </a:r>
          </a:p>
        </p:txBody>
      </p:sp>
    </p:spTree>
    <p:extLst>
      <p:ext uri="{BB962C8B-B14F-4D97-AF65-F5344CB8AC3E}">
        <p14:creationId xmlns:p14="http://schemas.microsoft.com/office/powerpoint/2010/main" val="810389425"/>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Records</a:t>
            </a:r>
          </a:p>
        </p:txBody>
      </p:sp>
      <p:sp>
        <p:nvSpPr>
          <p:cNvPr id="5" name="Text Placeholder 2">
            <a:extLst>
              <a:ext uri="{FF2B5EF4-FFF2-40B4-BE49-F238E27FC236}">
                <a16:creationId xmlns:a16="http://schemas.microsoft.com/office/drawing/2014/main" id="{AE40EA52-DE97-4C13-B1AC-317EC2F465CE}"/>
              </a:ext>
            </a:extLst>
          </p:cNvPr>
          <p:cNvSpPr txBox="1">
            <a:spLocks/>
          </p:cNvSpPr>
          <p:nvPr/>
        </p:nvSpPr>
        <p:spPr>
          <a:xfrm>
            <a:off x="609103" y="1543435"/>
            <a:ext cx="11648565" cy="2088861"/>
          </a:xfrm>
          <a:prstGeom prst="rect">
            <a:avLst/>
          </a:prstGeom>
        </p:spPr>
        <p:txBody>
          <a:bodyPr vert="horz" lIns="91400" tIns="45700" rIns="91400" bIns="45700" rtlCol="0">
            <a:noAutofit/>
          </a:bodyPr>
          <a:lstStyle>
            <a:lvl1pPr marL="0" indent="0" algn="l" defTabSz="914400" rtl="0" eaLnBrk="1" latinLnBrk="0" hangingPunct="1">
              <a:lnSpc>
                <a:spcPct val="90000"/>
              </a:lnSpc>
              <a:spcBef>
                <a:spcPts val="1000"/>
              </a:spcBef>
              <a:buFont typeface="Arial" panose="020B0604020202020204" pitchFamily="34" charset="0"/>
              <a:buNone/>
              <a:defRPr sz="3235"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1pPr>
            <a:lvl2pPr marL="339726" indent="0" algn="l" defTabSz="914400" rtl="0" eaLnBrk="1" latinLnBrk="0" hangingPunct="1">
              <a:lnSpc>
                <a:spcPct val="90000"/>
              </a:lnSpc>
              <a:spcBef>
                <a:spcPts val="500"/>
              </a:spcBef>
              <a:buFont typeface="Arial" panose="020B0604020202020204" pitchFamily="34" charset="0"/>
              <a:buNone/>
              <a:defRPr sz="24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2pPr>
            <a:lvl3pPr marL="573090" indent="0" algn="l" defTabSz="914400" rtl="0" eaLnBrk="1" latinLnBrk="0" hangingPunct="1">
              <a:lnSpc>
                <a:spcPct val="90000"/>
              </a:lnSpc>
              <a:spcBef>
                <a:spcPts val="500"/>
              </a:spcBef>
              <a:buFont typeface="Arial" panose="020B0604020202020204" pitchFamily="34" charset="0"/>
              <a:buNone/>
              <a:defRPr sz="20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3pPr>
            <a:lvl4pPr marL="798516" indent="0" algn="l" defTabSz="914400" rtl="0" eaLnBrk="1" latinLnBrk="0" hangingPunct="1">
              <a:lnSpc>
                <a:spcPct val="90000"/>
              </a:lnSpc>
              <a:spcBef>
                <a:spcPts val="500"/>
              </a:spcBef>
              <a:buFont typeface="Arial" panose="020B0604020202020204" pitchFamily="34" charset="0"/>
              <a:buNone/>
              <a:defRPr sz="18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4pPr>
            <a:lvl5pPr marL="1030292" indent="0" algn="l" defTabSz="914400" rtl="0" eaLnBrk="1" latinLnBrk="0" hangingPunct="1">
              <a:lnSpc>
                <a:spcPct val="90000"/>
              </a:lnSpc>
              <a:spcBef>
                <a:spcPts val="500"/>
              </a:spcBef>
              <a:buFont typeface="Arial" panose="020B0604020202020204" pitchFamily="34" charset="0"/>
              <a:buNone/>
              <a:defRPr sz="1800" kern="1200">
                <a:gradFill>
                  <a:gsLst>
                    <a:gs pos="1250">
                      <a:srgbClr val="000000"/>
                    </a:gs>
                    <a:gs pos="100000">
                      <a:srgbClr val="000000"/>
                    </a:gs>
                  </a:gsLst>
                  <a:lin ang="5400000" scaled="0"/>
                </a:gradFill>
                <a:latin typeface="Consolas" panose="020B0609020204030204" pitchFamily="49" charset="0"/>
                <a:ea typeface="+mn-ea"/>
                <a:cs typeface="Consolas" panose="020B0609020204030204" pitchFamily="49"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8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record</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a:t>
            </a:r>
            <a:r>
              <a:rPr kumimoji="0" lang="en-US" sz="2000" b="0" i="0" u="none" strike="noStrike" kern="1200" cap="none" spc="0" normalizeH="0" baseline="0" noProof="0" dirty="0">
                <a:ln>
                  <a:noFill/>
                </a:ln>
                <a:solidFill>
                  <a:srgbClr val="2B91AF"/>
                </a:solidFill>
                <a:effectLst/>
                <a:highlight>
                  <a:srgbClr val="FFFFFF"/>
                </a:highlight>
                <a:uLnTx/>
                <a:uFillTx/>
                <a:latin typeface="Consolas" panose="020B0609020204030204" pitchFamily="49" charset="0"/>
                <a:ea typeface="+mn-ea"/>
              </a:rPr>
              <a:t>Person</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a:t>
            </a: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string</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First, </a:t>
            </a: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string</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Last);</a:t>
            </a:r>
          </a:p>
          <a:p>
            <a:pPr marL="0" marR="0" lvl="0" indent="0" algn="l" defTabSz="914400" rtl="0" eaLnBrk="1" fontAlgn="auto" latinLnBrk="0" hangingPunct="1">
              <a:lnSpc>
                <a:spcPct val="80000"/>
              </a:lnSpc>
              <a:spcBef>
                <a:spcPts val="1000"/>
              </a:spcBef>
              <a:spcAft>
                <a:spcPts val="0"/>
              </a:spcAft>
              <a:buClrTx/>
              <a:buSzTx/>
              <a:buFont typeface="Arial" panose="020B0604020202020204" pitchFamily="34" charset="0"/>
              <a:buNone/>
              <a:tabLst/>
              <a:defRPr/>
            </a:pPr>
            <a:endPar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endParaRPr>
          </a:p>
          <a:p>
            <a:pPr marL="0" marR="0" lvl="0" indent="0" algn="l" defTabSz="914400" rtl="0" eaLnBrk="1" fontAlgn="auto" latinLnBrk="0" hangingPunct="1">
              <a:lnSpc>
                <a:spcPct val="8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record</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a:t>
            </a:r>
            <a:r>
              <a:rPr kumimoji="0" lang="en-US" sz="2000" b="0" i="0" u="none" strike="noStrike" kern="1200" cap="none" spc="0" normalizeH="0" baseline="0" noProof="0" dirty="0">
                <a:ln>
                  <a:noFill/>
                </a:ln>
                <a:solidFill>
                  <a:srgbClr val="2B91AF"/>
                </a:solidFill>
                <a:effectLst/>
                <a:highlight>
                  <a:srgbClr val="FFFFFF"/>
                </a:highlight>
                <a:uLnTx/>
                <a:uFillTx/>
                <a:latin typeface="Consolas" panose="020B0609020204030204" pitchFamily="49" charset="0"/>
                <a:ea typeface="+mn-ea"/>
              </a:rPr>
              <a:t>Person </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a:t>
            </a: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string</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First, </a:t>
            </a: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string</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Last }</a:t>
            </a:r>
          </a:p>
          <a:p>
            <a:pPr marL="0" marR="0" lvl="0" indent="0" algn="l" defTabSz="914400" rtl="0" eaLnBrk="1" fontAlgn="auto" latinLnBrk="0" hangingPunct="1">
              <a:lnSpc>
                <a:spcPct val="80000"/>
              </a:lnSpc>
              <a:spcBef>
                <a:spcPts val="1000"/>
              </a:spcBef>
              <a:spcAft>
                <a:spcPts val="0"/>
              </a:spcAft>
              <a:buClrTx/>
              <a:buSzTx/>
              <a:buFont typeface="Arial" panose="020B0604020202020204" pitchFamily="34" charset="0"/>
              <a:buNone/>
              <a:tabLst/>
              <a:defRPr/>
            </a:pPr>
            <a:endPar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endParaRPr>
          </a:p>
          <a:p>
            <a:pPr marL="0" marR="0" lvl="0" indent="0" algn="l" defTabSz="914400" rtl="0" eaLnBrk="1" fontAlgn="auto" latinLnBrk="0" hangingPunct="1">
              <a:lnSpc>
                <a:spcPct val="8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var </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p1</a:t>
            </a: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 </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a:t>
            </a: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 new</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a:t>
            </a:r>
            <a:r>
              <a:rPr kumimoji="0" lang="en-US" sz="2000" b="0" i="0" u="none" strike="noStrike" kern="1200" cap="none" spc="0" normalizeH="0" baseline="0" noProof="0" dirty="0">
                <a:ln>
                  <a:noFill/>
                </a:ln>
                <a:solidFill>
                  <a:srgbClr val="2B91AF"/>
                </a:solidFill>
                <a:effectLst/>
                <a:highlight>
                  <a:srgbClr val="FFFFFF"/>
                </a:highlight>
                <a:uLnTx/>
                <a:uFillTx/>
                <a:latin typeface="Consolas" panose="020B0609020204030204" pitchFamily="49" charset="0"/>
                <a:ea typeface="+mn-ea"/>
              </a:rPr>
              <a:t>Person </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First = </a:t>
            </a:r>
            <a:r>
              <a:rPr lang="en-US" sz="2000" dirty="0">
                <a:solidFill>
                  <a:srgbClr val="000000"/>
                </a:solidFill>
                <a:highlight>
                  <a:srgbClr val="FFFFFF"/>
                </a:highlight>
              </a:rPr>
              <a:t>"</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Scott", Last = "Hunter" };</a:t>
            </a:r>
          </a:p>
          <a:p>
            <a:pPr marL="0" marR="0" lvl="0" indent="0" algn="l" defTabSz="914400" rtl="0" eaLnBrk="1" fontAlgn="auto" latinLnBrk="0" hangingPunct="1">
              <a:lnSpc>
                <a:spcPct val="80000"/>
              </a:lnSpc>
              <a:spcBef>
                <a:spcPts val="1000"/>
              </a:spcBef>
              <a:spcAft>
                <a:spcPts val="0"/>
              </a:spcAft>
              <a:buClrTx/>
              <a:buSzTx/>
              <a:buFont typeface="Arial" panose="020B0604020202020204" pitchFamily="34" charset="0"/>
              <a:buNone/>
              <a:tabLst/>
              <a:defRPr/>
            </a:pPr>
            <a:endPar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endParaRPr>
          </a:p>
          <a:p>
            <a:pPr marL="0" marR="0" lvl="0" indent="0" algn="l" defTabSz="914400" rtl="0" eaLnBrk="1" fontAlgn="auto" latinLnBrk="0" hangingPunct="1">
              <a:lnSpc>
                <a:spcPct val="80000"/>
              </a:lnSpc>
              <a:spcBef>
                <a:spcPts val="1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var </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p2 = p1</a:t>
            </a:r>
            <a:r>
              <a:rPr kumimoji="0" lang="en-US" sz="20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rPr>
              <a:t> with</a:t>
            </a:r>
            <a:r>
              <a:rPr kumimoji="0" lang="en-US" sz="2000" b="0" i="0" u="none" strike="noStrike" kern="1200" cap="none" spc="0" normalizeH="0" baseline="0" noProof="0" dirty="0">
                <a:ln>
                  <a:noFill/>
                </a:ln>
                <a:solidFill>
                  <a:srgbClr val="2B91AF"/>
                </a:solidFill>
                <a:effectLst/>
                <a:highlight>
                  <a:srgbClr val="FFFFFF"/>
                </a:highlight>
                <a:uLnTx/>
                <a:uFillTx/>
                <a:latin typeface="Consolas" panose="020B0609020204030204" pitchFamily="49" charset="0"/>
                <a:ea typeface="+mn-ea"/>
              </a:rPr>
              <a:t> </a:t>
            </a:r>
            <a:r>
              <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rPr>
              <a:t>{ Last = "Hanselman" };</a:t>
            </a:r>
          </a:p>
          <a:p>
            <a:pPr marL="0" marR="0" lvl="0" indent="0" algn="l" defTabSz="914400" rtl="0" eaLnBrk="1" fontAlgn="auto" latinLnBrk="0" hangingPunct="1">
              <a:lnSpc>
                <a:spcPct val="80000"/>
              </a:lnSpc>
              <a:spcBef>
                <a:spcPts val="1000"/>
              </a:spcBef>
              <a:spcAft>
                <a:spcPts val="0"/>
              </a:spcAft>
              <a:buClrTx/>
              <a:buSzTx/>
              <a:buFont typeface="Arial" panose="020B0604020202020204" pitchFamily="34" charset="0"/>
              <a:buNone/>
              <a:tabLst/>
              <a:defRPr/>
            </a:pPr>
            <a:endPar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endParaRPr>
          </a:p>
          <a:p>
            <a:pPr lvl="0">
              <a:lnSpc>
                <a:spcPct val="80000"/>
              </a:lnSpc>
            </a:pPr>
            <a:r>
              <a:rPr lang="en-US" sz="2000" dirty="0">
                <a:solidFill>
                  <a:srgbClr val="008000"/>
                </a:solidFill>
                <a:highlight>
                  <a:srgbClr val="FFFFFF"/>
                </a:highlight>
              </a:rPr>
              <a:t>// Inheritance?</a:t>
            </a:r>
          </a:p>
          <a:p>
            <a:pPr lvl="0">
              <a:lnSpc>
                <a:spcPct val="80000"/>
              </a:lnSpc>
            </a:pPr>
            <a:endParaRPr kumimoji="0" lang="en-US" sz="2000" b="0" i="0" u="none" strike="noStrike" kern="1200" cap="none" spc="0" normalizeH="0" baseline="0" noProof="0" dirty="0">
              <a:ln>
                <a:noFill/>
              </a:ln>
              <a:solidFill>
                <a:srgbClr val="008000"/>
              </a:solidFill>
              <a:effectLst/>
              <a:highlight>
                <a:srgbClr val="FFFFFF"/>
              </a:highlight>
              <a:uLnTx/>
              <a:uFillTx/>
              <a:latin typeface="Consolas" panose="020B0609020204030204" pitchFamily="49" charset="0"/>
              <a:ea typeface="+mn-ea"/>
            </a:endParaRPr>
          </a:p>
          <a:p>
            <a:pPr lvl="0">
              <a:lnSpc>
                <a:spcPct val="80000"/>
              </a:lnSpc>
            </a:pPr>
            <a:r>
              <a:rPr lang="en-US" sz="2000" dirty="0">
                <a:solidFill>
                  <a:srgbClr val="008000"/>
                </a:solidFill>
                <a:highlight>
                  <a:srgbClr val="FFFFFF"/>
                </a:highlight>
              </a:rPr>
              <a:t>// Discriminated unions?</a:t>
            </a:r>
            <a:endParaRPr kumimoji="0" lang="en-US" sz="20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endParaRPr>
          </a:p>
        </p:txBody>
      </p:sp>
    </p:spTree>
    <p:extLst>
      <p:ext uri="{BB962C8B-B14F-4D97-AF65-F5344CB8AC3E}">
        <p14:creationId xmlns:p14="http://schemas.microsoft.com/office/powerpoint/2010/main" val="23701379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Numeric abstraction</a:t>
            </a:r>
          </a:p>
        </p:txBody>
      </p:sp>
      <p:sp>
        <p:nvSpPr>
          <p:cNvPr id="5" name="Content Placeholder 2">
            <a:extLst>
              <a:ext uri="{FF2B5EF4-FFF2-40B4-BE49-F238E27FC236}">
                <a16:creationId xmlns:a16="http://schemas.microsoft.com/office/drawing/2014/main" id="{07B9A4C9-E4F7-4D46-9A5E-6243DDD2DAB8}"/>
              </a:ext>
            </a:extLst>
          </p:cNvPr>
          <p:cNvSpPr txBox="1">
            <a:spLocks/>
          </p:cNvSpPr>
          <p:nvPr/>
        </p:nvSpPr>
        <p:spPr>
          <a:xfrm>
            <a:off x="268080" y="1397001"/>
            <a:ext cx="11655840" cy="5300287"/>
          </a:xfrm>
          <a:prstGeom prst="rect">
            <a:avLst/>
          </a:prstGeom>
        </p:spPr>
        <p:txBody>
          <a:bodyPr vert="horz" lIns="89643" tIns="44821" rIns="89643" bIns="44821" rtlCol="0">
            <a:noAutofit/>
          </a:bodyPr>
          <a:lstStyle>
            <a:lvl1pPr marL="233149" indent="-233149" algn="l" defTabSz="932597" rtl="0" eaLnBrk="1" latinLnBrk="0" hangingPunct="1">
              <a:lnSpc>
                <a:spcPct val="90000"/>
              </a:lnSpc>
              <a:spcBef>
                <a:spcPts val="1020"/>
              </a:spcBef>
              <a:buFont typeface="Arial" panose="020B0604020202020204" pitchFamily="34" charset="0"/>
              <a:buChar char="•"/>
              <a:defRPr sz="2856" kern="1200">
                <a:solidFill>
                  <a:schemeClr val="tx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2448" kern="1200">
                <a:solidFill>
                  <a:schemeClr val="tx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040" kern="1200">
                <a:solidFill>
                  <a:schemeClr val="tx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a:lstStyle>
          <a:p>
            <a:pPr marL="0" lvl="0" indent="0">
              <a:lnSpc>
                <a:spcPct val="100000"/>
              </a:lnSpc>
              <a:spcBef>
                <a:spcPts val="0"/>
              </a:spcBef>
              <a:buNone/>
              <a:defRPr/>
            </a:pP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static</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AddAll</a:t>
            </a:r>
            <a:r>
              <a:rPr lang="en-US" sz="1600" dirty="0">
                <a:solidFill>
                  <a:srgbClr val="000000"/>
                </a:solidFill>
                <a:latin typeface="Consolas" panose="020B0609020204030204" pitchFamily="49" charset="0"/>
              </a:rPr>
              <a:t>&lt;</a:t>
            </a:r>
            <a:r>
              <a:rPr lang="en-US" sz="1600" dirty="0">
                <a:solidFill>
                  <a:srgbClr val="2B91AF"/>
                </a:solidFill>
                <a:latin typeface="Consolas" panose="020B0609020204030204" pitchFamily="49" charset="0"/>
              </a:rPr>
              <a:t>T</a:t>
            </a:r>
            <a:r>
              <a:rPr lang="en-US" sz="1600" dirty="0">
                <a:solidFill>
                  <a:srgbClr val="000000"/>
                </a:solidFill>
                <a:latin typeface="Consolas" panose="020B0609020204030204" pitchFamily="49" charset="0"/>
              </a:rPr>
              <a:t>&gt;(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ts</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where</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T</a:t>
            </a:r>
            <a:r>
              <a:rPr lang="en-US" sz="1600" dirty="0">
                <a:solidFill>
                  <a:srgbClr val="000000"/>
                </a:solidFill>
                <a:latin typeface="Consolas" panose="020B0609020204030204" pitchFamily="49" charset="0"/>
              </a:rPr>
              <a:t> : </a:t>
            </a:r>
            <a:r>
              <a:rPr lang="en-US" sz="1600" dirty="0">
                <a:solidFill>
                  <a:srgbClr val="000000"/>
                </a:solidFill>
                <a:highlight>
                  <a:srgbClr val="FFFF00"/>
                </a:highlight>
                <a:latin typeface="Consolas" panose="020B0609020204030204" pitchFamily="49" charset="0"/>
              </a:rPr>
              <a:t>???</a:t>
            </a:r>
          </a:p>
          <a:p>
            <a:pPr marL="0" lvl="0" indent="0">
              <a:lnSpc>
                <a:spcPct val="100000"/>
              </a:lnSpc>
              <a:spcBef>
                <a:spcPts val="0"/>
              </a:spcBef>
              <a:buNone/>
              <a:defRPr/>
            </a:pPr>
            <a:r>
              <a:rPr lang="en-US" sz="1600" dirty="0">
                <a:solidFill>
                  <a:srgbClr val="000000"/>
                </a:solidFill>
                <a:latin typeface="Consolas" panose="020B0609020204030204" pitchFamily="49" charset="0"/>
              </a:rPr>
              <a:t>{</a:t>
            </a:r>
          </a:p>
          <a:p>
            <a:pPr marL="0" lvl="0" indent="0">
              <a:lnSpc>
                <a:spcPct val="100000"/>
              </a:lnSpc>
              <a:spcBef>
                <a:spcPts val="0"/>
              </a:spcBef>
              <a:buNone/>
              <a:defRPr/>
            </a:pP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T</a:t>
            </a:r>
            <a:r>
              <a:rPr lang="en-US" sz="1600" dirty="0">
                <a:solidFill>
                  <a:srgbClr val="000000"/>
                </a:solidFill>
                <a:latin typeface="Consolas" panose="020B0609020204030204" pitchFamily="49" charset="0"/>
              </a:rPr>
              <a:t> result = </a:t>
            </a:r>
            <a:r>
              <a:rPr lang="en-US" sz="1600" dirty="0" err="1">
                <a:solidFill>
                  <a:srgbClr val="2B91AF"/>
                </a:solidFill>
                <a:highlight>
                  <a:srgbClr val="FFFF00"/>
                </a:highlight>
                <a:latin typeface="Consolas" panose="020B0609020204030204" pitchFamily="49" charset="0"/>
              </a:rPr>
              <a:t>T</a:t>
            </a:r>
            <a:r>
              <a:rPr lang="en-US" sz="1600" dirty="0" err="1">
                <a:solidFill>
                  <a:srgbClr val="000000"/>
                </a:solidFill>
                <a:highlight>
                  <a:srgbClr val="FFFF00"/>
                </a:highlight>
                <a:latin typeface="Consolas" panose="020B0609020204030204" pitchFamily="49" charset="0"/>
              </a:rPr>
              <a:t>.Zero</a:t>
            </a:r>
            <a:r>
              <a:rPr lang="en-US" sz="1600" dirty="0">
                <a:solidFill>
                  <a:srgbClr val="000000"/>
                </a:solidFill>
                <a:latin typeface="Consolas" panose="020B0609020204030204" pitchFamily="49" charset="0"/>
              </a:rPr>
              <a:t>;</a:t>
            </a:r>
          </a:p>
          <a:p>
            <a:pPr marL="0" lvl="0" indent="0">
              <a:lnSpc>
                <a:spcPct val="100000"/>
              </a:lnSpc>
              <a:spcBef>
                <a:spcPts val="0"/>
              </a:spcBef>
              <a:buNone/>
              <a:defRPr/>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foreach</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t</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in</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ts</a:t>
            </a:r>
            <a:r>
              <a:rPr lang="en-US" sz="1600" dirty="0">
                <a:solidFill>
                  <a:srgbClr val="000000"/>
                </a:solidFill>
                <a:latin typeface="Consolas" panose="020B0609020204030204" pitchFamily="49" charset="0"/>
              </a:rPr>
              <a:t>) { </a:t>
            </a:r>
            <a:r>
              <a:rPr lang="en-US" sz="1600" dirty="0">
                <a:solidFill>
                  <a:srgbClr val="0000FF"/>
                </a:solidFill>
                <a:highlight>
                  <a:srgbClr val="FFFFFF"/>
                </a:highlight>
                <a:latin typeface="Consolas" panose="020B0609020204030204" pitchFamily="49" charset="0"/>
                <a:ea typeface="ＭＳ Ｐゴシック" pitchFamily="-72" charset="-128"/>
              </a:rPr>
              <a:t>if</a:t>
            </a:r>
            <a:r>
              <a:rPr lang="en-US" sz="1600" dirty="0">
                <a:solidFill>
                  <a:srgbClr val="000000"/>
                </a:solidFill>
                <a:latin typeface="Consolas" panose="020B0609020204030204" pitchFamily="49" charset="0"/>
              </a:rPr>
              <a:t> (!</a:t>
            </a:r>
            <a:r>
              <a:rPr lang="en-US" sz="1600" dirty="0" err="1">
                <a:solidFill>
                  <a:srgbClr val="000000"/>
                </a:solidFill>
                <a:highlight>
                  <a:srgbClr val="FFFF00"/>
                </a:highlight>
                <a:latin typeface="Consolas" panose="020B0609020204030204" pitchFamily="49" charset="0"/>
              </a:rPr>
              <a:t>t.IsZero</a:t>
            </a:r>
            <a:r>
              <a:rPr lang="en-US" sz="1600" dirty="0">
                <a:solidFill>
                  <a:srgbClr val="000000"/>
                </a:solidFill>
                <a:latin typeface="Consolas" panose="020B0609020204030204" pitchFamily="49" charset="0"/>
              </a:rPr>
              <a:t>) result </a:t>
            </a:r>
            <a:r>
              <a:rPr lang="en-US" sz="1600" dirty="0">
                <a:solidFill>
                  <a:srgbClr val="000000"/>
                </a:solidFill>
                <a:highlight>
                  <a:srgbClr val="FFFF00"/>
                </a:highlight>
                <a:latin typeface="Consolas" panose="020B0609020204030204" pitchFamily="49" charset="0"/>
              </a:rPr>
              <a:t>+</a:t>
            </a:r>
            <a:r>
              <a:rPr lang="en-US" sz="1600" dirty="0">
                <a:solidFill>
                  <a:srgbClr val="000000"/>
                </a:solidFill>
                <a:latin typeface="Consolas" panose="020B0609020204030204" pitchFamily="49" charset="0"/>
              </a:rPr>
              <a:t>= t; }</a:t>
            </a:r>
          </a:p>
          <a:p>
            <a:pPr marL="0" lvl="0" indent="0">
              <a:lnSpc>
                <a:spcPct val="100000"/>
              </a:lnSpc>
              <a:spcBef>
                <a:spcPts val="0"/>
              </a:spcBef>
              <a:buNone/>
              <a:defRPr/>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return</a:t>
            </a:r>
            <a:r>
              <a:rPr lang="en-US" sz="1600" dirty="0">
                <a:solidFill>
                  <a:srgbClr val="000000"/>
                </a:solidFill>
                <a:latin typeface="Consolas" panose="020B0609020204030204" pitchFamily="49" charset="0"/>
              </a:rPr>
              <a:t> result;</a:t>
            </a:r>
          </a:p>
          <a:p>
            <a:pPr marL="0" lvl="0" indent="0">
              <a:lnSpc>
                <a:spcPct val="100000"/>
              </a:lnSpc>
              <a:spcBef>
                <a:spcPts val="0"/>
              </a:spcBef>
              <a:buNone/>
              <a:defRPr/>
            </a:pPr>
            <a:r>
              <a:rPr lang="en-US" sz="1600" dirty="0">
                <a:solidFill>
                  <a:srgbClr val="000000"/>
                </a:solidFill>
                <a:latin typeface="Consolas" panose="020B0609020204030204" pitchFamily="49" charset="0"/>
              </a:rPr>
              <a:t>}</a:t>
            </a:r>
          </a:p>
          <a:p>
            <a:pPr marL="0" lvl="0" indent="0">
              <a:lnSpc>
                <a:spcPct val="100000"/>
              </a:lnSpc>
              <a:spcBef>
                <a:spcPts val="0"/>
              </a:spcBef>
              <a:buNone/>
              <a:defRPr/>
            </a:pPr>
            <a:endParaRPr lang="en-US" sz="1600" dirty="0">
              <a:solidFill>
                <a:srgbClr val="000000"/>
              </a:solidFill>
              <a:latin typeface="Consolas" panose="020B0609020204030204" pitchFamily="49" charset="0"/>
            </a:endParaRPr>
          </a:p>
        </p:txBody>
      </p:sp>
    </p:spTree>
    <p:extLst>
      <p:ext uri="{BB962C8B-B14F-4D97-AF65-F5344CB8AC3E}">
        <p14:creationId xmlns:p14="http://schemas.microsoft.com/office/powerpoint/2010/main" val="2408826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Static members in interfaces</a:t>
            </a:r>
          </a:p>
        </p:txBody>
      </p:sp>
      <p:sp>
        <p:nvSpPr>
          <p:cNvPr id="5" name="Content Placeholder 2">
            <a:extLst>
              <a:ext uri="{FF2B5EF4-FFF2-40B4-BE49-F238E27FC236}">
                <a16:creationId xmlns:a16="http://schemas.microsoft.com/office/drawing/2014/main" id="{07B9A4C9-E4F7-4D46-9A5E-6243DDD2DAB8}"/>
              </a:ext>
            </a:extLst>
          </p:cNvPr>
          <p:cNvSpPr txBox="1">
            <a:spLocks/>
          </p:cNvSpPr>
          <p:nvPr/>
        </p:nvSpPr>
        <p:spPr>
          <a:xfrm>
            <a:off x="268080" y="1397001"/>
            <a:ext cx="11655840" cy="5300287"/>
          </a:xfrm>
          <a:prstGeom prst="rect">
            <a:avLst/>
          </a:prstGeom>
        </p:spPr>
        <p:txBody>
          <a:bodyPr vert="horz" lIns="89643" tIns="44821" rIns="89643" bIns="44821" rtlCol="0">
            <a:noAutofit/>
          </a:bodyPr>
          <a:lstStyle>
            <a:lvl1pPr marL="233149" indent="-233149" algn="l" defTabSz="932597" rtl="0" eaLnBrk="1" latinLnBrk="0" hangingPunct="1">
              <a:lnSpc>
                <a:spcPct val="90000"/>
              </a:lnSpc>
              <a:spcBef>
                <a:spcPts val="1020"/>
              </a:spcBef>
              <a:buFont typeface="Arial" panose="020B0604020202020204" pitchFamily="34" charset="0"/>
              <a:buChar char="•"/>
              <a:defRPr sz="2856" kern="1200">
                <a:solidFill>
                  <a:schemeClr val="tx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2448" kern="1200">
                <a:solidFill>
                  <a:schemeClr val="tx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040" kern="1200">
                <a:solidFill>
                  <a:schemeClr val="tx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a:lstStyle>
          <a:p>
            <a:pPr marL="0" lvl="0" indent="0">
              <a:lnSpc>
                <a:spcPct val="100000"/>
              </a:lnSpc>
              <a:spcBef>
                <a:spcPts val="0"/>
              </a:spcBef>
              <a:buNone/>
              <a:defRPr/>
            </a:pP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static</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AddAll</a:t>
            </a:r>
            <a:r>
              <a:rPr lang="en-US" sz="1600" dirty="0">
                <a:solidFill>
                  <a:srgbClr val="000000"/>
                </a:solidFill>
                <a:latin typeface="Consolas" panose="020B0609020204030204" pitchFamily="49" charset="0"/>
              </a:rPr>
              <a:t>&lt;</a:t>
            </a:r>
            <a:r>
              <a:rPr lang="en-US" sz="1600" dirty="0">
                <a:solidFill>
                  <a:srgbClr val="2B91AF"/>
                </a:solidFill>
                <a:latin typeface="Consolas" panose="020B0609020204030204" pitchFamily="49" charset="0"/>
              </a:rPr>
              <a:t>T</a:t>
            </a:r>
            <a:r>
              <a:rPr lang="en-US" sz="1600" dirty="0">
                <a:solidFill>
                  <a:srgbClr val="000000"/>
                </a:solidFill>
                <a:latin typeface="Consolas" panose="020B0609020204030204" pitchFamily="49" charset="0"/>
              </a:rPr>
              <a:t>&gt;(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ts</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where</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T</a:t>
            </a:r>
            <a:r>
              <a:rPr lang="en-US" sz="1600" dirty="0">
                <a:solidFill>
                  <a:srgbClr val="000000"/>
                </a:solidFill>
                <a:latin typeface="Consolas" panose="020B0609020204030204" pitchFamily="49" charset="0"/>
              </a:rPr>
              <a:t> : </a:t>
            </a:r>
            <a:r>
              <a:rPr lang="en-US" sz="1600" dirty="0" err="1">
                <a:solidFill>
                  <a:srgbClr val="2B91AF"/>
                </a:solidFill>
                <a:latin typeface="Consolas" panose="020B0609020204030204" pitchFamily="49" charset="0"/>
              </a:rPr>
              <a:t>IMonoid</a:t>
            </a:r>
            <a:r>
              <a:rPr lang="en-US" sz="1600" dirty="0">
                <a:solidFill>
                  <a:srgbClr val="000000"/>
                </a:solidFill>
                <a:latin typeface="Consolas" panose="020B0609020204030204" pitchFamily="49" charset="0"/>
              </a:rPr>
              <a:t>&lt;</a:t>
            </a:r>
            <a:r>
              <a:rPr lang="en-US" sz="1600" dirty="0">
                <a:solidFill>
                  <a:srgbClr val="2B91AF"/>
                </a:solidFill>
                <a:latin typeface="Consolas" panose="020B0609020204030204" pitchFamily="49" charset="0"/>
              </a:rPr>
              <a:t>T</a:t>
            </a:r>
            <a:r>
              <a:rPr lang="en-US" sz="1600" dirty="0">
                <a:solidFill>
                  <a:srgbClr val="000000"/>
                </a:solidFill>
                <a:latin typeface="Consolas" panose="020B0609020204030204" pitchFamily="49" charset="0"/>
              </a:rPr>
              <a:t>&gt;</a:t>
            </a:r>
          </a:p>
          <a:p>
            <a:pPr marL="0" lvl="0" indent="0">
              <a:lnSpc>
                <a:spcPct val="100000"/>
              </a:lnSpc>
              <a:spcBef>
                <a:spcPts val="0"/>
              </a:spcBef>
              <a:buNone/>
              <a:defRPr/>
            </a:pPr>
            <a:r>
              <a:rPr lang="en-US" sz="1600" dirty="0">
                <a:solidFill>
                  <a:srgbClr val="000000"/>
                </a:solidFill>
                <a:latin typeface="Consolas" panose="020B0609020204030204" pitchFamily="49" charset="0"/>
              </a:rPr>
              <a:t>{</a:t>
            </a:r>
          </a:p>
          <a:p>
            <a:pPr marL="0" lvl="0" indent="0">
              <a:lnSpc>
                <a:spcPct val="100000"/>
              </a:lnSpc>
              <a:spcBef>
                <a:spcPts val="0"/>
              </a:spcBef>
              <a:buNone/>
              <a:defRPr/>
            </a:pP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T</a:t>
            </a:r>
            <a:r>
              <a:rPr lang="en-US" sz="1600" dirty="0">
                <a:solidFill>
                  <a:srgbClr val="000000"/>
                </a:solidFill>
                <a:latin typeface="Consolas" panose="020B0609020204030204" pitchFamily="49" charset="0"/>
              </a:rPr>
              <a:t> result = </a:t>
            </a:r>
            <a:r>
              <a:rPr lang="en-US" sz="1600" dirty="0" err="1">
                <a:solidFill>
                  <a:srgbClr val="2B91AF"/>
                </a:solidFill>
                <a:latin typeface="Consolas" panose="020B0609020204030204" pitchFamily="49" charset="0"/>
              </a:rPr>
              <a:t>T</a:t>
            </a:r>
            <a:r>
              <a:rPr lang="en-US" sz="1600" dirty="0" err="1">
                <a:solidFill>
                  <a:srgbClr val="000000"/>
                </a:solidFill>
                <a:latin typeface="Consolas" panose="020B0609020204030204" pitchFamily="49" charset="0"/>
              </a:rPr>
              <a:t>.Zero</a:t>
            </a:r>
            <a:r>
              <a:rPr lang="en-US" sz="1600" dirty="0">
                <a:solidFill>
                  <a:srgbClr val="000000"/>
                </a:solidFill>
                <a:latin typeface="Consolas" panose="020B0609020204030204" pitchFamily="49" charset="0"/>
              </a:rPr>
              <a:t>;</a:t>
            </a:r>
          </a:p>
          <a:p>
            <a:pPr marL="0" lvl="0" indent="0">
              <a:lnSpc>
                <a:spcPct val="100000"/>
              </a:lnSpc>
              <a:spcBef>
                <a:spcPts val="0"/>
              </a:spcBef>
              <a:buNone/>
              <a:defRPr/>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foreach</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T</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t</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in</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ts</a:t>
            </a:r>
            <a:r>
              <a:rPr lang="en-US" sz="1600" dirty="0">
                <a:solidFill>
                  <a:srgbClr val="000000"/>
                </a:solidFill>
                <a:latin typeface="Consolas" panose="020B0609020204030204" pitchFamily="49" charset="0"/>
              </a:rPr>
              <a:t>) { </a:t>
            </a:r>
            <a:r>
              <a:rPr lang="en-US" sz="1600" dirty="0">
                <a:solidFill>
                  <a:srgbClr val="0000FF"/>
                </a:solidFill>
                <a:highlight>
                  <a:srgbClr val="FFFFFF"/>
                </a:highlight>
                <a:latin typeface="Consolas" panose="020B0609020204030204" pitchFamily="49" charset="0"/>
                <a:ea typeface="ＭＳ Ｐゴシック" pitchFamily="-72" charset="-128"/>
              </a:rPr>
              <a:t>if</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t.IsZero</a:t>
            </a:r>
            <a:r>
              <a:rPr lang="en-US" sz="1600" dirty="0">
                <a:solidFill>
                  <a:srgbClr val="000000"/>
                </a:solidFill>
                <a:latin typeface="Consolas" panose="020B0609020204030204" pitchFamily="49" charset="0"/>
              </a:rPr>
              <a:t>) result += t; }</a:t>
            </a:r>
          </a:p>
          <a:p>
            <a:pPr marL="0" lvl="0" indent="0">
              <a:lnSpc>
                <a:spcPct val="100000"/>
              </a:lnSpc>
              <a:spcBef>
                <a:spcPts val="0"/>
              </a:spcBef>
              <a:buNone/>
              <a:defRPr/>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return</a:t>
            </a:r>
            <a:r>
              <a:rPr lang="en-US" sz="1600" dirty="0">
                <a:solidFill>
                  <a:srgbClr val="000000"/>
                </a:solidFill>
                <a:latin typeface="Consolas" panose="020B0609020204030204" pitchFamily="49" charset="0"/>
              </a:rPr>
              <a:t> result;</a:t>
            </a:r>
          </a:p>
          <a:p>
            <a:pPr marL="0" lvl="0" indent="0">
              <a:lnSpc>
                <a:spcPct val="100000"/>
              </a:lnSpc>
              <a:spcBef>
                <a:spcPts val="0"/>
              </a:spcBef>
              <a:buNone/>
              <a:defRPr/>
            </a:pPr>
            <a:r>
              <a:rPr lang="en-US" sz="1600" dirty="0">
                <a:solidFill>
                  <a:srgbClr val="000000"/>
                </a:solidFill>
                <a:latin typeface="Consolas" panose="020B0609020204030204" pitchFamily="49" charset="0"/>
              </a:rPr>
              <a:t>}</a:t>
            </a:r>
          </a:p>
          <a:p>
            <a:pPr marL="0" lvl="0" indent="0">
              <a:lnSpc>
                <a:spcPct val="100000"/>
              </a:lnSpc>
              <a:spcBef>
                <a:spcPts val="0"/>
              </a:spcBef>
              <a:buNone/>
              <a:defRPr/>
            </a:pPr>
            <a:endParaRPr lang="en-US" sz="1600" dirty="0">
              <a:solidFill>
                <a:srgbClr val="000000"/>
              </a:solidFill>
              <a:latin typeface="Consolas" panose="020B0609020204030204" pitchFamily="49" charset="0"/>
            </a:endParaRPr>
          </a:p>
          <a:p>
            <a:pPr marL="0" marR="0" lvl="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cs typeface="+mn-cs"/>
              </a:rPr>
              <a:t>interface</a:t>
            </a: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 </a:t>
            </a:r>
            <a:r>
              <a:rPr kumimoji="0" lang="en-US" sz="1600" b="0" i="0" u="none" strike="noStrike" kern="1200" cap="none" spc="0" normalizeH="0" baseline="0" noProof="0" dirty="0" err="1">
                <a:ln>
                  <a:noFill/>
                </a:ln>
                <a:solidFill>
                  <a:srgbClr val="2B91AF"/>
                </a:solidFill>
                <a:effectLst/>
                <a:highlight>
                  <a:srgbClr val="FFFFFF"/>
                </a:highlight>
                <a:uLnTx/>
                <a:uFillTx/>
                <a:latin typeface="Consolas" panose="020B0609020204030204" pitchFamily="49" charset="0"/>
                <a:ea typeface="+mn-ea"/>
                <a:cs typeface="+mn-cs"/>
              </a:rPr>
              <a:t>IMonoid</a:t>
            </a: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&lt;</a:t>
            </a:r>
            <a:r>
              <a:rPr kumimoji="0" lang="en-US" sz="1600" b="0" i="0" u="none" strike="noStrike" kern="1200" cap="none" spc="0" normalizeH="0" baseline="0" noProof="0" dirty="0">
                <a:ln>
                  <a:noFill/>
                </a:ln>
                <a:solidFill>
                  <a:srgbClr val="2B91AF"/>
                </a:solidFill>
                <a:effectLst/>
                <a:uLnTx/>
                <a:uFillTx/>
                <a:latin typeface="Consolas" panose="020B0609020204030204" pitchFamily="49" charset="0"/>
                <a:ea typeface="+mn-ea"/>
                <a:cs typeface="+mn-cs"/>
              </a:rPr>
              <a:t>T</a:t>
            </a: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&gt; </a:t>
            </a:r>
            <a:endParaRPr kumimoji="0" lang="en-US" sz="1600" b="0" i="0" u="none" strike="noStrike" kern="1200" cap="none" spc="0" normalizeH="0" baseline="0" noProof="0" dirty="0">
              <a:ln>
                <a:noFill/>
              </a:ln>
              <a:solidFill>
                <a:srgbClr val="2B91AF"/>
              </a:solidFill>
              <a:effectLst/>
              <a:highlight>
                <a:srgbClr val="FFFFFF"/>
              </a:highlight>
              <a:uLnTx/>
              <a:uFillTx/>
              <a:latin typeface="Consolas" panose="020B0609020204030204" pitchFamily="49" charset="0"/>
              <a:ea typeface="+mn-ea"/>
              <a:cs typeface="+mn-cs"/>
            </a:endParaRPr>
          </a:p>
          <a:p>
            <a:pPr marL="0" marR="0" lvl="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a:t>
            </a: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    static</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operator</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t1,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t2);</a:t>
            </a:r>
          </a:p>
          <a:p>
            <a:pPr marL="0" lvl="0" indent="0" defTabSz="914296">
              <a:lnSpc>
                <a:spcPct val="100000"/>
              </a:lnSpc>
              <a:spcBef>
                <a:spcPts val="0"/>
              </a:spcBef>
              <a:buNone/>
              <a:defRPr/>
            </a:pPr>
            <a:r>
              <a:rPr kumimoji="0" lang="en-US" sz="16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cs typeface="+mn-cs"/>
              </a:rPr>
              <a:t>    static </a:t>
            </a:r>
            <a:r>
              <a:rPr kumimoji="0" lang="en-US" sz="1600" b="0" i="0" u="none" strike="noStrike" kern="1200" cap="none" spc="0" normalizeH="0" baseline="0" noProof="0" dirty="0">
                <a:ln>
                  <a:noFill/>
                </a:ln>
                <a:solidFill>
                  <a:srgbClr val="2B91AF"/>
                </a:solidFill>
                <a:effectLst/>
                <a:uLnTx/>
                <a:uFillTx/>
                <a:latin typeface="Consolas" panose="020B0609020204030204" pitchFamily="49" charset="0"/>
                <a:ea typeface="+mn-ea"/>
                <a:cs typeface="+mn-cs"/>
              </a:rPr>
              <a:t>T</a:t>
            </a: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 Zero { </a:t>
            </a:r>
            <a:r>
              <a:rPr kumimoji="0" lang="en-US" sz="16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cs typeface="+mn-cs"/>
              </a:rPr>
              <a:t>get</a:t>
            </a: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 }</a:t>
            </a: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    bool </a:t>
            </a:r>
            <a:r>
              <a:rPr lang="en-US" sz="1600" dirty="0" err="1">
                <a:solidFill>
                  <a:srgbClr val="000000"/>
                </a:solidFill>
                <a:highlight>
                  <a:srgbClr val="FFFFFF"/>
                </a:highlight>
                <a:latin typeface="Consolas" panose="020B0609020204030204" pitchFamily="49" charset="0"/>
              </a:rPr>
              <a:t>IsZero</a:t>
            </a:r>
            <a:r>
              <a:rPr lang="en-US" sz="1600" dirty="0">
                <a:solidFill>
                  <a:srgbClr val="000000"/>
                </a:solidFill>
                <a:highlight>
                  <a:srgbClr val="FFFFFF"/>
                </a:highlight>
                <a:latin typeface="Consolas" panose="020B0609020204030204" pitchFamily="49" charset="0"/>
              </a:rPr>
              <a:t> { </a:t>
            </a:r>
            <a:r>
              <a:rPr lang="en-US" sz="1600" dirty="0">
                <a:solidFill>
                  <a:srgbClr val="0000FF"/>
                </a:solidFill>
                <a:highlight>
                  <a:srgbClr val="FFFFFF"/>
                </a:highlight>
                <a:latin typeface="Consolas" panose="020B0609020204030204" pitchFamily="49" charset="0"/>
              </a:rPr>
              <a:t>get</a:t>
            </a:r>
            <a:r>
              <a:rPr lang="en-US" sz="1600" dirty="0">
                <a:solidFill>
                  <a:srgbClr val="000000"/>
                </a:solidFill>
                <a:highlight>
                  <a:srgbClr val="FFFFFF"/>
                </a:highlight>
                <a:latin typeface="Consolas" panose="020B0609020204030204" pitchFamily="49" charset="0"/>
              </a:rPr>
              <a:t>; }</a:t>
            </a: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endPar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endParaRPr>
          </a:p>
          <a:p>
            <a:pPr marL="0" marR="0" lvl="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cs typeface="+mn-cs"/>
            </a:endParaRPr>
          </a:p>
          <a:p>
            <a:pPr marL="0" marR="0" lvl="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mn-ea"/>
                <a:cs typeface="+mn-cs"/>
              </a:rPr>
              <a:t>struct</a:t>
            </a: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 </a:t>
            </a:r>
            <a:r>
              <a:rPr kumimoji="0" lang="en-US" sz="1600" b="0" i="0" u="none" strike="noStrike" kern="1200" cap="none" spc="0" normalizeH="0" baseline="0" noProof="0" dirty="0">
                <a:ln>
                  <a:noFill/>
                </a:ln>
                <a:solidFill>
                  <a:srgbClr val="2B91AF"/>
                </a:solidFill>
                <a:effectLst/>
                <a:highlight>
                  <a:srgbClr val="FFFFFF"/>
                </a:highlight>
                <a:uLnTx/>
                <a:uFillTx/>
                <a:latin typeface="Consolas" panose="020B0609020204030204" pitchFamily="49" charset="0"/>
                <a:ea typeface="+mn-ea"/>
                <a:cs typeface="+mn-cs"/>
              </a:rPr>
              <a:t>Int32</a:t>
            </a: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 : …, </a:t>
            </a:r>
            <a:r>
              <a:rPr kumimoji="0" lang="en-US" sz="1600" b="0" i="0" u="none" strike="noStrike" kern="1200" cap="none" spc="0" normalizeH="0" baseline="0" noProof="0" dirty="0" err="1">
                <a:ln>
                  <a:noFill/>
                </a:ln>
                <a:solidFill>
                  <a:srgbClr val="2B91AF"/>
                </a:solidFill>
                <a:effectLst/>
                <a:highlight>
                  <a:srgbClr val="FFFFFF"/>
                </a:highlight>
                <a:uLnTx/>
                <a:uFillTx/>
                <a:latin typeface="Consolas" panose="020B0609020204030204" pitchFamily="49" charset="0"/>
                <a:ea typeface="+mn-ea"/>
                <a:cs typeface="+mn-cs"/>
              </a:rPr>
              <a:t>IMonoid</a:t>
            </a: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&lt;</a:t>
            </a:r>
            <a:r>
              <a:rPr kumimoji="0" lang="en-US" sz="1600" b="0" i="0" u="none" strike="noStrike" kern="1200" cap="none" spc="0" normalizeH="0" baseline="0" noProof="0" dirty="0">
                <a:ln>
                  <a:noFill/>
                </a:ln>
                <a:solidFill>
                  <a:srgbClr val="2B91AF"/>
                </a:solidFill>
                <a:effectLst/>
                <a:highlight>
                  <a:srgbClr val="FFFFFF"/>
                </a:highlight>
                <a:uLnTx/>
                <a:uFillTx/>
                <a:latin typeface="Consolas" panose="020B0609020204030204" pitchFamily="49" charset="0"/>
                <a:ea typeface="+mn-ea"/>
                <a:cs typeface="+mn-cs"/>
              </a:rPr>
              <a:t>Int32</a:t>
            </a: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&gt;</a:t>
            </a:r>
            <a:endParaRPr kumimoji="0" lang="en-US" sz="1600" b="0" i="0" u="none" strike="noStrike" kern="1200" cap="none" spc="0" normalizeH="0" baseline="0" noProof="0" dirty="0">
              <a:ln>
                <a:noFill/>
              </a:ln>
              <a:solidFill>
                <a:srgbClr val="2B91AF"/>
              </a:solidFill>
              <a:effectLst/>
              <a:highlight>
                <a:srgbClr val="FFFFFF"/>
              </a:highlight>
              <a:uLnTx/>
              <a:uFillTx/>
              <a:latin typeface="Consolas" panose="020B0609020204030204" pitchFamily="49" charset="0"/>
              <a:ea typeface="+mn-ea"/>
              <a:cs typeface="+mn-cs"/>
            </a:endParaRPr>
          </a:p>
          <a:p>
            <a:pPr marL="0" marR="0" lvl="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   …</a:t>
            </a:r>
          </a:p>
          <a:p>
            <a:pPr marL="0" marR="0" lvl="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   </a:t>
            </a:r>
            <a:r>
              <a:rPr kumimoji="0" lang="en-US" sz="1600" b="0" i="0" u="none" strike="noStrike" kern="1200" cap="none" spc="0" normalizeH="0" baseline="0" noProof="0" dirty="0">
                <a:ln>
                  <a:noFill/>
                </a:ln>
                <a:solidFill>
                  <a:srgbClr val="0000FF"/>
                </a:solidFill>
                <a:effectLst/>
                <a:highlight>
                  <a:srgbClr val="FFFFFF"/>
                </a:highlight>
                <a:uLnTx/>
                <a:uFillTx/>
                <a:latin typeface="Consolas" panose="020B0609020204030204" pitchFamily="49" charset="0"/>
                <a:ea typeface="ＭＳ Ｐゴシック" pitchFamily="-72" charset="-128"/>
                <a:cs typeface="+mn-cs"/>
              </a:rPr>
              <a:t> public static int</a:t>
            </a:r>
            <a:r>
              <a:rPr kumimoji="0" lang="en-US" sz="1600" b="0" i="0" u="none" strike="noStrike" kern="1200" cap="none" spc="0" normalizeH="0" baseline="0" noProof="0" dirty="0">
                <a:ln>
                  <a:noFill/>
                </a:ln>
                <a:solidFill>
                  <a:prstClr val="black"/>
                </a:solidFill>
                <a:effectLst/>
                <a:highlight>
                  <a:srgbClr val="FFFFFF"/>
                </a:highlight>
                <a:uLnTx/>
                <a:uFillTx/>
                <a:latin typeface="Consolas" panose="020B0609020204030204" pitchFamily="49" charset="0"/>
                <a:ea typeface="ＭＳ Ｐゴシック" pitchFamily="-72" charset="-128"/>
                <a:cs typeface="+mn-cs"/>
              </a:rPr>
              <a:t> Zero </a:t>
            </a: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ＭＳ Ｐゴシック" pitchFamily="-72" charset="-128"/>
                <a:cs typeface="+mn-cs"/>
              </a:rPr>
              <a:t>=&gt; 0;</a:t>
            </a:r>
            <a:endPar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endParaRP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ea typeface="ＭＳ Ｐゴシック" pitchFamily="-72" charset="-128"/>
              </a:rPr>
              <a:t>    public bool</a:t>
            </a:r>
            <a:r>
              <a:rPr lang="en-US" sz="1600" dirty="0">
                <a:solidFill>
                  <a:prstClr val="black"/>
                </a:solidFill>
                <a:highlight>
                  <a:srgbClr val="FFFFFF"/>
                </a:highlight>
                <a:latin typeface="Consolas" panose="020B0609020204030204" pitchFamily="49" charset="0"/>
                <a:ea typeface="ＭＳ Ｐゴシック" pitchFamily="-72" charset="-128"/>
              </a:rPr>
              <a:t> </a:t>
            </a:r>
            <a:r>
              <a:rPr lang="en-US" sz="1600" dirty="0" err="1">
                <a:solidFill>
                  <a:prstClr val="black"/>
                </a:solidFill>
                <a:highlight>
                  <a:srgbClr val="FFFFFF"/>
                </a:highlight>
                <a:latin typeface="Consolas" panose="020B0609020204030204" pitchFamily="49" charset="0"/>
                <a:ea typeface="ＭＳ Ｐゴシック" pitchFamily="-72" charset="-128"/>
              </a:rPr>
              <a:t>IsZero</a:t>
            </a:r>
            <a:r>
              <a:rPr lang="en-US" sz="1600" dirty="0">
                <a:solidFill>
                  <a:prstClr val="black"/>
                </a:solidFill>
                <a:highlight>
                  <a:srgbClr val="FFFFFF"/>
                </a:highlight>
                <a:latin typeface="Consolas" panose="020B0609020204030204" pitchFamily="49" charset="0"/>
                <a:ea typeface="ＭＳ Ｐゴシック" pitchFamily="-72" charset="-128"/>
              </a:rPr>
              <a:t> </a:t>
            </a:r>
            <a:r>
              <a:rPr lang="en-US" sz="1600" dirty="0">
                <a:solidFill>
                  <a:srgbClr val="000000"/>
                </a:solidFill>
                <a:highlight>
                  <a:srgbClr val="FFFFFF"/>
                </a:highlight>
                <a:latin typeface="Consolas" panose="020B0609020204030204" pitchFamily="49" charset="0"/>
                <a:ea typeface="ＭＳ Ｐゴシック" pitchFamily="-72" charset="-128"/>
              </a:rPr>
              <a:t>=&gt; </a:t>
            </a:r>
            <a:r>
              <a:rPr lang="en-US" sz="1600" dirty="0">
                <a:solidFill>
                  <a:srgbClr val="0000FF"/>
                </a:solidFill>
                <a:highlight>
                  <a:srgbClr val="FFFFFF"/>
                </a:highlight>
                <a:latin typeface="Consolas" panose="020B0609020204030204" pitchFamily="49" charset="0"/>
                <a:ea typeface="ＭＳ Ｐゴシック" pitchFamily="-72" charset="-128"/>
              </a:rPr>
              <a:t>this</a:t>
            </a:r>
            <a:r>
              <a:rPr lang="en-US" sz="1600" dirty="0">
                <a:solidFill>
                  <a:srgbClr val="000000"/>
                </a:solidFill>
                <a:highlight>
                  <a:srgbClr val="FFFFFF"/>
                </a:highlight>
                <a:latin typeface="Consolas" panose="020B0609020204030204" pitchFamily="49" charset="0"/>
                <a:ea typeface="ＭＳ Ｐゴシック" pitchFamily="-72" charset="-128"/>
              </a:rPr>
              <a:t> == 0;</a:t>
            </a:r>
          </a:p>
          <a:p>
            <a:pPr marL="0" lvl="0" indent="0" defTabSz="914296">
              <a:lnSpc>
                <a:spcPct val="100000"/>
              </a:lnSpc>
              <a:spcBef>
                <a:spcPts val="0"/>
              </a:spcBef>
              <a:buNone/>
              <a:defRPr/>
            </a:pPr>
            <a:r>
              <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rPr>
              <a:t>}</a:t>
            </a:r>
          </a:p>
          <a:p>
            <a:pPr marL="0" marR="0" lvl="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endParaRPr>
          </a:p>
          <a:p>
            <a:pPr marL="0" marR="0" lvl="0" indent="0" algn="l" defTabSz="93259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0000FF"/>
                </a:solidFill>
                <a:effectLst/>
                <a:uLnTx/>
                <a:uFillTx/>
                <a:latin typeface="Consolas" panose="020B0609020204030204" pitchFamily="49" charset="0"/>
                <a:ea typeface="+mn-ea"/>
                <a:cs typeface="+mn-cs"/>
              </a:rPr>
              <a:t>int</a:t>
            </a:r>
            <a:r>
              <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r>
              <a:rPr kumimoji="0" lang="en-US" sz="16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sixtyThree</a:t>
            </a:r>
            <a:r>
              <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 </a:t>
            </a:r>
            <a:r>
              <a:rPr kumimoji="0" lang="en-US" sz="16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AddAll</a:t>
            </a:r>
            <a:r>
              <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r>
              <a:rPr kumimoji="0" lang="en-US" sz="1600" b="0" i="0" u="none" strike="noStrike" kern="1200" cap="none" spc="0" normalizeH="0" baseline="0" noProof="0" dirty="0">
                <a:ln>
                  <a:noFill/>
                </a:ln>
                <a:solidFill>
                  <a:srgbClr val="0000FF"/>
                </a:solidFill>
                <a:effectLst/>
                <a:uLnTx/>
                <a:uFillTx/>
                <a:latin typeface="Consolas" panose="020B0609020204030204" pitchFamily="49" charset="0"/>
                <a:ea typeface="+mn-ea"/>
                <a:cs typeface="+mn-cs"/>
              </a:rPr>
              <a:t>new</a:t>
            </a:r>
            <a:r>
              <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 { 1, 2, 4, 8, 16, 32 });</a:t>
            </a:r>
          </a:p>
        </p:txBody>
      </p:sp>
    </p:spTree>
    <p:extLst>
      <p:ext uri="{BB962C8B-B14F-4D97-AF65-F5344CB8AC3E}">
        <p14:creationId xmlns:p14="http://schemas.microsoft.com/office/powerpoint/2010/main" val="2674888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4" end="1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5" end="1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16" end="1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17" end="1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18" end="18"/>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Problem: Adding interface to existing type</a:t>
            </a:r>
          </a:p>
        </p:txBody>
      </p:sp>
      <p:sp>
        <p:nvSpPr>
          <p:cNvPr id="5" name="Content Placeholder 2">
            <a:extLst>
              <a:ext uri="{FF2B5EF4-FFF2-40B4-BE49-F238E27FC236}">
                <a16:creationId xmlns:a16="http://schemas.microsoft.com/office/drawing/2014/main" id="{302C94D6-39E1-48DE-8D87-8ECF4AED3C5D}"/>
              </a:ext>
            </a:extLst>
          </p:cNvPr>
          <p:cNvSpPr txBox="1">
            <a:spLocks/>
          </p:cNvSpPr>
          <p:nvPr/>
        </p:nvSpPr>
        <p:spPr>
          <a:xfrm>
            <a:off x="268080" y="1397001"/>
            <a:ext cx="11655840" cy="5300287"/>
          </a:xfrm>
          <a:prstGeom prst="rect">
            <a:avLst/>
          </a:prstGeom>
        </p:spPr>
        <p:txBody>
          <a:bodyPr vert="horz" lIns="89643" tIns="44821" rIns="89643" bIns="44821" rtlCol="0">
            <a:noAutofit/>
          </a:bodyPr>
          <a:lstStyle>
            <a:lvl1pPr marL="233149" indent="-233149" algn="l" defTabSz="932597" rtl="0" eaLnBrk="1" latinLnBrk="0" hangingPunct="1">
              <a:lnSpc>
                <a:spcPct val="90000"/>
              </a:lnSpc>
              <a:spcBef>
                <a:spcPts val="1020"/>
              </a:spcBef>
              <a:buFont typeface="Arial" panose="020B0604020202020204" pitchFamily="34" charset="0"/>
              <a:buChar char="•"/>
              <a:defRPr sz="2856" kern="1200">
                <a:solidFill>
                  <a:schemeClr val="tx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2448" kern="1200">
                <a:solidFill>
                  <a:schemeClr val="tx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040" kern="1200">
                <a:solidFill>
                  <a:schemeClr val="tx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a:lstStyle>
          <a:p>
            <a:pPr marL="0" lvl="0" indent="0">
              <a:lnSpc>
                <a:spcPct val="100000"/>
              </a:lnSpc>
              <a:spcBef>
                <a:spcPts val="0"/>
              </a:spcBef>
              <a:buNone/>
              <a:defRPr/>
            </a:pPr>
            <a:r>
              <a:rPr lang="en-US" sz="1600" dirty="0">
                <a:solidFill>
                  <a:srgbClr val="0000FF"/>
                </a:solidFill>
                <a:highlight>
                  <a:srgbClr val="FFFFFF"/>
                </a:highlight>
                <a:latin typeface="Consolas" panose="020B0609020204030204" pitchFamily="49" charset="0"/>
              </a:rPr>
              <a:t>public</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static</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AddAll</a:t>
            </a:r>
            <a:r>
              <a:rPr lang="en-US" sz="1600" dirty="0">
                <a:solidFill>
                  <a:srgbClr val="000000"/>
                </a:solidFill>
                <a:highlight>
                  <a:srgbClr val="FFFFFF"/>
                </a:highlight>
                <a:latin typeface="Consolas" panose="020B0609020204030204" pitchFamily="49" charset="0"/>
              </a:rPr>
              <a:t>&lt;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&gt;(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ts</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where</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 </a:t>
            </a:r>
            <a:r>
              <a:rPr lang="en-US" sz="1600" dirty="0" err="1">
                <a:solidFill>
                  <a:srgbClr val="2B91AF"/>
                </a:solidFill>
                <a:highlight>
                  <a:srgbClr val="FFFFFF"/>
                </a:highlight>
                <a:latin typeface="Consolas" panose="020B0609020204030204" pitchFamily="49" charset="0"/>
              </a:rPr>
              <a:t>IMonoid</a:t>
            </a:r>
            <a:r>
              <a:rPr lang="en-US" sz="1600" dirty="0">
                <a:solidFill>
                  <a:srgbClr val="000000"/>
                </a:solidFill>
                <a:highlight>
                  <a:srgbClr val="FFFFFF"/>
                </a:highlight>
                <a:latin typeface="Consolas" panose="020B0609020204030204" pitchFamily="49" charset="0"/>
              </a:rPr>
              <a:t>&lt;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&gt;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result = </a:t>
            </a:r>
            <a:r>
              <a:rPr lang="en-US" sz="1600" dirty="0" err="1">
                <a:solidFill>
                  <a:srgbClr val="2B91AF"/>
                </a:solidFill>
                <a:highlight>
                  <a:srgbClr val="FFFFFF"/>
                </a:highlight>
                <a:latin typeface="Consolas" panose="020B0609020204030204" pitchFamily="49" charset="0"/>
              </a:rPr>
              <a:t>T</a:t>
            </a:r>
            <a:r>
              <a:rPr lang="en-US" sz="1600" dirty="0" err="1">
                <a:solidFill>
                  <a:srgbClr val="000000"/>
                </a:solidFill>
                <a:highlight>
                  <a:srgbClr val="FFFFFF"/>
                </a:highlight>
                <a:latin typeface="Consolas" panose="020B0609020204030204" pitchFamily="49" charset="0"/>
              </a:rPr>
              <a:t>.Zero</a:t>
            </a:r>
            <a:r>
              <a:rPr lang="en-US" sz="1600" dirty="0">
                <a:solidFill>
                  <a:srgbClr val="000000"/>
                </a:solidFill>
                <a:highlight>
                  <a:srgbClr val="FFFFFF"/>
                </a:highlight>
                <a:latin typeface="Consolas" panose="020B0609020204030204" pitchFamily="49" charset="0"/>
              </a:rPr>
              <a: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foreach</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in</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ts</a:t>
            </a:r>
            <a:r>
              <a:rPr lang="en-US" sz="1600" dirty="0">
                <a:solidFill>
                  <a:srgbClr val="000000"/>
                </a:solidFill>
                <a:highlight>
                  <a:srgbClr val="FFFFFF"/>
                </a:highlight>
                <a:latin typeface="Consolas" panose="020B0609020204030204" pitchFamily="49" charset="0"/>
              </a:rPr>
              <a:t>) { </a:t>
            </a:r>
            <a:r>
              <a:rPr lang="en-US" sz="1600" dirty="0">
                <a:solidFill>
                  <a:srgbClr val="0000FF"/>
                </a:solidFill>
                <a:highlight>
                  <a:srgbClr val="FFFFFF"/>
                </a:highlight>
                <a:latin typeface="Consolas" panose="020B0609020204030204" pitchFamily="49" charset="0"/>
                <a:ea typeface="ＭＳ Ｐゴシック" pitchFamily="-72" charset="-128"/>
              </a:rPr>
              <a:t>if</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t.IsZero</a:t>
            </a:r>
            <a:r>
              <a:rPr lang="en-US" sz="1600" dirty="0">
                <a:solidFill>
                  <a:srgbClr val="000000"/>
                </a:solidFill>
                <a:highlight>
                  <a:srgbClr val="FFFFFF"/>
                </a:highlight>
                <a:latin typeface="Consolas" panose="020B0609020204030204" pitchFamily="49" charset="0"/>
              </a:rPr>
              <a:t>) result += t; }</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return</a:t>
            </a:r>
            <a:r>
              <a:rPr lang="en-US" sz="1600" dirty="0">
                <a:solidFill>
                  <a:srgbClr val="000000"/>
                </a:solidFill>
                <a:highlight>
                  <a:srgbClr val="FFFFFF"/>
                </a:highlight>
                <a:latin typeface="Consolas" panose="020B0609020204030204" pitchFamily="49" charset="0"/>
              </a:rPr>
              <a:t> result;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a:lnSpc>
                <a:spcPct val="100000"/>
              </a:lnSpc>
              <a:spcBef>
                <a:spcPts val="0"/>
              </a:spcBef>
              <a:buNone/>
              <a:defRPr/>
            </a:pPr>
            <a:endParaRPr lang="en-US" sz="1600" dirty="0">
              <a:solidFill>
                <a:srgbClr val="000000"/>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interface</a:t>
            </a:r>
            <a:r>
              <a:rPr lang="en-US" sz="1600" dirty="0">
                <a:solidFill>
                  <a:srgbClr val="000000"/>
                </a:solidFill>
                <a:highlight>
                  <a:srgbClr val="FFFFFF"/>
                </a:highlight>
                <a:latin typeface="Consolas" panose="020B0609020204030204" pitchFamily="49" charset="0"/>
              </a:rPr>
              <a:t> </a:t>
            </a:r>
            <a:r>
              <a:rPr lang="en-US" sz="1600" dirty="0" err="1">
                <a:solidFill>
                  <a:srgbClr val="2B91AF"/>
                </a:solidFill>
                <a:highlight>
                  <a:srgbClr val="FFFFFF"/>
                </a:highlight>
                <a:latin typeface="Consolas" panose="020B0609020204030204" pitchFamily="49" charset="0"/>
              </a:rPr>
              <a:t>IMonoid</a:t>
            </a:r>
            <a:r>
              <a:rPr lang="en-US" sz="1600" dirty="0">
                <a:solidFill>
                  <a:srgbClr val="000000"/>
                </a:solidFill>
                <a:highlight>
                  <a:srgbClr val="FFFFFF"/>
                </a:highlight>
                <a:latin typeface="Consolas" panose="020B0609020204030204" pitchFamily="49" charset="0"/>
              </a:rPr>
              <a:t>&lt;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&gt; </a:t>
            </a:r>
            <a:endParaRPr lang="en-US" sz="1600" dirty="0">
              <a:solidFill>
                <a:srgbClr val="2B91AF"/>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    static</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operator</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t1,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t2);</a:t>
            </a: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    static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Zero { </a:t>
            </a:r>
            <a:r>
              <a:rPr lang="en-US" sz="1600" dirty="0">
                <a:solidFill>
                  <a:srgbClr val="0000FF"/>
                </a:solidFill>
                <a:highlight>
                  <a:srgbClr val="FFFFFF"/>
                </a:highlight>
                <a:latin typeface="Consolas" panose="020B0609020204030204" pitchFamily="49" charset="0"/>
              </a:rPr>
              <a:t>get</a:t>
            </a:r>
            <a:r>
              <a:rPr lang="en-US" sz="1600" dirty="0">
                <a:solidFill>
                  <a:srgbClr val="000000"/>
                </a:solidFill>
                <a:highlight>
                  <a:srgbClr val="FFFFFF"/>
                </a:highlight>
                <a:latin typeface="Consolas" panose="020B0609020204030204" pitchFamily="49" charset="0"/>
              </a:rPr>
              <a:t>; }</a:t>
            </a: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    bool </a:t>
            </a:r>
            <a:r>
              <a:rPr lang="en-US" sz="1600" dirty="0" err="1">
                <a:solidFill>
                  <a:srgbClr val="000000"/>
                </a:solidFill>
                <a:highlight>
                  <a:srgbClr val="FFFFFF"/>
                </a:highlight>
                <a:latin typeface="Consolas" panose="020B0609020204030204" pitchFamily="49" charset="0"/>
              </a:rPr>
              <a:t>IsZero</a:t>
            </a:r>
            <a:r>
              <a:rPr lang="en-US" sz="1600" dirty="0">
                <a:solidFill>
                  <a:srgbClr val="000000"/>
                </a:solidFill>
                <a:highlight>
                  <a:srgbClr val="FFFFFF"/>
                </a:highlight>
                <a:latin typeface="Consolas" panose="020B0609020204030204" pitchFamily="49" charset="0"/>
              </a:rPr>
              <a:t> { </a:t>
            </a:r>
            <a:r>
              <a:rPr lang="en-US" sz="1600" dirty="0">
                <a:solidFill>
                  <a:srgbClr val="0000FF"/>
                </a:solidFill>
                <a:highlight>
                  <a:srgbClr val="FFFFFF"/>
                </a:highlight>
                <a:latin typeface="Consolas" panose="020B0609020204030204" pitchFamily="49" charset="0"/>
              </a:rPr>
              <a:t>get</a:t>
            </a:r>
            <a:r>
              <a:rPr lang="en-US" sz="1600" dirty="0">
                <a:solidFill>
                  <a:srgbClr val="000000"/>
                </a:solidFill>
                <a:highlight>
                  <a:srgbClr val="FFFFFF"/>
                </a:highlight>
                <a:latin typeface="Consolas" panose="020B0609020204030204" pitchFamily="49" charset="0"/>
              </a:rPr>
              <a:t>; }</a:t>
            </a: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defTabSz="914296">
              <a:lnSpc>
                <a:spcPct val="100000"/>
              </a:lnSpc>
              <a:spcBef>
                <a:spcPts val="0"/>
              </a:spcBef>
              <a:buNone/>
              <a:defRPr/>
            </a:pPr>
            <a:endParaRPr lang="en-US" sz="1600" dirty="0">
              <a:solidFill>
                <a:srgbClr val="0000FF"/>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struct</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Int32</a:t>
            </a:r>
            <a:r>
              <a:rPr lang="en-US" sz="1600" dirty="0">
                <a:solidFill>
                  <a:srgbClr val="000000"/>
                </a:solidFill>
                <a:highlight>
                  <a:srgbClr val="FFFFFF"/>
                </a:highlight>
                <a:latin typeface="Consolas" panose="020B0609020204030204" pitchFamily="49" charset="0"/>
              </a:rPr>
              <a:t> : …, </a:t>
            </a:r>
            <a:r>
              <a:rPr lang="en-US" sz="1600" dirty="0" err="1">
                <a:solidFill>
                  <a:srgbClr val="2B91AF"/>
                </a:solidFill>
                <a:highlight>
                  <a:srgbClr val="FFFFFF"/>
                </a:highlight>
                <a:latin typeface="Consolas" panose="020B0609020204030204" pitchFamily="49" charset="0"/>
              </a:rPr>
              <a:t>IMonoid</a:t>
            </a:r>
            <a:r>
              <a:rPr lang="en-US" sz="1600" dirty="0">
                <a:solidFill>
                  <a:srgbClr val="000000"/>
                </a:solidFill>
                <a:highlight>
                  <a:srgbClr val="FFFFFF"/>
                </a:highlight>
                <a:latin typeface="Consolas" panose="020B0609020204030204" pitchFamily="49" charset="0"/>
              </a:rPr>
              <a:t>&lt;</a:t>
            </a:r>
            <a:r>
              <a:rPr lang="en-US" sz="1600" dirty="0">
                <a:solidFill>
                  <a:srgbClr val="2B91AF"/>
                </a:solidFill>
                <a:highlight>
                  <a:srgbClr val="FFFFFF"/>
                </a:highlight>
                <a:latin typeface="Consolas" panose="020B0609020204030204" pitchFamily="49" charset="0"/>
              </a:rPr>
              <a:t>Int32</a:t>
            </a:r>
            <a:r>
              <a:rPr lang="en-US" sz="1600" dirty="0">
                <a:solidFill>
                  <a:srgbClr val="000000"/>
                </a:solidFill>
                <a:highlight>
                  <a:srgbClr val="FFFFFF"/>
                </a:highlight>
                <a:latin typeface="Consolas" panose="020B0609020204030204" pitchFamily="49" charset="0"/>
              </a:rPr>
              <a:t>&gt;</a:t>
            </a:r>
            <a:endParaRPr lang="en-US" sz="1600" dirty="0">
              <a:solidFill>
                <a:srgbClr val="2B91AF"/>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ea typeface="ＭＳ Ｐゴシック" pitchFamily="-72" charset="-128"/>
              </a:rPr>
              <a:t> public static int</a:t>
            </a:r>
            <a:r>
              <a:rPr lang="en-US" sz="1600" dirty="0">
                <a:solidFill>
                  <a:prstClr val="black"/>
                </a:solidFill>
                <a:highlight>
                  <a:srgbClr val="FFFFFF"/>
                </a:highlight>
                <a:latin typeface="Consolas" panose="020B0609020204030204" pitchFamily="49" charset="0"/>
                <a:ea typeface="ＭＳ Ｐゴシック" pitchFamily="-72" charset="-128"/>
              </a:rPr>
              <a:t> Zero </a:t>
            </a:r>
            <a:r>
              <a:rPr lang="en-US" sz="1600" dirty="0">
                <a:solidFill>
                  <a:srgbClr val="000000"/>
                </a:solidFill>
                <a:highlight>
                  <a:srgbClr val="FFFFFF"/>
                </a:highlight>
                <a:latin typeface="Consolas" panose="020B0609020204030204" pitchFamily="49" charset="0"/>
                <a:ea typeface="ＭＳ Ｐゴシック" pitchFamily="-72" charset="-128"/>
              </a:rPr>
              <a:t>=&gt; 0;</a:t>
            </a:r>
            <a:endParaRPr lang="en-US" sz="1600" dirty="0">
              <a:solidFill>
                <a:srgbClr val="000000"/>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ea typeface="ＭＳ Ｐゴシック" pitchFamily="-72" charset="-128"/>
              </a:rPr>
              <a:t>    public bool</a:t>
            </a:r>
            <a:r>
              <a:rPr lang="en-US" sz="1600" dirty="0">
                <a:solidFill>
                  <a:prstClr val="black"/>
                </a:solidFill>
                <a:highlight>
                  <a:srgbClr val="FFFFFF"/>
                </a:highlight>
                <a:latin typeface="Consolas" panose="020B0609020204030204" pitchFamily="49" charset="0"/>
                <a:ea typeface="ＭＳ Ｐゴシック" pitchFamily="-72" charset="-128"/>
              </a:rPr>
              <a:t> </a:t>
            </a:r>
            <a:r>
              <a:rPr lang="en-US" sz="1600" dirty="0" err="1">
                <a:solidFill>
                  <a:prstClr val="black"/>
                </a:solidFill>
                <a:highlight>
                  <a:srgbClr val="FFFFFF"/>
                </a:highlight>
                <a:latin typeface="Consolas" panose="020B0609020204030204" pitchFamily="49" charset="0"/>
                <a:ea typeface="ＭＳ Ｐゴシック" pitchFamily="-72" charset="-128"/>
              </a:rPr>
              <a:t>IsZero</a:t>
            </a:r>
            <a:r>
              <a:rPr lang="en-US" sz="1600" dirty="0">
                <a:solidFill>
                  <a:prstClr val="black"/>
                </a:solidFill>
                <a:highlight>
                  <a:srgbClr val="FFFFFF"/>
                </a:highlight>
                <a:latin typeface="Consolas" panose="020B0609020204030204" pitchFamily="49" charset="0"/>
                <a:ea typeface="ＭＳ Ｐゴシック" pitchFamily="-72" charset="-128"/>
              </a:rPr>
              <a:t> </a:t>
            </a:r>
            <a:r>
              <a:rPr lang="en-US" sz="1600" dirty="0">
                <a:solidFill>
                  <a:srgbClr val="000000"/>
                </a:solidFill>
                <a:highlight>
                  <a:srgbClr val="FFFFFF"/>
                </a:highlight>
                <a:latin typeface="Consolas" panose="020B0609020204030204" pitchFamily="49" charset="0"/>
                <a:ea typeface="ＭＳ Ｐゴシック" pitchFamily="-72" charset="-128"/>
              </a:rPr>
              <a:t>=&gt; </a:t>
            </a:r>
            <a:r>
              <a:rPr lang="en-US" sz="1600" dirty="0">
                <a:solidFill>
                  <a:srgbClr val="0000FF"/>
                </a:solidFill>
                <a:highlight>
                  <a:srgbClr val="FFFFFF"/>
                </a:highlight>
                <a:latin typeface="Consolas" panose="020B0609020204030204" pitchFamily="49" charset="0"/>
                <a:ea typeface="ＭＳ Ｐゴシック" pitchFamily="-72" charset="-128"/>
              </a:rPr>
              <a:t>this</a:t>
            </a:r>
            <a:r>
              <a:rPr lang="en-US" sz="1600" dirty="0">
                <a:solidFill>
                  <a:srgbClr val="000000"/>
                </a:solidFill>
                <a:highlight>
                  <a:srgbClr val="FFFFFF"/>
                </a:highlight>
                <a:latin typeface="Consolas" panose="020B0609020204030204" pitchFamily="49" charset="0"/>
                <a:ea typeface="ＭＳ Ｐゴシック" pitchFamily="-72" charset="-128"/>
              </a:rPr>
              <a:t> == 0;</a:t>
            </a: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defTabSz="914296">
              <a:lnSpc>
                <a:spcPct val="100000"/>
              </a:lnSpc>
              <a:spcBef>
                <a:spcPts val="0"/>
              </a:spcBef>
              <a:buNone/>
              <a:defRPr/>
            </a:pPr>
            <a:endParaRPr lang="en-US" sz="1600" dirty="0">
              <a:solidFill>
                <a:srgbClr val="000000"/>
              </a:solidFill>
              <a:highlight>
                <a:srgbClr val="FFFFFF"/>
              </a:highlight>
              <a:latin typeface="Consolas" panose="020B0609020204030204" pitchFamily="49" charset="0"/>
            </a:endParaRPr>
          </a:p>
          <a:p>
            <a:pPr marL="0" lvl="0" indent="0">
              <a:lnSpc>
                <a:spcPct val="100000"/>
              </a:lnSpc>
              <a:spcBef>
                <a:spcPts val="0"/>
              </a:spcBef>
              <a:buNone/>
              <a:defRPr/>
            </a:pPr>
            <a:r>
              <a:rPr lang="en-US" sz="1600" dirty="0">
                <a:solidFill>
                  <a:srgbClr val="0000FF"/>
                </a:solidFill>
                <a:highlight>
                  <a:srgbClr val="FFFFFF"/>
                </a:highlight>
                <a:latin typeface="Consolas" panose="020B0609020204030204" pitchFamily="49" charset="0"/>
              </a:rPr>
              <a:t>int</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sixtyThree</a:t>
            </a:r>
            <a:r>
              <a:rPr lang="en-US" sz="1600" dirty="0">
                <a:solidFill>
                  <a:srgbClr val="000000"/>
                </a:solidFill>
                <a:highlight>
                  <a:srgbClr val="FFFFFF"/>
                </a:highlight>
                <a:latin typeface="Consolas" panose="020B0609020204030204" pitchFamily="49" charset="0"/>
              </a:rPr>
              <a:t> = </a:t>
            </a:r>
            <a:r>
              <a:rPr lang="en-US" sz="1600" dirty="0" err="1">
                <a:solidFill>
                  <a:srgbClr val="000000"/>
                </a:solidFill>
                <a:highlight>
                  <a:srgbClr val="FFFFFF"/>
                </a:highlight>
                <a:latin typeface="Consolas" panose="020B0609020204030204" pitchFamily="49" charset="0"/>
              </a:rPr>
              <a:t>AddAll</a:t>
            </a:r>
            <a:r>
              <a:rPr lang="en-US" sz="1600" dirty="0">
                <a:solidFill>
                  <a:srgbClr val="000000"/>
                </a:solidFill>
                <a:highlight>
                  <a:srgbClr val="FFFFFF"/>
                </a:highlight>
                <a:latin typeface="Consolas" panose="020B0609020204030204" pitchFamily="49" charset="0"/>
              </a:rPr>
              <a:t>(</a:t>
            </a:r>
            <a:r>
              <a:rPr lang="en-US" sz="1600" dirty="0">
                <a:solidFill>
                  <a:srgbClr val="0000FF"/>
                </a:solidFill>
                <a:highlight>
                  <a:srgbClr val="FFFFFF"/>
                </a:highlight>
                <a:latin typeface="Consolas" panose="020B0609020204030204" pitchFamily="49" charset="0"/>
              </a:rPr>
              <a:t>new</a:t>
            </a:r>
            <a:r>
              <a:rPr lang="en-US" sz="1600" dirty="0">
                <a:solidFill>
                  <a:srgbClr val="000000"/>
                </a:solidFill>
                <a:highlight>
                  <a:srgbClr val="FFFFFF"/>
                </a:highlight>
                <a:latin typeface="Consolas" panose="020B0609020204030204" pitchFamily="49" charset="0"/>
              </a:rPr>
              <a:t> [] { 1, 2, 4, 8, 16, 32 });</a:t>
            </a:r>
          </a:p>
        </p:txBody>
      </p:sp>
      <p:sp>
        <p:nvSpPr>
          <p:cNvPr id="7" name="&quot;Not Allowed&quot; Symbol 6">
            <a:extLst>
              <a:ext uri="{FF2B5EF4-FFF2-40B4-BE49-F238E27FC236}">
                <a16:creationId xmlns:a16="http://schemas.microsoft.com/office/drawing/2014/main" id="{D9AFE456-CF59-40C5-8A81-9FEC3586F013}"/>
              </a:ext>
            </a:extLst>
          </p:cNvPr>
          <p:cNvSpPr/>
          <p:nvPr/>
        </p:nvSpPr>
        <p:spPr>
          <a:xfrm>
            <a:off x="1328179" y="4719562"/>
            <a:ext cx="1282203" cy="1302637"/>
          </a:xfrm>
          <a:prstGeom prst="noSmoking">
            <a:avLst>
              <a:gd name="adj" fmla="val 9416"/>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3" name="TextBox 2">
            <a:extLst>
              <a:ext uri="{FF2B5EF4-FFF2-40B4-BE49-F238E27FC236}">
                <a16:creationId xmlns:a16="http://schemas.microsoft.com/office/drawing/2014/main" id="{ED5B2E72-5C9C-4CD1-AFEA-2AA3BA1944E3}"/>
              </a:ext>
            </a:extLst>
          </p:cNvPr>
          <p:cNvSpPr txBox="1"/>
          <p:nvPr/>
        </p:nvSpPr>
        <p:spPr>
          <a:xfrm>
            <a:off x="5481320" y="4323080"/>
            <a:ext cx="6106160" cy="1789336"/>
          </a:xfrm>
          <a:prstGeom prst="rect">
            <a:avLst/>
          </a:prstGeom>
          <a:noFill/>
        </p:spPr>
        <p:txBody>
          <a:bodyPr wrap="square" lIns="0" tIns="0" rIns="0" bIns="0" rtlCol="0">
            <a:spAutoFit/>
          </a:bodyPr>
          <a:lstStyle/>
          <a:p>
            <a:pPr marL="342900" indent="-342900" algn="l">
              <a:lnSpc>
                <a:spcPct val="150000"/>
              </a:lnSpc>
              <a:buFont typeface="Arial" panose="020B0604020202020204" pitchFamily="34" charset="0"/>
              <a:buChar char="•"/>
            </a:pPr>
            <a:r>
              <a:rPr lang="en-US" sz="2000" dirty="0">
                <a:gradFill>
                  <a:gsLst>
                    <a:gs pos="2917">
                      <a:schemeClr val="tx1"/>
                    </a:gs>
                    <a:gs pos="30000">
                      <a:schemeClr val="tx1"/>
                    </a:gs>
                  </a:gsLst>
                  <a:lin ang="5400000" scaled="0"/>
                </a:gradFill>
              </a:rPr>
              <a:t>Don’t have access</a:t>
            </a:r>
          </a:p>
          <a:p>
            <a:pPr marL="342900" indent="-342900" algn="l">
              <a:lnSpc>
                <a:spcPct val="150000"/>
              </a:lnSpc>
              <a:buFont typeface="Arial" panose="020B0604020202020204" pitchFamily="34" charset="0"/>
              <a:buChar char="•"/>
            </a:pPr>
            <a:r>
              <a:rPr lang="en-US" sz="2000" dirty="0">
                <a:gradFill>
                  <a:gsLst>
                    <a:gs pos="2917">
                      <a:schemeClr val="tx1"/>
                    </a:gs>
                    <a:gs pos="30000">
                      <a:schemeClr val="tx1"/>
                    </a:gs>
                  </a:gsLst>
                  <a:lin ang="5400000" scaled="0"/>
                </a:gradFill>
              </a:rPr>
              <a:t>Interface too domain specific</a:t>
            </a:r>
          </a:p>
          <a:p>
            <a:pPr marL="342900" indent="-342900" algn="l">
              <a:lnSpc>
                <a:spcPct val="150000"/>
              </a:lnSpc>
              <a:buFont typeface="Arial" panose="020B0604020202020204" pitchFamily="34" charset="0"/>
              <a:buChar char="•"/>
            </a:pPr>
            <a:r>
              <a:rPr lang="en-US" sz="2000" dirty="0">
                <a:gradFill>
                  <a:gsLst>
                    <a:gs pos="2917">
                      <a:schemeClr val="tx1"/>
                    </a:gs>
                    <a:gs pos="30000">
                      <a:schemeClr val="tx1"/>
                    </a:gs>
                  </a:gsLst>
                  <a:lin ang="5400000" scaled="0"/>
                </a:gradFill>
              </a:rPr>
              <a:t>Overwhelming number of interfaces</a:t>
            </a:r>
          </a:p>
          <a:p>
            <a:pPr marL="342900" indent="-342900" algn="l">
              <a:lnSpc>
                <a:spcPct val="150000"/>
              </a:lnSpc>
              <a:buFont typeface="Arial" panose="020B0604020202020204" pitchFamily="34" charset="0"/>
              <a:buChar char="•"/>
            </a:pPr>
            <a:r>
              <a:rPr lang="en-US" sz="2000" dirty="0">
                <a:gradFill>
                  <a:gsLst>
                    <a:gs pos="2917">
                      <a:schemeClr val="tx1"/>
                    </a:gs>
                    <a:gs pos="30000">
                      <a:schemeClr val="tx1"/>
                    </a:gs>
                  </a:gsLst>
                  <a:lin ang="5400000" scaled="0"/>
                </a:gradFill>
              </a:rPr>
              <a:t>Different ways to implement same interface</a:t>
            </a:r>
          </a:p>
        </p:txBody>
      </p:sp>
    </p:spTree>
    <p:extLst>
      <p:ext uri="{BB962C8B-B14F-4D97-AF65-F5344CB8AC3E}">
        <p14:creationId xmlns:p14="http://schemas.microsoft.com/office/powerpoint/2010/main" val="39994889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allAtOnc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Extension members</a:t>
            </a:r>
          </a:p>
        </p:txBody>
      </p:sp>
      <p:sp>
        <p:nvSpPr>
          <p:cNvPr id="5" name="Content Placeholder 2">
            <a:extLst>
              <a:ext uri="{FF2B5EF4-FFF2-40B4-BE49-F238E27FC236}">
                <a16:creationId xmlns:a16="http://schemas.microsoft.com/office/drawing/2014/main" id="{60644C4D-66FE-409E-865E-81B8ABE1B446}"/>
              </a:ext>
            </a:extLst>
          </p:cNvPr>
          <p:cNvSpPr txBox="1">
            <a:spLocks/>
          </p:cNvSpPr>
          <p:nvPr/>
        </p:nvSpPr>
        <p:spPr>
          <a:xfrm>
            <a:off x="268080" y="1397001"/>
            <a:ext cx="11655840" cy="5654039"/>
          </a:xfrm>
          <a:prstGeom prst="rect">
            <a:avLst/>
          </a:prstGeom>
        </p:spPr>
        <p:txBody>
          <a:bodyPr vert="horz" lIns="89643" tIns="44821" rIns="89643" bIns="44821" rtlCol="0">
            <a:noAutofit/>
          </a:bodyPr>
          <a:lstStyle>
            <a:lvl1pPr marL="233149" indent="-233149" algn="l" defTabSz="932597" rtl="0" eaLnBrk="1" latinLnBrk="0" hangingPunct="1">
              <a:lnSpc>
                <a:spcPct val="90000"/>
              </a:lnSpc>
              <a:spcBef>
                <a:spcPts val="1020"/>
              </a:spcBef>
              <a:buFont typeface="Arial" panose="020B0604020202020204" pitchFamily="34" charset="0"/>
              <a:buChar char="•"/>
              <a:defRPr sz="2856" kern="1200">
                <a:solidFill>
                  <a:schemeClr val="tx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2448" kern="1200">
                <a:solidFill>
                  <a:schemeClr val="tx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040" kern="1200">
                <a:solidFill>
                  <a:schemeClr val="tx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a:lstStyle>
          <a:p>
            <a:pPr marL="0" lvl="0" indent="0">
              <a:lnSpc>
                <a:spcPct val="100000"/>
              </a:lnSpc>
              <a:spcBef>
                <a:spcPts val="0"/>
              </a:spcBef>
              <a:buNone/>
              <a:defRPr/>
            </a:pPr>
            <a:r>
              <a:rPr lang="en-US" sz="1600" dirty="0">
                <a:solidFill>
                  <a:srgbClr val="0000FF"/>
                </a:solidFill>
                <a:highlight>
                  <a:srgbClr val="FFFFFF"/>
                </a:highlight>
                <a:latin typeface="Consolas" panose="020B0609020204030204" pitchFamily="49" charset="0"/>
              </a:rPr>
              <a:t>public</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static</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AddAll</a:t>
            </a:r>
            <a:r>
              <a:rPr lang="en-US" sz="1600" dirty="0">
                <a:solidFill>
                  <a:srgbClr val="000000"/>
                </a:solidFill>
                <a:highlight>
                  <a:srgbClr val="FFFFFF"/>
                </a:highlight>
                <a:latin typeface="Consolas" panose="020B0609020204030204" pitchFamily="49" charset="0"/>
              </a:rPr>
              <a:t>&lt;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&gt;(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ts</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where</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 </a:t>
            </a:r>
            <a:r>
              <a:rPr lang="en-US" sz="1600" dirty="0" err="1">
                <a:solidFill>
                  <a:srgbClr val="2B91AF"/>
                </a:solidFill>
                <a:highlight>
                  <a:srgbClr val="FFFFFF"/>
                </a:highlight>
                <a:latin typeface="Consolas" panose="020B0609020204030204" pitchFamily="49" charset="0"/>
              </a:rPr>
              <a:t>IMonoid</a:t>
            </a:r>
            <a:r>
              <a:rPr lang="en-US" sz="1600" dirty="0">
                <a:solidFill>
                  <a:srgbClr val="000000"/>
                </a:solidFill>
                <a:highlight>
                  <a:srgbClr val="FFFFFF"/>
                </a:highlight>
                <a:latin typeface="Consolas" panose="020B0609020204030204" pitchFamily="49" charset="0"/>
              </a:rPr>
              <a:t>&lt;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&gt;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result = </a:t>
            </a:r>
            <a:r>
              <a:rPr lang="en-US" sz="1600" dirty="0" err="1">
                <a:solidFill>
                  <a:srgbClr val="2B91AF"/>
                </a:solidFill>
                <a:highlight>
                  <a:srgbClr val="FFFFFF"/>
                </a:highlight>
                <a:latin typeface="Consolas" panose="020B0609020204030204" pitchFamily="49" charset="0"/>
              </a:rPr>
              <a:t>T</a:t>
            </a:r>
            <a:r>
              <a:rPr lang="en-US" sz="1600" dirty="0" err="1">
                <a:solidFill>
                  <a:srgbClr val="000000"/>
                </a:solidFill>
                <a:highlight>
                  <a:srgbClr val="FFFFFF"/>
                </a:highlight>
                <a:latin typeface="Consolas" panose="020B0609020204030204" pitchFamily="49" charset="0"/>
              </a:rPr>
              <a:t>.Zero</a:t>
            </a:r>
            <a:r>
              <a:rPr lang="en-US" sz="1600" dirty="0">
                <a:solidFill>
                  <a:srgbClr val="000000"/>
                </a:solidFill>
                <a:highlight>
                  <a:srgbClr val="FFFFFF"/>
                </a:highlight>
                <a:latin typeface="Consolas" panose="020B0609020204030204" pitchFamily="49" charset="0"/>
              </a:rPr>
              <a: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foreach</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in</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ts</a:t>
            </a:r>
            <a:r>
              <a:rPr lang="en-US" sz="1600" dirty="0">
                <a:solidFill>
                  <a:srgbClr val="000000"/>
                </a:solidFill>
                <a:highlight>
                  <a:srgbClr val="FFFFFF"/>
                </a:highlight>
                <a:latin typeface="Consolas" panose="020B0609020204030204" pitchFamily="49" charset="0"/>
              </a:rPr>
              <a:t>) { </a:t>
            </a:r>
            <a:r>
              <a:rPr lang="en-US" sz="1600" dirty="0">
                <a:solidFill>
                  <a:srgbClr val="0000FF"/>
                </a:solidFill>
                <a:highlight>
                  <a:srgbClr val="FFFFFF"/>
                </a:highlight>
                <a:latin typeface="Consolas" panose="020B0609020204030204" pitchFamily="49" charset="0"/>
                <a:ea typeface="ＭＳ Ｐゴシック" pitchFamily="-72" charset="-128"/>
              </a:rPr>
              <a:t>if</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t.IsZero</a:t>
            </a:r>
            <a:r>
              <a:rPr lang="en-US" sz="1600" dirty="0">
                <a:solidFill>
                  <a:srgbClr val="000000"/>
                </a:solidFill>
                <a:highlight>
                  <a:srgbClr val="FFFFFF"/>
                </a:highlight>
                <a:latin typeface="Consolas" panose="020B0609020204030204" pitchFamily="49" charset="0"/>
              </a:rPr>
              <a:t>) result += t; }</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return</a:t>
            </a:r>
            <a:r>
              <a:rPr lang="en-US" sz="1600" dirty="0">
                <a:solidFill>
                  <a:srgbClr val="000000"/>
                </a:solidFill>
                <a:highlight>
                  <a:srgbClr val="FFFFFF"/>
                </a:highlight>
                <a:latin typeface="Consolas" panose="020B0609020204030204" pitchFamily="49" charset="0"/>
              </a:rPr>
              <a:t> result;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a:lnSpc>
                <a:spcPct val="100000"/>
              </a:lnSpc>
              <a:spcBef>
                <a:spcPts val="0"/>
              </a:spcBef>
              <a:buNone/>
              <a:defRPr/>
            </a:pPr>
            <a:endParaRPr lang="en-US" sz="1600" dirty="0">
              <a:solidFill>
                <a:srgbClr val="000000"/>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interface</a:t>
            </a:r>
            <a:r>
              <a:rPr lang="en-US" sz="1600" dirty="0">
                <a:solidFill>
                  <a:srgbClr val="000000"/>
                </a:solidFill>
                <a:highlight>
                  <a:srgbClr val="FFFFFF"/>
                </a:highlight>
                <a:latin typeface="Consolas" panose="020B0609020204030204" pitchFamily="49" charset="0"/>
              </a:rPr>
              <a:t> </a:t>
            </a:r>
            <a:r>
              <a:rPr lang="en-US" sz="1600" dirty="0" err="1">
                <a:solidFill>
                  <a:srgbClr val="2B91AF"/>
                </a:solidFill>
                <a:highlight>
                  <a:srgbClr val="FFFFFF"/>
                </a:highlight>
                <a:latin typeface="Consolas" panose="020B0609020204030204" pitchFamily="49" charset="0"/>
              </a:rPr>
              <a:t>IMonoid</a:t>
            </a:r>
            <a:r>
              <a:rPr lang="en-US" sz="1600" dirty="0">
                <a:solidFill>
                  <a:srgbClr val="000000"/>
                </a:solidFill>
                <a:highlight>
                  <a:srgbClr val="FFFFFF"/>
                </a:highlight>
                <a:latin typeface="Consolas" panose="020B0609020204030204" pitchFamily="49" charset="0"/>
              </a:rPr>
              <a:t>&lt;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&gt; </a:t>
            </a:r>
            <a:endParaRPr lang="en-US" sz="1600" dirty="0">
              <a:solidFill>
                <a:srgbClr val="2B91AF"/>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    static</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operator</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t1,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t2);</a:t>
            </a: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    static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Zero { </a:t>
            </a:r>
            <a:r>
              <a:rPr lang="en-US" sz="1600" dirty="0">
                <a:solidFill>
                  <a:srgbClr val="0000FF"/>
                </a:solidFill>
                <a:highlight>
                  <a:srgbClr val="FFFFFF"/>
                </a:highlight>
                <a:latin typeface="Consolas" panose="020B0609020204030204" pitchFamily="49" charset="0"/>
              </a:rPr>
              <a:t>get</a:t>
            </a:r>
            <a:r>
              <a:rPr lang="en-US" sz="1600" dirty="0">
                <a:solidFill>
                  <a:srgbClr val="000000"/>
                </a:solidFill>
                <a:highlight>
                  <a:srgbClr val="FFFFFF"/>
                </a:highlight>
                <a:latin typeface="Consolas" panose="020B0609020204030204" pitchFamily="49" charset="0"/>
              </a:rPr>
              <a:t>; }</a:t>
            </a: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    bool </a:t>
            </a:r>
            <a:r>
              <a:rPr lang="en-US" sz="1600" dirty="0" err="1">
                <a:solidFill>
                  <a:srgbClr val="000000"/>
                </a:solidFill>
                <a:highlight>
                  <a:srgbClr val="FFFFFF"/>
                </a:highlight>
                <a:latin typeface="Consolas" panose="020B0609020204030204" pitchFamily="49" charset="0"/>
              </a:rPr>
              <a:t>IsZero</a:t>
            </a:r>
            <a:r>
              <a:rPr lang="en-US" sz="1600" dirty="0">
                <a:solidFill>
                  <a:srgbClr val="000000"/>
                </a:solidFill>
                <a:highlight>
                  <a:srgbClr val="FFFFFF"/>
                </a:highlight>
                <a:latin typeface="Consolas" panose="020B0609020204030204" pitchFamily="49" charset="0"/>
              </a:rPr>
              <a:t> { </a:t>
            </a:r>
            <a:r>
              <a:rPr lang="en-US" sz="1600" dirty="0">
                <a:solidFill>
                  <a:srgbClr val="0000FF"/>
                </a:solidFill>
                <a:highlight>
                  <a:srgbClr val="FFFFFF"/>
                </a:highlight>
                <a:latin typeface="Consolas" panose="020B0609020204030204" pitchFamily="49" charset="0"/>
              </a:rPr>
              <a:t>get</a:t>
            </a:r>
            <a:r>
              <a:rPr lang="en-US" sz="1600" dirty="0">
                <a:solidFill>
                  <a:srgbClr val="000000"/>
                </a:solidFill>
                <a:highlight>
                  <a:srgbClr val="FFFFFF"/>
                </a:highlight>
                <a:latin typeface="Consolas" panose="020B0609020204030204" pitchFamily="49" charset="0"/>
              </a:rPr>
              <a:t>; }</a:t>
            </a: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defTabSz="914296">
              <a:lnSpc>
                <a:spcPct val="100000"/>
              </a:lnSpc>
              <a:spcBef>
                <a:spcPts val="0"/>
              </a:spcBef>
              <a:buNone/>
              <a:defRPr/>
            </a:pPr>
            <a:endParaRPr lang="en-US" sz="1600" dirty="0">
              <a:solidFill>
                <a:srgbClr val="0000FF"/>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extension</a:t>
            </a:r>
            <a:r>
              <a:rPr lang="en-US" sz="1600" dirty="0">
                <a:solidFill>
                  <a:srgbClr val="000000"/>
                </a:solidFill>
                <a:highlight>
                  <a:srgbClr val="FFFFFF"/>
                </a:highlight>
                <a:latin typeface="Consolas" panose="020B0609020204030204" pitchFamily="49" charset="0"/>
              </a:rPr>
              <a:t> </a:t>
            </a:r>
            <a:r>
              <a:rPr lang="en-US" sz="1600" dirty="0" err="1">
                <a:solidFill>
                  <a:srgbClr val="2B91AF"/>
                </a:solidFill>
                <a:highlight>
                  <a:srgbClr val="FFFFFF"/>
                </a:highlight>
                <a:latin typeface="Consolas" panose="020B0609020204030204" pitchFamily="49" charset="0"/>
              </a:rPr>
              <a:t>IntMonoid</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of int</a:t>
            </a:r>
            <a:endParaRPr lang="en-US" sz="1600" dirty="0">
              <a:solidFill>
                <a:srgbClr val="2B91AF"/>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ea typeface="ＭＳ Ｐゴシック" pitchFamily="-72" charset="-128"/>
              </a:rPr>
              <a:t>public static int</a:t>
            </a:r>
            <a:r>
              <a:rPr lang="en-US" sz="1600" dirty="0">
                <a:solidFill>
                  <a:prstClr val="black"/>
                </a:solidFill>
                <a:highlight>
                  <a:srgbClr val="FFFFFF"/>
                </a:highlight>
                <a:latin typeface="Consolas" panose="020B0609020204030204" pitchFamily="49" charset="0"/>
                <a:ea typeface="ＭＳ Ｐゴシック" pitchFamily="-72" charset="-128"/>
              </a:rPr>
              <a:t> Zero </a:t>
            </a:r>
            <a:r>
              <a:rPr lang="en-US" sz="1600" dirty="0">
                <a:solidFill>
                  <a:srgbClr val="000000"/>
                </a:solidFill>
                <a:highlight>
                  <a:srgbClr val="FFFFFF"/>
                </a:highlight>
                <a:latin typeface="Consolas" panose="020B0609020204030204" pitchFamily="49" charset="0"/>
                <a:ea typeface="ＭＳ Ｐゴシック" pitchFamily="-72" charset="-128"/>
              </a:rPr>
              <a:t>=&gt; 0;</a:t>
            </a:r>
            <a:endParaRPr lang="en-US" sz="1600" dirty="0">
              <a:solidFill>
                <a:srgbClr val="000000"/>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ea typeface="ＭＳ Ｐゴシック" pitchFamily="-72" charset="-128"/>
              </a:rPr>
              <a:t>    public bool</a:t>
            </a:r>
            <a:r>
              <a:rPr lang="en-US" sz="1600" dirty="0">
                <a:solidFill>
                  <a:prstClr val="black"/>
                </a:solidFill>
                <a:highlight>
                  <a:srgbClr val="FFFFFF"/>
                </a:highlight>
                <a:latin typeface="Consolas" panose="020B0609020204030204" pitchFamily="49" charset="0"/>
                <a:ea typeface="ＭＳ Ｐゴシック" pitchFamily="-72" charset="-128"/>
              </a:rPr>
              <a:t> </a:t>
            </a:r>
            <a:r>
              <a:rPr lang="en-US" sz="1600" dirty="0" err="1">
                <a:solidFill>
                  <a:prstClr val="black"/>
                </a:solidFill>
                <a:highlight>
                  <a:srgbClr val="FFFFFF"/>
                </a:highlight>
                <a:latin typeface="Consolas" panose="020B0609020204030204" pitchFamily="49" charset="0"/>
                <a:ea typeface="ＭＳ Ｐゴシック" pitchFamily="-72" charset="-128"/>
              </a:rPr>
              <a:t>IsZero</a:t>
            </a:r>
            <a:r>
              <a:rPr lang="en-US" sz="1600" dirty="0">
                <a:solidFill>
                  <a:prstClr val="black"/>
                </a:solidFill>
                <a:highlight>
                  <a:srgbClr val="FFFFFF"/>
                </a:highlight>
                <a:latin typeface="Consolas" panose="020B0609020204030204" pitchFamily="49" charset="0"/>
                <a:ea typeface="ＭＳ Ｐゴシック" pitchFamily="-72" charset="-128"/>
              </a:rPr>
              <a:t> </a:t>
            </a:r>
            <a:r>
              <a:rPr lang="en-US" sz="1600" dirty="0">
                <a:solidFill>
                  <a:srgbClr val="000000"/>
                </a:solidFill>
                <a:highlight>
                  <a:srgbClr val="FFFFFF"/>
                </a:highlight>
                <a:latin typeface="Consolas" panose="020B0609020204030204" pitchFamily="49" charset="0"/>
                <a:ea typeface="ＭＳ Ｐゴシック" pitchFamily="-72" charset="-128"/>
              </a:rPr>
              <a:t>=&gt; </a:t>
            </a:r>
            <a:r>
              <a:rPr lang="en-US" sz="1600" dirty="0">
                <a:solidFill>
                  <a:srgbClr val="0000FF"/>
                </a:solidFill>
                <a:highlight>
                  <a:srgbClr val="FFFFFF"/>
                </a:highlight>
                <a:latin typeface="Consolas" panose="020B0609020204030204" pitchFamily="49" charset="0"/>
                <a:ea typeface="ＭＳ Ｐゴシック" pitchFamily="-72" charset="-128"/>
              </a:rPr>
              <a:t>this</a:t>
            </a:r>
            <a:r>
              <a:rPr lang="en-US" sz="1600" dirty="0">
                <a:solidFill>
                  <a:srgbClr val="000000"/>
                </a:solidFill>
                <a:highlight>
                  <a:srgbClr val="FFFFFF"/>
                </a:highlight>
                <a:latin typeface="Consolas" panose="020B0609020204030204" pitchFamily="49" charset="0"/>
                <a:ea typeface="ＭＳ Ｐゴシック" pitchFamily="-72" charset="-128"/>
              </a:rPr>
              <a:t> == 0;</a:t>
            </a: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marR="0" lvl="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srgbClr val="000000"/>
              </a:solidFill>
              <a:effectLst/>
              <a:highlight>
                <a:srgbClr val="FFFFFF"/>
              </a:highlight>
              <a:uLnTx/>
              <a:uFillTx/>
              <a:latin typeface="Consolas" panose="020B0609020204030204" pitchFamily="49" charset="0"/>
              <a:ea typeface="+mn-ea"/>
              <a:cs typeface="+mn-cs"/>
            </a:endParaRPr>
          </a:p>
          <a:p>
            <a:pPr mar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int</a:t>
            </a:r>
            <a:r>
              <a:rPr lang="en-US" sz="1600" dirty="0">
                <a:solidFill>
                  <a:srgbClr val="000000"/>
                </a:solidFill>
                <a:highlight>
                  <a:srgbClr val="FFFFFF"/>
                </a:highlight>
                <a:latin typeface="Consolas" panose="020B0609020204030204" pitchFamily="49" charset="0"/>
              </a:rPr>
              <a:t> zero = </a:t>
            </a:r>
            <a:r>
              <a:rPr lang="en-US" sz="1600" dirty="0" err="1">
                <a:solidFill>
                  <a:srgbClr val="0000FF"/>
                </a:solidFill>
                <a:highlight>
                  <a:srgbClr val="FFFFFF"/>
                </a:highlight>
                <a:latin typeface="Consolas" panose="020B0609020204030204" pitchFamily="49" charset="0"/>
              </a:rPr>
              <a:t>int</a:t>
            </a:r>
            <a:r>
              <a:rPr lang="en-US" sz="1600" dirty="0" err="1">
                <a:solidFill>
                  <a:srgbClr val="000000"/>
                </a:solidFill>
                <a:highlight>
                  <a:srgbClr val="FFFFFF"/>
                </a:highlight>
                <a:latin typeface="Consolas" panose="020B0609020204030204" pitchFamily="49" charset="0"/>
              </a:rPr>
              <a:t>.Zero</a:t>
            </a:r>
            <a:r>
              <a:rPr lang="en-US" sz="1600" dirty="0">
                <a:solidFill>
                  <a:srgbClr val="000000"/>
                </a:solidFill>
                <a:highlight>
                  <a:srgbClr val="FFFFFF"/>
                </a:highlight>
                <a:latin typeface="Consolas" panose="020B0609020204030204" pitchFamily="49" charset="0"/>
              </a:rPr>
              <a:t>;</a:t>
            </a:r>
          </a:p>
          <a:p>
            <a:pPr mar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bool</a:t>
            </a:r>
            <a:r>
              <a:rPr lang="en-US" sz="1600" dirty="0">
                <a:solidFill>
                  <a:srgbClr val="000000"/>
                </a:solidFill>
                <a:highlight>
                  <a:srgbClr val="FFFFFF"/>
                </a:highlight>
                <a:latin typeface="Consolas" panose="020B0609020204030204" pitchFamily="49" charset="0"/>
              </a:rPr>
              <a:t> is0 = </a:t>
            </a:r>
            <a:r>
              <a:rPr lang="en-US" sz="1600" dirty="0" err="1">
                <a:solidFill>
                  <a:srgbClr val="000000"/>
                </a:solidFill>
                <a:highlight>
                  <a:srgbClr val="FFFFFF"/>
                </a:highlight>
                <a:latin typeface="Consolas" panose="020B0609020204030204" pitchFamily="49" charset="0"/>
              </a:rPr>
              <a:t>zero.IsZero</a:t>
            </a:r>
            <a:r>
              <a:rPr lang="en-US" sz="1600" dirty="0">
                <a:solidFill>
                  <a:srgbClr val="000000"/>
                </a:solidFill>
                <a:highlight>
                  <a:srgbClr val="FFFFFF"/>
                </a:highlight>
                <a:latin typeface="Consolas" panose="020B0609020204030204" pitchFamily="49" charset="0"/>
              </a:rPr>
              <a:t>;</a:t>
            </a:r>
          </a:p>
          <a:p>
            <a:pPr marL="0" indent="0" defTabSz="914296">
              <a:lnSpc>
                <a:spcPct val="100000"/>
              </a:lnSpc>
              <a:spcBef>
                <a:spcPts val="0"/>
              </a:spcBef>
              <a:buNone/>
              <a:defRPr/>
            </a:pPr>
            <a:endParaRPr lang="en-US" sz="1600" dirty="0">
              <a:solidFill>
                <a:srgbClr val="000000"/>
              </a:solidFill>
              <a:highlight>
                <a:srgbClr val="FFFFFF"/>
              </a:highlight>
              <a:latin typeface="Consolas" panose="020B0609020204030204" pitchFamily="49" charset="0"/>
            </a:endParaRPr>
          </a:p>
          <a:p>
            <a:pPr marL="0" marR="0" lvl="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endParaRPr>
          </a:p>
        </p:txBody>
      </p:sp>
      <p:sp>
        <p:nvSpPr>
          <p:cNvPr id="7" name="Rectangle 6">
            <a:extLst>
              <a:ext uri="{FF2B5EF4-FFF2-40B4-BE49-F238E27FC236}">
                <a16:creationId xmlns:a16="http://schemas.microsoft.com/office/drawing/2014/main" id="{9654203A-753F-4673-9870-D4A5D2340996}"/>
              </a:ext>
            </a:extLst>
          </p:cNvPr>
          <p:cNvSpPr/>
          <p:nvPr/>
        </p:nvSpPr>
        <p:spPr bwMode="auto">
          <a:xfrm>
            <a:off x="0" y="1234440"/>
            <a:ext cx="7856225" cy="3529676"/>
          </a:xfrm>
          <a:prstGeom prst="rect">
            <a:avLst/>
          </a:prstGeom>
          <a:solidFill>
            <a:srgbClr val="FFFFFF">
              <a:alpha val="6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622003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Extension interfaces</a:t>
            </a:r>
          </a:p>
        </p:txBody>
      </p:sp>
      <p:sp>
        <p:nvSpPr>
          <p:cNvPr id="5" name="Content Placeholder 2">
            <a:extLst>
              <a:ext uri="{FF2B5EF4-FFF2-40B4-BE49-F238E27FC236}">
                <a16:creationId xmlns:a16="http://schemas.microsoft.com/office/drawing/2014/main" id="{60644C4D-66FE-409E-865E-81B8ABE1B446}"/>
              </a:ext>
            </a:extLst>
          </p:cNvPr>
          <p:cNvSpPr txBox="1">
            <a:spLocks/>
          </p:cNvSpPr>
          <p:nvPr/>
        </p:nvSpPr>
        <p:spPr>
          <a:xfrm>
            <a:off x="268080" y="1397001"/>
            <a:ext cx="11655840" cy="5300287"/>
          </a:xfrm>
          <a:prstGeom prst="rect">
            <a:avLst/>
          </a:prstGeom>
        </p:spPr>
        <p:txBody>
          <a:bodyPr vert="horz" lIns="89643" tIns="44821" rIns="89643" bIns="44821" rtlCol="0">
            <a:noAutofit/>
          </a:bodyPr>
          <a:lstStyle>
            <a:lvl1pPr marL="233149" indent="-233149" algn="l" defTabSz="932597" rtl="0" eaLnBrk="1" latinLnBrk="0" hangingPunct="1">
              <a:lnSpc>
                <a:spcPct val="90000"/>
              </a:lnSpc>
              <a:spcBef>
                <a:spcPts val="1020"/>
              </a:spcBef>
              <a:buFont typeface="Arial" panose="020B0604020202020204" pitchFamily="34" charset="0"/>
              <a:buChar char="•"/>
              <a:defRPr sz="2856" kern="1200">
                <a:solidFill>
                  <a:schemeClr val="tx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2448" kern="1200">
                <a:solidFill>
                  <a:schemeClr val="tx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040" kern="1200">
                <a:solidFill>
                  <a:schemeClr val="tx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a:lstStyle>
          <a:p>
            <a:pPr marL="0" lvl="0" indent="0">
              <a:lnSpc>
                <a:spcPct val="100000"/>
              </a:lnSpc>
              <a:spcBef>
                <a:spcPts val="0"/>
              </a:spcBef>
              <a:buNone/>
              <a:defRPr/>
            </a:pPr>
            <a:r>
              <a:rPr lang="en-US" sz="1600" dirty="0">
                <a:solidFill>
                  <a:srgbClr val="0000FF"/>
                </a:solidFill>
                <a:highlight>
                  <a:srgbClr val="FFFFFF"/>
                </a:highlight>
                <a:latin typeface="Consolas" panose="020B0609020204030204" pitchFamily="49" charset="0"/>
              </a:rPr>
              <a:t>public</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static</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AddAll</a:t>
            </a:r>
            <a:r>
              <a:rPr lang="en-US" sz="1600" dirty="0">
                <a:solidFill>
                  <a:srgbClr val="000000"/>
                </a:solidFill>
                <a:highlight>
                  <a:srgbClr val="FFFFFF"/>
                </a:highlight>
                <a:latin typeface="Consolas" panose="020B0609020204030204" pitchFamily="49" charset="0"/>
              </a:rPr>
              <a:t>&lt;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&gt;(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ts</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where</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 </a:t>
            </a:r>
            <a:r>
              <a:rPr lang="en-US" sz="1600" dirty="0" err="1">
                <a:solidFill>
                  <a:srgbClr val="2B91AF"/>
                </a:solidFill>
                <a:highlight>
                  <a:srgbClr val="FFFFFF"/>
                </a:highlight>
                <a:latin typeface="Consolas" panose="020B0609020204030204" pitchFamily="49" charset="0"/>
              </a:rPr>
              <a:t>IMonoid</a:t>
            </a:r>
            <a:r>
              <a:rPr lang="en-US" sz="1600" dirty="0">
                <a:solidFill>
                  <a:srgbClr val="000000"/>
                </a:solidFill>
                <a:highlight>
                  <a:srgbClr val="FFFFFF"/>
                </a:highlight>
                <a:latin typeface="Consolas" panose="020B0609020204030204" pitchFamily="49" charset="0"/>
              </a:rPr>
              <a:t>&lt;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&gt;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result = </a:t>
            </a:r>
            <a:r>
              <a:rPr lang="en-US" sz="1600" dirty="0" err="1">
                <a:solidFill>
                  <a:srgbClr val="2B91AF"/>
                </a:solidFill>
                <a:highlight>
                  <a:srgbClr val="FFFFFF"/>
                </a:highlight>
                <a:latin typeface="Consolas" panose="020B0609020204030204" pitchFamily="49" charset="0"/>
              </a:rPr>
              <a:t>T</a:t>
            </a:r>
            <a:r>
              <a:rPr lang="en-US" sz="1600" dirty="0" err="1">
                <a:solidFill>
                  <a:srgbClr val="000000"/>
                </a:solidFill>
                <a:highlight>
                  <a:srgbClr val="FFFFFF"/>
                </a:highlight>
                <a:latin typeface="Consolas" panose="020B0609020204030204" pitchFamily="49" charset="0"/>
              </a:rPr>
              <a:t>.Zero</a:t>
            </a:r>
            <a:r>
              <a:rPr lang="en-US" sz="1600" dirty="0">
                <a:solidFill>
                  <a:srgbClr val="000000"/>
                </a:solidFill>
                <a:highlight>
                  <a:srgbClr val="FFFFFF"/>
                </a:highlight>
                <a:latin typeface="Consolas" panose="020B0609020204030204" pitchFamily="49" charset="0"/>
              </a:rPr>
              <a: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foreach</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in</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ts</a:t>
            </a:r>
            <a:r>
              <a:rPr lang="en-US" sz="1600" dirty="0">
                <a:solidFill>
                  <a:srgbClr val="000000"/>
                </a:solidFill>
                <a:highlight>
                  <a:srgbClr val="FFFFFF"/>
                </a:highlight>
                <a:latin typeface="Consolas" panose="020B0609020204030204" pitchFamily="49" charset="0"/>
              </a:rPr>
              <a:t>) { </a:t>
            </a:r>
            <a:r>
              <a:rPr lang="en-US" sz="1600" dirty="0">
                <a:solidFill>
                  <a:srgbClr val="0000FF"/>
                </a:solidFill>
                <a:highlight>
                  <a:srgbClr val="FFFFFF"/>
                </a:highlight>
                <a:latin typeface="Consolas" panose="020B0609020204030204" pitchFamily="49" charset="0"/>
                <a:ea typeface="ＭＳ Ｐゴシック" pitchFamily="-72" charset="-128"/>
              </a:rPr>
              <a:t>if</a:t>
            </a:r>
            <a:r>
              <a:rPr lang="en-US" sz="1600" dirty="0">
                <a:solidFill>
                  <a:srgbClr val="000000"/>
                </a:solidFill>
                <a:highlight>
                  <a:srgbClr val="FFFFFF"/>
                </a:highlight>
                <a:latin typeface="Consolas" panose="020B0609020204030204" pitchFamily="49" charset="0"/>
              </a:rPr>
              <a:t> (!</a:t>
            </a:r>
            <a:r>
              <a:rPr lang="en-US" sz="1600" dirty="0" err="1">
                <a:solidFill>
                  <a:srgbClr val="000000"/>
                </a:solidFill>
                <a:highlight>
                  <a:srgbClr val="FFFFFF"/>
                </a:highlight>
                <a:latin typeface="Consolas" panose="020B0609020204030204" pitchFamily="49" charset="0"/>
              </a:rPr>
              <a:t>t.IsZero</a:t>
            </a:r>
            <a:r>
              <a:rPr lang="en-US" sz="1600" dirty="0">
                <a:solidFill>
                  <a:srgbClr val="000000"/>
                </a:solidFill>
                <a:highlight>
                  <a:srgbClr val="FFFFFF"/>
                </a:highlight>
                <a:latin typeface="Consolas" panose="020B0609020204030204" pitchFamily="49" charset="0"/>
              </a:rPr>
              <a:t>) result += t; }</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return</a:t>
            </a:r>
            <a:r>
              <a:rPr lang="en-US" sz="1600" dirty="0">
                <a:solidFill>
                  <a:srgbClr val="000000"/>
                </a:solidFill>
                <a:highlight>
                  <a:srgbClr val="FFFFFF"/>
                </a:highlight>
                <a:latin typeface="Consolas" panose="020B0609020204030204" pitchFamily="49" charset="0"/>
              </a:rPr>
              <a:t> result;</a:t>
            </a:r>
          </a:p>
          <a:p>
            <a:pPr marL="0" lvl="0" indent="0">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a:lnSpc>
                <a:spcPct val="100000"/>
              </a:lnSpc>
              <a:spcBef>
                <a:spcPts val="0"/>
              </a:spcBef>
              <a:buNone/>
              <a:defRPr/>
            </a:pPr>
            <a:endParaRPr lang="en-US" sz="1600" dirty="0">
              <a:solidFill>
                <a:srgbClr val="000000"/>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interface</a:t>
            </a:r>
            <a:r>
              <a:rPr lang="en-US" sz="1600" dirty="0">
                <a:solidFill>
                  <a:srgbClr val="000000"/>
                </a:solidFill>
                <a:highlight>
                  <a:srgbClr val="FFFFFF"/>
                </a:highlight>
                <a:latin typeface="Consolas" panose="020B0609020204030204" pitchFamily="49" charset="0"/>
              </a:rPr>
              <a:t> </a:t>
            </a:r>
            <a:r>
              <a:rPr lang="en-US" sz="1600" dirty="0" err="1">
                <a:solidFill>
                  <a:srgbClr val="2B91AF"/>
                </a:solidFill>
                <a:highlight>
                  <a:srgbClr val="FFFFFF"/>
                </a:highlight>
                <a:latin typeface="Consolas" panose="020B0609020204030204" pitchFamily="49" charset="0"/>
              </a:rPr>
              <a:t>IMonoid</a:t>
            </a:r>
            <a:r>
              <a:rPr lang="en-US" sz="1600" dirty="0">
                <a:solidFill>
                  <a:srgbClr val="000000"/>
                </a:solidFill>
                <a:highlight>
                  <a:srgbClr val="FFFFFF"/>
                </a:highlight>
                <a:latin typeface="Consolas" panose="020B0609020204030204" pitchFamily="49" charset="0"/>
              </a:rPr>
              <a:t>&lt;</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&gt; </a:t>
            </a:r>
            <a:endParaRPr lang="en-US" sz="1600" dirty="0">
              <a:solidFill>
                <a:srgbClr val="2B91AF"/>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    static</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operator</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t1,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t2);</a:t>
            </a: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    static </a:t>
            </a:r>
            <a:r>
              <a:rPr lang="en-US" sz="1600" dirty="0">
                <a:solidFill>
                  <a:srgbClr val="2B91AF"/>
                </a:solidFill>
                <a:highlight>
                  <a:srgbClr val="FFFFFF"/>
                </a:highlight>
                <a:latin typeface="Consolas" panose="020B0609020204030204" pitchFamily="49" charset="0"/>
              </a:rPr>
              <a:t>T</a:t>
            </a:r>
            <a:r>
              <a:rPr lang="en-US" sz="1600" dirty="0">
                <a:solidFill>
                  <a:srgbClr val="000000"/>
                </a:solidFill>
                <a:highlight>
                  <a:srgbClr val="FFFFFF"/>
                </a:highlight>
                <a:latin typeface="Consolas" panose="020B0609020204030204" pitchFamily="49" charset="0"/>
              </a:rPr>
              <a:t> Zero { </a:t>
            </a:r>
            <a:r>
              <a:rPr lang="en-US" sz="1600" dirty="0">
                <a:solidFill>
                  <a:srgbClr val="0000FF"/>
                </a:solidFill>
                <a:highlight>
                  <a:srgbClr val="FFFFFF"/>
                </a:highlight>
                <a:latin typeface="Consolas" panose="020B0609020204030204" pitchFamily="49" charset="0"/>
              </a:rPr>
              <a:t>get</a:t>
            </a:r>
            <a:r>
              <a:rPr lang="en-US" sz="1600" dirty="0">
                <a:solidFill>
                  <a:srgbClr val="000000"/>
                </a:solidFill>
                <a:highlight>
                  <a:srgbClr val="FFFFFF"/>
                </a:highlight>
                <a:latin typeface="Consolas" panose="020B0609020204030204" pitchFamily="49" charset="0"/>
              </a:rPr>
              <a:t>; }</a:t>
            </a: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    bool </a:t>
            </a:r>
            <a:r>
              <a:rPr lang="en-US" sz="1600" dirty="0" err="1">
                <a:solidFill>
                  <a:srgbClr val="000000"/>
                </a:solidFill>
                <a:highlight>
                  <a:srgbClr val="FFFFFF"/>
                </a:highlight>
                <a:latin typeface="Consolas" panose="020B0609020204030204" pitchFamily="49" charset="0"/>
              </a:rPr>
              <a:t>IsZero</a:t>
            </a:r>
            <a:r>
              <a:rPr lang="en-US" sz="1600" dirty="0">
                <a:solidFill>
                  <a:srgbClr val="000000"/>
                </a:solidFill>
                <a:highlight>
                  <a:srgbClr val="FFFFFF"/>
                </a:highlight>
                <a:latin typeface="Consolas" panose="020B0609020204030204" pitchFamily="49" charset="0"/>
              </a:rPr>
              <a:t> { </a:t>
            </a:r>
            <a:r>
              <a:rPr lang="en-US" sz="1600" dirty="0">
                <a:solidFill>
                  <a:srgbClr val="0000FF"/>
                </a:solidFill>
                <a:highlight>
                  <a:srgbClr val="FFFFFF"/>
                </a:highlight>
                <a:latin typeface="Consolas" panose="020B0609020204030204" pitchFamily="49" charset="0"/>
              </a:rPr>
              <a:t>get</a:t>
            </a:r>
            <a:r>
              <a:rPr lang="en-US" sz="1600" dirty="0">
                <a:solidFill>
                  <a:srgbClr val="000000"/>
                </a:solidFill>
                <a:highlight>
                  <a:srgbClr val="FFFFFF"/>
                </a:highlight>
                <a:latin typeface="Consolas" panose="020B0609020204030204" pitchFamily="49" charset="0"/>
              </a:rPr>
              <a:t>; }</a:t>
            </a: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defTabSz="914296">
              <a:lnSpc>
                <a:spcPct val="100000"/>
              </a:lnSpc>
              <a:spcBef>
                <a:spcPts val="0"/>
              </a:spcBef>
              <a:buNone/>
              <a:defRPr/>
            </a:pPr>
            <a:endParaRPr lang="en-US" sz="1600" dirty="0">
              <a:solidFill>
                <a:srgbClr val="0000FF"/>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rPr>
              <a:t>extension</a:t>
            </a:r>
            <a:r>
              <a:rPr lang="en-US" sz="1600" dirty="0">
                <a:solidFill>
                  <a:srgbClr val="000000"/>
                </a:solidFill>
                <a:highlight>
                  <a:srgbClr val="FFFFFF"/>
                </a:highlight>
                <a:latin typeface="Consolas" panose="020B0609020204030204" pitchFamily="49" charset="0"/>
              </a:rPr>
              <a:t> </a:t>
            </a:r>
            <a:r>
              <a:rPr lang="en-US" sz="1600" dirty="0" err="1">
                <a:solidFill>
                  <a:srgbClr val="2B91AF"/>
                </a:solidFill>
                <a:highlight>
                  <a:srgbClr val="FFFFFF"/>
                </a:highlight>
                <a:latin typeface="Consolas" panose="020B0609020204030204" pitchFamily="49" charset="0"/>
              </a:rPr>
              <a:t>IntMonoid</a:t>
            </a: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rPr>
              <a:t>of int</a:t>
            </a:r>
            <a:r>
              <a:rPr lang="en-US" sz="1600" dirty="0">
                <a:solidFill>
                  <a:srgbClr val="000000"/>
                </a:solidFill>
                <a:highlight>
                  <a:srgbClr val="FFFFFF"/>
                </a:highlight>
                <a:latin typeface="Consolas" panose="020B0609020204030204" pitchFamily="49" charset="0"/>
              </a:rPr>
              <a:t> :</a:t>
            </a:r>
            <a:r>
              <a:rPr lang="en-US" sz="1600" dirty="0">
                <a:solidFill>
                  <a:srgbClr val="2B91AF"/>
                </a:solidFill>
                <a:highlight>
                  <a:srgbClr val="FFFFFF"/>
                </a:highlight>
                <a:latin typeface="Consolas" panose="020B0609020204030204" pitchFamily="49" charset="0"/>
              </a:rPr>
              <a:t> </a:t>
            </a:r>
            <a:r>
              <a:rPr lang="en-US" sz="1600" dirty="0" err="1">
                <a:solidFill>
                  <a:srgbClr val="2B91AF"/>
                </a:solidFill>
                <a:highlight>
                  <a:srgbClr val="FFFFFF"/>
                </a:highlight>
                <a:latin typeface="Consolas" panose="020B0609020204030204" pitchFamily="49" charset="0"/>
              </a:rPr>
              <a:t>IMonoid</a:t>
            </a:r>
            <a:r>
              <a:rPr lang="en-US" sz="1600" dirty="0">
                <a:solidFill>
                  <a:srgbClr val="000000"/>
                </a:solidFill>
                <a:highlight>
                  <a:srgbClr val="FFFFFF"/>
                </a:highlight>
                <a:latin typeface="Consolas" panose="020B0609020204030204" pitchFamily="49" charset="0"/>
              </a:rPr>
              <a:t>&lt;</a:t>
            </a:r>
            <a:r>
              <a:rPr lang="en-US" sz="1600" dirty="0">
                <a:solidFill>
                  <a:srgbClr val="0000FF"/>
                </a:solidFill>
                <a:highlight>
                  <a:srgbClr val="FFFFFF"/>
                </a:highlight>
                <a:latin typeface="Consolas" panose="020B0609020204030204" pitchFamily="49" charset="0"/>
              </a:rPr>
              <a:t>int</a:t>
            </a:r>
            <a:r>
              <a:rPr lang="en-US" sz="1600" dirty="0">
                <a:solidFill>
                  <a:srgbClr val="000000"/>
                </a:solidFill>
                <a:highlight>
                  <a:srgbClr val="FFFFFF"/>
                </a:highlight>
                <a:latin typeface="Consolas" panose="020B0609020204030204" pitchFamily="49" charset="0"/>
              </a:rPr>
              <a:t>&gt;</a:t>
            </a:r>
            <a:endParaRPr lang="en-US" sz="1600" dirty="0">
              <a:solidFill>
                <a:srgbClr val="2B91AF"/>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    </a:t>
            </a:r>
            <a:r>
              <a:rPr lang="en-US" sz="1600" dirty="0">
                <a:solidFill>
                  <a:srgbClr val="0000FF"/>
                </a:solidFill>
                <a:highlight>
                  <a:srgbClr val="FFFFFF"/>
                </a:highlight>
                <a:latin typeface="Consolas" panose="020B0609020204030204" pitchFamily="49" charset="0"/>
                <a:ea typeface="ＭＳ Ｐゴシック" pitchFamily="-72" charset="-128"/>
              </a:rPr>
              <a:t>public static int</a:t>
            </a:r>
            <a:r>
              <a:rPr lang="en-US" sz="1600" dirty="0">
                <a:solidFill>
                  <a:prstClr val="black"/>
                </a:solidFill>
                <a:highlight>
                  <a:srgbClr val="FFFFFF"/>
                </a:highlight>
                <a:latin typeface="Consolas" panose="020B0609020204030204" pitchFamily="49" charset="0"/>
                <a:ea typeface="ＭＳ Ｐゴシック" pitchFamily="-72" charset="-128"/>
              </a:rPr>
              <a:t> Zero </a:t>
            </a:r>
            <a:r>
              <a:rPr lang="en-US" sz="1600" dirty="0">
                <a:solidFill>
                  <a:srgbClr val="000000"/>
                </a:solidFill>
                <a:highlight>
                  <a:srgbClr val="FFFFFF"/>
                </a:highlight>
                <a:latin typeface="Consolas" panose="020B0609020204030204" pitchFamily="49" charset="0"/>
                <a:ea typeface="ＭＳ Ｐゴシック" pitchFamily="-72" charset="-128"/>
              </a:rPr>
              <a:t>=&gt; 0;</a:t>
            </a:r>
            <a:endParaRPr lang="en-US" sz="1600" dirty="0">
              <a:solidFill>
                <a:srgbClr val="000000"/>
              </a:solidFill>
              <a:highlight>
                <a:srgbClr val="FFFFFF"/>
              </a:highlight>
              <a:latin typeface="Consolas" panose="020B0609020204030204" pitchFamily="49" charset="0"/>
            </a:endParaRPr>
          </a:p>
          <a:p>
            <a:pPr marL="0" lvl="0" indent="0" defTabSz="914296">
              <a:lnSpc>
                <a:spcPct val="100000"/>
              </a:lnSpc>
              <a:spcBef>
                <a:spcPts val="0"/>
              </a:spcBef>
              <a:buNone/>
              <a:defRPr/>
            </a:pPr>
            <a:r>
              <a:rPr lang="en-US" sz="1600" dirty="0">
                <a:solidFill>
                  <a:srgbClr val="0000FF"/>
                </a:solidFill>
                <a:highlight>
                  <a:srgbClr val="FFFFFF"/>
                </a:highlight>
                <a:latin typeface="Consolas" panose="020B0609020204030204" pitchFamily="49" charset="0"/>
                <a:ea typeface="ＭＳ Ｐゴシック" pitchFamily="-72" charset="-128"/>
              </a:rPr>
              <a:t>    public bool</a:t>
            </a:r>
            <a:r>
              <a:rPr lang="en-US" sz="1600" dirty="0">
                <a:solidFill>
                  <a:prstClr val="black"/>
                </a:solidFill>
                <a:highlight>
                  <a:srgbClr val="FFFFFF"/>
                </a:highlight>
                <a:latin typeface="Consolas" panose="020B0609020204030204" pitchFamily="49" charset="0"/>
                <a:ea typeface="ＭＳ Ｐゴシック" pitchFamily="-72" charset="-128"/>
              </a:rPr>
              <a:t> </a:t>
            </a:r>
            <a:r>
              <a:rPr lang="en-US" sz="1600" dirty="0" err="1">
                <a:solidFill>
                  <a:prstClr val="black"/>
                </a:solidFill>
                <a:highlight>
                  <a:srgbClr val="FFFFFF"/>
                </a:highlight>
                <a:latin typeface="Consolas" panose="020B0609020204030204" pitchFamily="49" charset="0"/>
                <a:ea typeface="ＭＳ Ｐゴシック" pitchFamily="-72" charset="-128"/>
              </a:rPr>
              <a:t>IsZero</a:t>
            </a:r>
            <a:r>
              <a:rPr lang="en-US" sz="1600" dirty="0">
                <a:solidFill>
                  <a:prstClr val="black"/>
                </a:solidFill>
                <a:highlight>
                  <a:srgbClr val="FFFFFF"/>
                </a:highlight>
                <a:latin typeface="Consolas" panose="020B0609020204030204" pitchFamily="49" charset="0"/>
                <a:ea typeface="ＭＳ Ｐゴシック" pitchFamily="-72" charset="-128"/>
              </a:rPr>
              <a:t> </a:t>
            </a:r>
            <a:r>
              <a:rPr lang="en-US" sz="1600" dirty="0">
                <a:solidFill>
                  <a:srgbClr val="000000"/>
                </a:solidFill>
                <a:highlight>
                  <a:srgbClr val="FFFFFF"/>
                </a:highlight>
                <a:latin typeface="Consolas" panose="020B0609020204030204" pitchFamily="49" charset="0"/>
                <a:ea typeface="ＭＳ Ｐゴシック" pitchFamily="-72" charset="-128"/>
              </a:rPr>
              <a:t>=&gt; </a:t>
            </a:r>
            <a:r>
              <a:rPr lang="en-US" sz="1600" dirty="0">
                <a:solidFill>
                  <a:srgbClr val="0000FF"/>
                </a:solidFill>
                <a:highlight>
                  <a:srgbClr val="FFFFFF"/>
                </a:highlight>
                <a:latin typeface="Consolas" panose="020B0609020204030204" pitchFamily="49" charset="0"/>
                <a:ea typeface="ＭＳ Ｐゴシック" pitchFamily="-72" charset="-128"/>
              </a:rPr>
              <a:t>this</a:t>
            </a:r>
            <a:r>
              <a:rPr lang="en-US" sz="1600" dirty="0">
                <a:solidFill>
                  <a:srgbClr val="000000"/>
                </a:solidFill>
                <a:highlight>
                  <a:srgbClr val="FFFFFF"/>
                </a:highlight>
                <a:latin typeface="Consolas" panose="020B0609020204030204" pitchFamily="49" charset="0"/>
                <a:ea typeface="ＭＳ Ｐゴシック" pitchFamily="-72" charset="-128"/>
              </a:rPr>
              <a:t> == 0;</a:t>
            </a:r>
          </a:p>
          <a:p>
            <a:pPr marL="0" lvl="0" indent="0" defTabSz="914296">
              <a:lnSpc>
                <a:spcPct val="100000"/>
              </a:lnSpc>
              <a:spcBef>
                <a:spcPts val="0"/>
              </a:spcBef>
              <a:buNone/>
              <a:defRPr/>
            </a:pPr>
            <a:r>
              <a:rPr lang="en-US" sz="1600" dirty="0">
                <a:solidFill>
                  <a:srgbClr val="000000"/>
                </a:solidFill>
                <a:highlight>
                  <a:srgbClr val="FFFFFF"/>
                </a:highlight>
                <a:latin typeface="Consolas" panose="020B0609020204030204" pitchFamily="49" charset="0"/>
              </a:rPr>
              <a:t>}</a:t>
            </a:r>
          </a:p>
          <a:p>
            <a:pPr marL="0" marR="0" lvl="0" indent="0" algn="l" defTabSz="914296"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endParaRPr>
          </a:p>
          <a:p>
            <a:pPr marL="0" marR="0" lvl="0" indent="0" algn="l" defTabSz="932597"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600" b="0" i="0" u="none" strike="noStrike" kern="1200" cap="none" spc="0" normalizeH="0" baseline="0" noProof="0" dirty="0">
                <a:ln>
                  <a:noFill/>
                </a:ln>
                <a:solidFill>
                  <a:srgbClr val="0000FF"/>
                </a:solidFill>
                <a:effectLst/>
                <a:uLnTx/>
                <a:uFillTx/>
                <a:latin typeface="Consolas" panose="020B0609020204030204" pitchFamily="49" charset="0"/>
                <a:ea typeface="+mn-ea"/>
                <a:cs typeface="+mn-cs"/>
              </a:rPr>
              <a:t>int</a:t>
            </a:r>
            <a:r>
              <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a:t>
            </a:r>
            <a:r>
              <a:rPr kumimoji="0" lang="en-US" sz="16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sixtyThree</a:t>
            </a:r>
            <a:r>
              <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 </a:t>
            </a:r>
            <a:r>
              <a:rPr kumimoji="0" lang="en-US" sz="1600" b="0" i="0" u="none" strike="noStrike" kern="1200" cap="none" spc="0" normalizeH="0" baseline="0" noProof="0" dirty="0" err="1">
                <a:ln>
                  <a:noFill/>
                </a:ln>
                <a:solidFill>
                  <a:srgbClr val="000000"/>
                </a:solidFill>
                <a:effectLst/>
                <a:uLnTx/>
                <a:uFillTx/>
                <a:latin typeface="Consolas" panose="020B0609020204030204" pitchFamily="49" charset="0"/>
                <a:ea typeface="+mn-ea"/>
                <a:cs typeface="+mn-cs"/>
              </a:rPr>
              <a:t>AddAll</a:t>
            </a:r>
            <a:r>
              <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a:t>
            </a:r>
            <a:r>
              <a:rPr kumimoji="0" lang="en-US" sz="1600" b="0" i="0" u="none" strike="noStrike" kern="1200" cap="none" spc="0" normalizeH="0" baseline="0" noProof="0" dirty="0">
                <a:ln>
                  <a:noFill/>
                </a:ln>
                <a:solidFill>
                  <a:srgbClr val="0000FF"/>
                </a:solidFill>
                <a:effectLst/>
                <a:uLnTx/>
                <a:uFillTx/>
                <a:latin typeface="Consolas" panose="020B0609020204030204" pitchFamily="49" charset="0"/>
                <a:ea typeface="+mn-ea"/>
                <a:cs typeface="+mn-cs"/>
              </a:rPr>
              <a:t>new</a:t>
            </a:r>
            <a:r>
              <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rPr>
              <a:t> [] { 1, 2, 4, 8, 16, 32 });</a:t>
            </a:r>
          </a:p>
        </p:txBody>
      </p:sp>
    </p:spTree>
    <p:extLst>
      <p:ext uri="{BB962C8B-B14F-4D97-AF65-F5344CB8AC3E}">
        <p14:creationId xmlns:p14="http://schemas.microsoft.com/office/powerpoint/2010/main" val="1212738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Weakly typed data</a:t>
            </a:r>
          </a:p>
        </p:txBody>
      </p:sp>
      <p:sp>
        <p:nvSpPr>
          <p:cNvPr id="5" name="Content Placeholder 2">
            <a:extLst>
              <a:ext uri="{FF2B5EF4-FFF2-40B4-BE49-F238E27FC236}">
                <a16:creationId xmlns:a16="http://schemas.microsoft.com/office/drawing/2014/main" id="{60644C4D-66FE-409E-865E-81B8ABE1B446}"/>
              </a:ext>
            </a:extLst>
          </p:cNvPr>
          <p:cNvSpPr txBox="1">
            <a:spLocks/>
          </p:cNvSpPr>
          <p:nvPr/>
        </p:nvSpPr>
        <p:spPr>
          <a:xfrm>
            <a:off x="268080" y="1397001"/>
            <a:ext cx="11655840" cy="5300287"/>
          </a:xfrm>
          <a:prstGeom prst="rect">
            <a:avLst/>
          </a:prstGeom>
        </p:spPr>
        <p:txBody>
          <a:bodyPr vert="horz" lIns="89643" tIns="44821" rIns="89643" bIns="44821" rtlCol="0">
            <a:noAutofit/>
          </a:bodyPr>
          <a:lstStyle>
            <a:lvl1pPr marL="233149" indent="-233149" algn="l" defTabSz="932597" rtl="0" eaLnBrk="1" latinLnBrk="0" hangingPunct="1">
              <a:lnSpc>
                <a:spcPct val="90000"/>
              </a:lnSpc>
              <a:spcBef>
                <a:spcPts val="1020"/>
              </a:spcBef>
              <a:buFont typeface="Arial" panose="020B0604020202020204" pitchFamily="34" charset="0"/>
              <a:buChar char="•"/>
              <a:defRPr sz="2856" kern="1200">
                <a:solidFill>
                  <a:schemeClr val="tx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2448" kern="1200">
                <a:solidFill>
                  <a:schemeClr val="tx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040" kern="1200">
                <a:solidFill>
                  <a:schemeClr val="tx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a:lstStyle>
          <a:p>
            <a:pPr marL="0" indent="0">
              <a:lnSpc>
                <a:spcPct val="100000"/>
              </a:lnSpc>
              <a:spcBef>
                <a:spcPts val="0"/>
              </a:spcBef>
              <a:buNone/>
            </a:pP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class</a:t>
            </a:r>
            <a:r>
              <a:rPr lang="en-US" sz="1600" dirty="0">
                <a:solidFill>
                  <a:srgbClr val="000000"/>
                </a:solidFill>
                <a:latin typeface="Consolas" panose="020B0609020204030204" pitchFamily="49" charset="0"/>
              </a:rPr>
              <a:t> </a:t>
            </a:r>
            <a:r>
              <a:rPr lang="en-US" sz="1600" dirty="0" err="1">
                <a:solidFill>
                  <a:srgbClr val="2B91AF"/>
                </a:solidFill>
                <a:latin typeface="Consolas" panose="020B0609020204030204" pitchFamily="49" charset="0"/>
              </a:rPr>
              <a:t>DataObject</a:t>
            </a:r>
            <a:endParaRPr lang="en-US" sz="1600" dirty="0">
              <a:solidFill>
                <a:srgbClr val="000000"/>
              </a:solidFill>
              <a:latin typeface="Consolas" panose="020B0609020204030204" pitchFamily="49" charset="0"/>
            </a:endParaRPr>
          </a:p>
          <a:p>
            <a:pPr marL="0" indent="0">
              <a:lnSpc>
                <a:spcPct val="100000"/>
              </a:lnSpc>
              <a:spcBef>
                <a:spcPts val="0"/>
              </a:spcBef>
              <a:buNone/>
            </a:pP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err="1">
                <a:solidFill>
                  <a:srgbClr val="2B91AF"/>
                </a:solidFill>
                <a:latin typeface="Consolas" panose="020B0609020204030204" pitchFamily="49" charset="0"/>
              </a:rPr>
              <a:t>DataObject</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this</a:t>
            </a:r>
            <a:r>
              <a:rPr lang="en-US" sz="1600" dirty="0">
                <a:solidFill>
                  <a:srgbClr val="000000"/>
                </a:solidFill>
                <a:latin typeface="Consolas" panose="020B0609020204030204" pitchFamily="49" charset="0"/>
              </a:rPr>
              <a:t>[</a:t>
            </a:r>
            <a:r>
              <a:rPr lang="en-US" sz="1600" dirty="0">
                <a:solidFill>
                  <a:srgbClr val="0000FF"/>
                </a:solidFill>
                <a:latin typeface="Consolas" panose="020B0609020204030204" pitchFamily="49" charset="0"/>
              </a:rPr>
              <a:t>string</a:t>
            </a:r>
            <a:r>
              <a:rPr lang="en-US" sz="1600" dirty="0">
                <a:solidFill>
                  <a:srgbClr val="000000"/>
                </a:solidFill>
                <a:latin typeface="Consolas" panose="020B0609020204030204" pitchFamily="49" charset="0"/>
              </a:rPr>
              <a:t> index] { </a:t>
            </a:r>
            <a:r>
              <a:rPr lang="en-US" sz="1600" dirty="0">
                <a:solidFill>
                  <a:srgbClr val="0000FF"/>
                </a:solidFill>
                <a:latin typeface="Consolas" panose="020B0609020204030204" pitchFamily="49" charset="0"/>
              </a:rPr>
              <a:t>get</a:t>
            </a:r>
            <a:r>
              <a:rPr lang="en-US" sz="1600" dirty="0">
                <a:solidFill>
                  <a:srgbClr val="000000"/>
                </a:solidFill>
                <a:latin typeface="Consolas" panose="020B0609020204030204" pitchFamily="49" charset="0"/>
              </a:rPr>
              <a:t>; } </a:t>
            </a:r>
            <a:r>
              <a:rPr lang="en-US" sz="1600" dirty="0">
                <a:solidFill>
                  <a:srgbClr val="008000"/>
                </a:solidFill>
                <a:latin typeface="Consolas" panose="020B0609020204030204" pitchFamily="49" charset="0"/>
              </a:rPr>
              <a:t>// throw if not found</a:t>
            </a:r>
            <a:endParaRPr lang="en-US" sz="1600" dirty="0">
              <a:solidFill>
                <a:srgbClr val="000000"/>
              </a:solidFill>
              <a:latin typeface="Consolas" panose="020B0609020204030204" pitchFamily="49" charset="0"/>
            </a:endParaRP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string</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AsString</a:t>
            </a:r>
            <a:r>
              <a:rPr lang="en-US" sz="1600" dirty="0">
                <a:solidFill>
                  <a:srgbClr val="000000"/>
                </a:solidFill>
                <a:latin typeface="Consolas" panose="020B0609020204030204" pitchFamily="49" charset="0"/>
              </a:rPr>
              <a:t>(); </a:t>
            </a:r>
            <a:r>
              <a:rPr lang="en-US" sz="1600" dirty="0">
                <a:solidFill>
                  <a:srgbClr val="008000"/>
                </a:solidFill>
                <a:latin typeface="Consolas" panose="020B0609020204030204" pitchFamily="49" charset="0"/>
              </a:rPr>
              <a:t>// throw if the </a:t>
            </a:r>
            <a:r>
              <a:rPr lang="en-US" sz="1600" dirty="0" err="1">
                <a:solidFill>
                  <a:srgbClr val="008000"/>
                </a:solidFill>
                <a:latin typeface="Consolas" panose="020B0609020204030204" pitchFamily="49" charset="0"/>
              </a:rPr>
              <a:t>DataObject</a:t>
            </a:r>
            <a:r>
              <a:rPr lang="en-US" sz="1600" dirty="0">
                <a:solidFill>
                  <a:srgbClr val="008000"/>
                </a:solidFill>
                <a:latin typeface="Consolas" panose="020B0609020204030204" pitchFamily="49" charset="0"/>
              </a:rPr>
              <a:t> does not represent a string</a:t>
            </a:r>
            <a:endParaRPr lang="en-US" sz="1600" dirty="0">
              <a:solidFill>
                <a:srgbClr val="000000"/>
              </a:solidFill>
              <a:latin typeface="Consolas" panose="020B0609020204030204" pitchFamily="49" charset="0"/>
            </a:endParaRP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IEnumerable</a:t>
            </a:r>
            <a:r>
              <a:rPr lang="en-US" sz="1600" dirty="0">
                <a:solidFill>
                  <a:srgbClr val="000000"/>
                </a:solidFill>
                <a:latin typeface="Consolas" panose="020B0609020204030204" pitchFamily="49" charset="0"/>
              </a:rPr>
              <a:t>&lt;</a:t>
            </a:r>
            <a:r>
              <a:rPr lang="en-US" sz="1600" dirty="0" err="1">
                <a:solidFill>
                  <a:srgbClr val="2B91AF"/>
                </a:solidFill>
                <a:latin typeface="Consolas" panose="020B0609020204030204" pitchFamily="49" charset="0"/>
              </a:rPr>
              <a:t>DataObject</a:t>
            </a:r>
            <a:r>
              <a:rPr lang="en-US" sz="1600" dirty="0">
                <a:solidFill>
                  <a:srgbClr val="000000"/>
                </a:solidFill>
                <a:latin typeface="Consolas" panose="020B0609020204030204" pitchFamily="49" charset="0"/>
              </a:rPr>
              <a:t>&gt; </a:t>
            </a:r>
            <a:r>
              <a:rPr lang="en-US" sz="1600" dirty="0" err="1">
                <a:solidFill>
                  <a:srgbClr val="000000"/>
                </a:solidFill>
                <a:latin typeface="Consolas" panose="020B0609020204030204" pitchFamily="49" charset="0"/>
              </a:rPr>
              <a:t>AsEnumerable</a:t>
            </a:r>
            <a:r>
              <a:rPr lang="en-US" sz="1600" dirty="0">
                <a:solidFill>
                  <a:srgbClr val="000000"/>
                </a:solidFill>
                <a:latin typeface="Consolas" panose="020B0609020204030204" pitchFamily="49" charset="0"/>
              </a:rPr>
              <a:t>(); </a:t>
            </a:r>
            <a:r>
              <a:rPr lang="en-US" sz="1600" dirty="0">
                <a:solidFill>
                  <a:srgbClr val="008000"/>
                </a:solidFill>
                <a:latin typeface="Consolas" panose="020B0609020204030204" pitchFamily="49" charset="0"/>
              </a:rPr>
              <a:t>// throw if not...</a:t>
            </a:r>
            <a:endParaRPr lang="en-US" sz="1600" dirty="0">
              <a:solidFill>
                <a:srgbClr val="000000"/>
              </a:solidFill>
              <a:latin typeface="Consolas" panose="020B0609020204030204" pitchFamily="49" charset="0"/>
            </a:endParaRPr>
          </a:p>
          <a:p>
            <a:pPr marL="0" indent="0">
              <a:lnSpc>
                <a:spcPct val="100000"/>
              </a:lnSpc>
              <a:spcBef>
                <a:spcPts val="0"/>
              </a:spcBef>
              <a:buNone/>
            </a:pPr>
            <a:r>
              <a:rPr lang="en-US" sz="1600" dirty="0">
                <a:solidFill>
                  <a:srgbClr val="000000"/>
                </a:solidFill>
                <a:latin typeface="Consolas" panose="020B0609020204030204" pitchFamily="49" charset="0"/>
              </a:rPr>
              <a:t>    ...</a:t>
            </a:r>
          </a:p>
          <a:p>
            <a:pPr marL="0" indent="0">
              <a:lnSpc>
                <a:spcPct val="100000"/>
              </a:lnSpc>
              <a:spcBef>
                <a:spcPts val="0"/>
              </a:spcBef>
              <a:buNone/>
            </a:pPr>
            <a:r>
              <a:rPr lang="en-US" sz="1600" dirty="0">
                <a:solidFill>
                  <a:srgbClr val="000000"/>
                </a:solidFill>
                <a:latin typeface="Consolas" panose="020B0609020204030204" pitchFamily="49" charset="0"/>
              </a:rPr>
              <a:t>}</a:t>
            </a:r>
          </a:p>
        </p:txBody>
      </p:sp>
    </p:spTree>
    <p:extLst>
      <p:ext uri="{BB962C8B-B14F-4D97-AF65-F5344CB8AC3E}">
        <p14:creationId xmlns:p14="http://schemas.microsoft.com/office/powerpoint/2010/main" val="2928196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Roles: typed views</a:t>
            </a:r>
          </a:p>
        </p:txBody>
      </p:sp>
      <p:sp>
        <p:nvSpPr>
          <p:cNvPr id="5" name="Content Placeholder 2">
            <a:extLst>
              <a:ext uri="{FF2B5EF4-FFF2-40B4-BE49-F238E27FC236}">
                <a16:creationId xmlns:a16="http://schemas.microsoft.com/office/drawing/2014/main" id="{60644C4D-66FE-409E-865E-81B8ABE1B446}"/>
              </a:ext>
            </a:extLst>
          </p:cNvPr>
          <p:cNvSpPr txBox="1">
            <a:spLocks/>
          </p:cNvSpPr>
          <p:nvPr/>
        </p:nvSpPr>
        <p:spPr>
          <a:xfrm>
            <a:off x="268080" y="1397001"/>
            <a:ext cx="11655840" cy="5300287"/>
          </a:xfrm>
          <a:prstGeom prst="rect">
            <a:avLst/>
          </a:prstGeom>
        </p:spPr>
        <p:txBody>
          <a:bodyPr vert="horz" lIns="89643" tIns="44821" rIns="89643" bIns="44821" rtlCol="0">
            <a:noAutofit/>
          </a:bodyPr>
          <a:lstStyle>
            <a:lvl1pPr marL="233149" indent="-233149" algn="l" defTabSz="932597" rtl="0" eaLnBrk="1" latinLnBrk="0" hangingPunct="1">
              <a:lnSpc>
                <a:spcPct val="90000"/>
              </a:lnSpc>
              <a:spcBef>
                <a:spcPts val="1020"/>
              </a:spcBef>
              <a:buFont typeface="Arial" panose="020B0604020202020204" pitchFamily="34" charset="0"/>
              <a:buChar char="•"/>
              <a:defRPr sz="2856" kern="1200">
                <a:solidFill>
                  <a:schemeClr val="tx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2448" kern="1200">
                <a:solidFill>
                  <a:schemeClr val="tx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040" kern="1200">
                <a:solidFill>
                  <a:schemeClr val="tx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a:lstStyle>
          <a:p>
            <a:pPr marL="0" indent="0">
              <a:lnSpc>
                <a:spcPct val="100000"/>
              </a:lnSpc>
              <a:spcBef>
                <a:spcPts val="0"/>
              </a:spcBef>
              <a:buNone/>
            </a:pP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role</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Order</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of</a:t>
            </a:r>
            <a:r>
              <a:rPr lang="en-US" sz="1600" dirty="0">
                <a:solidFill>
                  <a:srgbClr val="000000"/>
                </a:solidFill>
                <a:latin typeface="Consolas" panose="020B0609020204030204" pitchFamily="49" charset="0"/>
              </a:rPr>
              <a:t> </a:t>
            </a:r>
            <a:r>
              <a:rPr lang="en-US" sz="1600" dirty="0" err="1">
                <a:solidFill>
                  <a:srgbClr val="2B91AF"/>
                </a:solidFill>
                <a:latin typeface="Consolas" panose="020B0609020204030204" pitchFamily="49" charset="0"/>
              </a:rPr>
              <a:t>DataObject</a:t>
            </a:r>
            <a:endParaRPr lang="en-US" sz="1600" dirty="0">
              <a:solidFill>
                <a:srgbClr val="2B91AF"/>
              </a:solidFill>
              <a:latin typeface="Consolas" panose="020B0609020204030204" pitchFamily="49" charset="0"/>
            </a:endParaRPr>
          </a:p>
          <a:p>
            <a:pPr marL="0" indent="0">
              <a:lnSpc>
                <a:spcPct val="100000"/>
              </a:lnSpc>
              <a:spcBef>
                <a:spcPts val="0"/>
              </a:spcBef>
              <a:buNone/>
            </a:pP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Customer</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Customer</a:t>
            </a:r>
            <a:r>
              <a:rPr lang="en-US" sz="1600" dirty="0">
                <a:solidFill>
                  <a:srgbClr val="000000"/>
                </a:solidFill>
                <a:latin typeface="Consolas" panose="020B0609020204030204" pitchFamily="49" charset="0"/>
              </a:rPr>
              <a:t> =&gt; </a:t>
            </a:r>
            <a:r>
              <a:rPr lang="en-US" sz="1600" dirty="0">
                <a:solidFill>
                  <a:srgbClr val="0000FF"/>
                </a:solidFill>
                <a:latin typeface="Consolas" panose="020B0609020204030204" pitchFamily="49" charset="0"/>
              </a:rPr>
              <a:t>this</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"Customer"</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string</a:t>
            </a:r>
            <a:r>
              <a:rPr lang="en-US" sz="1600" dirty="0">
                <a:solidFill>
                  <a:srgbClr val="000000"/>
                </a:solidFill>
                <a:latin typeface="Consolas" panose="020B0609020204030204" pitchFamily="49" charset="0"/>
              </a:rPr>
              <a:t> Description =&gt; </a:t>
            </a:r>
            <a:r>
              <a:rPr lang="en-US" sz="1600" dirty="0">
                <a:solidFill>
                  <a:srgbClr val="0000FF"/>
                </a:solidFill>
                <a:latin typeface="Consolas" panose="020B0609020204030204" pitchFamily="49" charset="0"/>
              </a:rPr>
              <a:t>this</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"Description"</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AsString</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a:t>
            </a:r>
          </a:p>
          <a:p>
            <a:pPr marL="0" indent="0">
              <a:lnSpc>
                <a:spcPct val="100000"/>
              </a:lnSpc>
              <a:spcBef>
                <a:spcPts val="0"/>
              </a:spcBef>
              <a:buNone/>
            </a:pPr>
            <a:endParaRPr lang="en-US" sz="1600" dirty="0">
              <a:solidFill>
                <a:srgbClr val="000000"/>
              </a:solidFill>
              <a:latin typeface="Consolas" panose="020B0609020204030204" pitchFamily="49" charset="0"/>
            </a:endParaRPr>
          </a:p>
          <a:p>
            <a:pPr marL="0" indent="0">
              <a:lnSpc>
                <a:spcPct val="100000"/>
              </a:lnSpc>
              <a:spcBef>
                <a:spcPts val="0"/>
              </a:spcBef>
              <a:buNone/>
            </a:pP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role</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Customer</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of</a:t>
            </a:r>
            <a:r>
              <a:rPr lang="en-US" sz="1600" dirty="0">
                <a:solidFill>
                  <a:srgbClr val="000000"/>
                </a:solidFill>
                <a:latin typeface="Consolas" panose="020B0609020204030204" pitchFamily="49" charset="0"/>
              </a:rPr>
              <a:t> </a:t>
            </a:r>
            <a:r>
              <a:rPr lang="en-US" sz="1600" dirty="0" err="1">
                <a:solidFill>
                  <a:srgbClr val="2B91AF"/>
                </a:solidFill>
                <a:latin typeface="Consolas" panose="020B0609020204030204" pitchFamily="49" charset="0"/>
              </a:rPr>
              <a:t>DataObject</a:t>
            </a:r>
            <a:endParaRPr lang="en-US" sz="1600" dirty="0">
              <a:solidFill>
                <a:srgbClr val="2B91AF"/>
              </a:solidFill>
              <a:highlight>
                <a:srgbClr val="FFFF00"/>
              </a:highlight>
              <a:latin typeface="Consolas" panose="020B0609020204030204" pitchFamily="49" charset="0"/>
            </a:endParaRPr>
          </a:p>
          <a:p>
            <a:pPr marL="0" indent="0">
              <a:lnSpc>
                <a:spcPct val="100000"/>
              </a:lnSpc>
              <a:spcBef>
                <a:spcPts val="0"/>
              </a:spcBef>
              <a:buNone/>
            </a:pP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string</a:t>
            </a:r>
            <a:r>
              <a:rPr lang="en-US" sz="1600" dirty="0">
                <a:solidFill>
                  <a:srgbClr val="000000"/>
                </a:solidFill>
                <a:latin typeface="Consolas" panose="020B0609020204030204" pitchFamily="49" charset="0"/>
              </a:rPr>
              <a:t> Name =&gt; </a:t>
            </a:r>
            <a:r>
              <a:rPr lang="en-US" sz="1600" dirty="0">
                <a:solidFill>
                  <a:srgbClr val="0000FF"/>
                </a:solidFill>
                <a:latin typeface="Consolas" panose="020B0609020204030204" pitchFamily="49" charset="0"/>
              </a:rPr>
              <a:t>this</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"Name"</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AsString</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string</a:t>
            </a:r>
            <a:r>
              <a:rPr lang="en-US" sz="1600" dirty="0">
                <a:solidFill>
                  <a:srgbClr val="000000"/>
                </a:solidFill>
                <a:latin typeface="Consolas" panose="020B0609020204030204" pitchFamily="49" charset="0"/>
              </a:rPr>
              <a:t> Address =&gt; </a:t>
            </a:r>
            <a:r>
              <a:rPr lang="en-US" sz="1600" dirty="0">
                <a:solidFill>
                  <a:srgbClr val="0000FF"/>
                </a:solidFill>
                <a:latin typeface="Consolas" panose="020B0609020204030204" pitchFamily="49" charset="0"/>
              </a:rPr>
              <a:t>this</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"Address"</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AsString</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IEnumerable</a:t>
            </a:r>
            <a:r>
              <a:rPr lang="en-US" sz="1600" dirty="0">
                <a:solidFill>
                  <a:srgbClr val="000000"/>
                </a:solidFill>
                <a:latin typeface="Consolas" panose="020B0609020204030204" pitchFamily="49" charset="0"/>
              </a:rPr>
              <a:t>&lt;</a:t>
            </a:r>
            <a:r>
              <a:rPr lang="en-US" sz="1600" dirty="0">
                <a:solidFill>
                  <a:srgbClr val="2B91AF"/>
                </a:solidFill>
                <a:latin typeface="Consolas" panose="020B0609020204030204" pitchFamily="49" charset="0"/>
              </a:rPr>
              <a:t>Order</a:t>
            </a:r>
            <a:r>
              <a:rPr lang="en-US" sz="1600" dirty="0">
                <a:solidFill>
                  <a:srgbClr val="000000"/>
                </a:solidFill>
                <a:latin typeface="Consolas" panose="020B0609020204030204" pitchFamily="49" charset="0"/>
              </a:rPr>
              <a:t>&gt; Orders =&gt; </a:t>
            </a:r>
            <a:r>
              <a:rPr lang="en-US" sz="1600" dirty="0">
                <a:solidFill>
                  <a:srgbClr val="0000FF"/>
                </a:solidFill>
                <a:latin typeface="Consolas" panose="020B0609020204030204" pitchFamily="49" charset="0"/>
              </a:rPr>
              <a:t>this</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"Orders"</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AsEnumerable</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a:t>
            </a:r>
          </a:p>
          <a:p>
            <a:pPr marL="0" indent="0">
              <a:lnSpc>
                <a:spcPct val="100000"/>
              </a:lnSpc>
              <a:spcBef>
                <a:spcPts val="0"/>
              </a:spcBef>
              <a:buNone/>
            </a:pPr>
            <a:endParaRPr lang="en-US" sz="1600" dirty="0">
              <a:solidFill>
                <a:srgbClr val="000000"/>
              </a:solidFill>
              <a:latin typeface="Consolas" panose="020B0609020204030204" pitchFamily="49" charset="0"/>
            </a:endParaRPr>
          </a:p>
          <a:p>
            <a:pPr marL="0" indent="0">
              <a:lnSpc>
                <a:spcPct val="100000"/>
              </a:lnSpc>
              <a:spcBef>
                <a:spcPts val="0"/>
              </a:spcBef>
              <a:buNone/>
            </a:pPr>
            <a:r>
              <a:rPr lang="en-US" sz="1600" dirty="0">
                <a:solidFill>
                  <a:srgbClr val="2B91AF"/>
                </a:solidFill>
                <a:latin typeface="Consolas" panose="020B0609020204030204" pitchFamily="49" charset="0"/>
              </a:rPr>
              <a:t>IEnumerable</a:t>
            </a:r>
            <a:r>
              <a:rPr lang="en-US" sz="1600" dirty="0">
                <a:solidFill>
                  <a:srgbClr val="000000"/>
                </a:solidFill>
                <a:latin typeface="Consolas" panose="020B0609020204030204" pitchFamily="49" charset="0"/>
              </a:rPr>
              <a:t>&lt;</a:t>
            </a:r>
            <a:r>
              <a:rPr lang="en-US" sz="1600" dirty="0">
                <a:solidFill>
                  <a:srgbClr val="2B91AF"/>
                </a:solidFill>
                <a:latin typeface="Consolas" panose="020B0609020204030204" pitchFamily="49" charset="0"/>
              </a:rPr>
              <a:t>Customer</a:t>
            </a:r>
            <a:r>
              <a:rPr lang="en-US" sz="1600" dirty="0">
                <a:solidFill>
                  <a:srgbClr val="000000"/>
                </a:solidFill>
                <a:latin typeface="Consolas" panose="020B0609020204030204" pitchFamily="49" charset="0"/>
              </a:rPr>
              <a:t>&gt; customers = </a:t>
            </a:r>
            <a:r>
              <a:rPr lang="en-US" sz="1600" dirty="0" err="1">
                <a:solidFill>
                  <a:srgbClr val="2B91AF"/>
                </a:solidFill>
                <a:latin typeface="Consolas" panose="020B0609020204030204" pitchFamily="49" charset="0"/>
              </a:rPr>
              <a:t>CommerceFramework</a:t>
            </a:r>
            <a:r>
              <a:rPr lang="en-US" sz="1600" dirty="0" err="1">
                <a:solidFill>
                  <a:srgbClr val="000000"/>
                </a:solidFill>
                <a:latin typeface="Consolas" panose="020B0609020204030204" pitchFamily="49" charset="0"/>
              </a:rPr>
              <a:t>.LoadCustomers</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FF"/>
                </a:solidFill>
                <a:latin typeface="Consolas" panose="020B0609020204030204" pitchFamily="49" charset="0"/>
              </a:rPr>
              <a:t>foreach</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Customer</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customer</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in</a:t>
            </a:r>
            <a:r>
              <a:rPr lang="en-US" sz="1600" dirty="0">
                <a:solidFill>
                  <a:srgbClr val="000000"/>
                </a:solidFill>
                <a:latin typeface="Consolas" panose="020B0609020204030204" pitchFamily="49" charset="0"/>
              </a:rPr>
              <a:t> customers)</a:t>
            </a:r>
          </a:p>
          <a:p>
            <a:pPr marL="0" indent="0">
              <a:lnSpc>
                <a:spcPct val="100000"/>
              </a:lnSpc>
              <a:spcBef>
                <a:spcPts val="0"/>
              </a:spcBef>
              <a:buNone/>
            </a:pP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WriteLine(</a:t>
            </a:r>
            <a:r>
              <a:rPr lang="en-US" sz="1600" dirty="0">
                <a:solidFill>
                  <a:srgbClr val="A31515"/>
                </a:solidFill>
                <a:latin typeface="Consolas" panose="020B0609020204030204" pitchFamily="49" charset="0"/>
              </a:rPr>
              <a:t>$"</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customer.Name</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foreach</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Order</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order</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in</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customer.Orders</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p>
          <a:p>
            <a:pPr marL="0" indent="0">
              <a:lnSpc>
                <a:spcPct val="100000"/>
              </a:lnSpc>
              <a:spcBef>
                <a:spcPts val="0"/>
              </a:spcBef>
              <a:buNone/>
            </a:pPr>
            <a:r>
              <a:rPr lang="en-US" sz="1600" dirty="0">
                <a:solidFill>
                  <a:srgbClr val="000000"/>
                </a:solidFill>
                <a:latin typeface="Consolas" panose="020B0609020204030204" pitchFamily="49" charset="0"/>
              </a:rPr>
              <a:t>        WriteLine(</a:t>
            </a:r>
            <a:r>
              <a:rPr lang="en-US" sz="1600" dirty="0">
                <a:solidFill>
                  <a:srgbClr val="A31515"/>
                </a:solidFill>
                <a:latin typeface="Consolas" panose="020B0609020204030204" pitchFamily="49" charset="0"/>
              </a:rPr>
              <a:t>$"    </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order.Description</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p>
          <a:p>
            <a:pPr marL="0" indent="0">
              <a:lnSpc>
                <a:spcPct val="100000"/>
              </a:lnSpc>
              <a:spcBef>
                <a:spcPts val="0"/>
              </a:spcBef>
              <a:buNone/>
            </a:pPr>
            <a:r>
              <a:rPr lang="en-US" sz="1600" dirty="0">
                <a:solidFill>
                  <a:srgbClr val="000000"/>
                </a:solidFill>
                <a:latin typeface="Consolas" panose="020B0609020204030204" pitchFamily="49" charset="0"/>
              </a:rPr>
              <a:t>}</a:t>
            </a:r>
            <a:endPar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endParaRPr>
          </a:p>
        </p:txBody>
      </p:sp>
    </p:spTree>
    <p:extLst>
      <p:ext uri="{BB962C8B-B14F-4D97-AF65-F5344CB8AC3E}">
        <p14:creationId xmlns:p14="http://schemas.microsoft.com/office/powerpoint/2010/main" val="3175399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13" end="1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14" end="1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xEl>
                                              <p:pRg st="15" end="1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16" end="1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xEl>
                                              <p:pRg st="17" end="1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
                                            <p:txEl>
                                              <p:pRg st="18" end="1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19" end="1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
                                            <p:txEl>
                                              <p:pRg st="20" end="20"/>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
                                            <p:txEl>
                                              <p:pRg st="21" end="2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Roles implementing interfaces</a:t>
            </a:r>
          </a:p>
        </p:txBody>
      </p:sp>
      <p:sp>
        <p:nvSpPr>
          <p:cNvPr id="5" name="Content Placeholder 2">
            <a:extLst>
              <a:ext uri="{FF2B5EF4-FFF2-40B4-BE49-F238E27FC236}">
                <a16:creationId xmlns:a16="http://schemas.microsoft.com/office/drawing/2014/main" id="{60644C4D-66FE-409E-865E-81B8ABE1B446}"/>
              </a:ext>
            </a:extLst>
          </p:cNvPr>
          <p:cNvSpPr txBox="1">
            <a:spLocks/>
          </p:cNvSpPr>
          <p:nvPr/>
        </p:nvSpPr>
        <p:spPr>
          <a:xfrm>
            <a:off x="268080" y="1397001"/>
            <a:ext cx="11655840" cy="5300287"/>
          </a:xfrm>
          <a:prstGeom prst="rect">
            <a:avLst/>
          </a:prstGeom>
        </p:spPr>
        <p:txBody>
          <a:bodyPr vert="horz" lIns="89643" tIns="44821" rIns="89643" bIns="44821" rtlCol="0">
            <a:noAutofit/>
          </a:bodyPr>
          <a:lstStyle>
            <a:lvl1pPr marL="233149" indent="-233149" algn="l" defTabSz="932597" rtl="0" eaLnBrk="1" latinLnBrk="0" hangingPunct="1">
              <a:lnSpc>
                <a:spcPct val="90000"/>
              </a:lnSpc>
              <a:spcBef>
                <a:spcPts val="1020"/>
              </a:spcBef>
              <a:buFont typeface="Arial" panose="020B0604020202020204" pitchFamily="34" charset="0"/>
              <a:buChar char="•"/>
              <a:defRPr sz="2856" kern="1200">
                <a:solidFill>
                  <a:schemeClr val="tx1"/>
                </a:solidFill>
                <a:latin typeface="+mn-lt"/>
                <a:ea typeface="+mn-ea"/>
                <a:cs typeface="+mn-cs"/>
              </a:defRPr>
            </a:lvl1pPr>
            <a:lvl2pPr marL="699447" indent="-233149" algn="l" defTabSz="932597" rtl="0" eaLnBrk="1" latinLnBrk="0" hangingPunct="1">
              <a:lnSpc>
                <a:spcPct val="90000"/>
              </a:lnSpc>
              <a:spcBef>
                <a:spcPts val="510"/>
              </a:spcBef>
              <a:buFont typeface="Arial" panose="020B0604020202020204" pitchFamily="34" charset="0"/>
              <a:buChar char="•"/>
              <a:defRPr sz="2448" kern="1200">
                <a:solidFill>
                  <a:schemeClr val="tx1"/>
                </a:solidFill>
                <a:latin typeface="+mn-lt"/>
                <a:ea typeface="+mn-ea"/>
                <a:cs typeface="+mn-cs"/>
              </a:defRPr>
            </a:lvl2pPr>
            <a:lvl3pPr marL="1165746" indent="-233149" algn="l" defTabSz="932597" rtl="0" eaLnBrk="1" latinLnBrk="0" hangingPunct="1">
              <a:lnSpc>
                <a:spcPct val="90000"/>
              </a:lnSpc>
              <a:spcBef>
                <a:spcPts val="510"/>
              </a:spcBef>
              <a:buFont typeface="Arial" panose="020B0604020202020204" pitchFamily="34" charset="0"/>
              <a:buChar char="•"/>
              <a:defRPr sz="2040" kern="1200">
                <a:solidFill>
                  <a:schemeClr val="tx1"/>
                </a:solidFill>
                <a:latin typeface="+mn-lt"/>
                <a:ea typeface="+mn-ea"/>
                <a:cs typeface="+mn-cs"/>
              </a:defRPr>
            </a:lvl3pPr>
            <a:lvl4pPr marL="1632044"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4pPr>
            <a:lvl5pPr marL="2098342"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5pPr>
            <a:lvl6pPr marL="2564641"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6pPr>
            <a:lvl7pPr marL="3030939"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7pPr>
            <a:lvl8pPr marL="3497237"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8pPr>
            <a:lvl9pPr marL="3963535" indent="-233149" algn="l" defTabSz="932597" rtl="0" eaLnBrk="1" latinLnBrk="0" hangingPunct="1">
              <a:lnSpc>
                <a:spcPct val="90000"/>
              </a:lnSpc>
              <a:spcBef>
                <a:spcPts val="510"/>
              </a:spcBef>
              <a:buFont typeface="Arial" panose="020B0604020202020204" pitchFamily="34" charset="0"/>
              <a:buChar char="•"/>
              <a:defRPr sz="1836" kern="1200">
                <a:solidFill>
                  <a:schemeClr val="tx1"/>
                </a:solidFill>
                <a:latin typeface="+mn-lt"/>
                <a:ea typeface="+mn-ea"/>
                <a:cs typeface="+mn-cs"/>
              </a:defRPr>
            </a:lvl9pPr>
          </a:lstStyle>
          <a:p>
            <a:pPr marL="0" indent="0">
              <a:lnSpc>
                <a:spcPct val="100000"/>
              </a:lnSpc>
              <a:spcBef>
                <a:spcPts val="0"/>
              </a:spcBef>
              <a:buNone/>
            </a:pP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role</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Order</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of</a:t>
            </a:r>
            <a:r>
              <a:rPr lang="en-US" sz="1600" dirty="0">
                <a:solidFill>
                  <a:srgbClr val="000000"/>
                </a:solidFill>
                <a:latin typeface="Consolas" panose="020B0609020204030204" pitchFamily="49" charset="0"/>
              </a:rPr>
              <a:t> </a:t>
            </a:r>
            <a:r>
              <a:rPr lang="en-US" sz="1600" dirty="0" err="1">
                <a:solidFill>
                  <a:srgbClr val="2B91AF"/>
                </a:solidFill>
                <a:latin typeface="Consolas" panose="020B0609020204030204" pitchFamily="49" charset="0"/>
              </a:rPr>
              <a:t>DataObject</a:t>
            </a:r>
            <a:endParaRPr lang="en-US" sz="1600" dirty="0">
              <a:solidFill>
                <a:srgbClr val="2B91AF"/>
              </a:solidFill>
              <a:latin typeface="Consolas" panose="020B0609020204030204" pitchFamily="49" charset="0"/>
            </a:endParaRPr>
          </a:p>
          <a:p>
            <a:pPr marL="0" indent="0">
              <a:lnSpc>
                <a:spcPct val="100000"/>
              </a:lnSpc>
              <a:spcBef>
                <a:spcPts val="0"/>
              </a:spcBef>
              <a:buNone/>
            </a:pP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Customer</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Customer</a:t>
            </a:r>
            <a:r>
              <a:rPr lang="en-US" sz="1600" dirty="0">
                <a:solidFill>
                  <a:srgbClr val="000000"/>
                </a:solidFill>
                <a:latin typeface="Consolas" panose="020B0609020204030204" pitchFamily="49" charset="0"/>
              </a:rPr>
              <a:t> =&gt; </a:t>
            </a:r>
            <a:r>
              <a:rPr lang="en-US" sz="1600" dirty="0">
                <a:solidFill>
                  <a:srgbClr val="0000FF"/>
                </a:solidFill>
                <a:latin typeface="Consolas" panose="020B0609020204030204" pitchFamily="49" charset="0"/>
              </a:rPr>
              <a:t>this</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"Customer"</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string</a:t>
            </a:r>
            <a:r>
              <a:rPr lang="en-US" sz="1600" dirty="0">
                <a:solidFill>
                  <a:srgbClr val="000000"/>
                </a:solidFill>
                <a:latin typeface="Consolas" panose="020B0609020204030204" pitchFamily="49" charset="0"/>
              </a:rPr>
              <a:t> Description =&gt; </a:t>
            </a:r>
            <a:r>
              <a:rPr lang="en-US" sz="1600" dirty="0">
                <a:solidFill>
                  <a:srgbClr val="0000FF"/>
                </a:solidFill>
                <a:latin typeface="Consolas" panose="020B0609020204030204" pitchFamily="49" charset="0"/>
              </a:rPr>
              <a:t>this</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"Description"</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AsString</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a:t>
            </a:r>
          </a:p>
          <a:p>
            <a:pPr marL="0" indent="0">
              <a:lnSpc>
                <a:spcPct val="100000"/>
              </a:lnSpc>
              <a:spcBef>
                <a:spcPts val="0"/>
              </a:spcBef>
              <a:buNone/>
            </a:pPr>
            <a:endParaRPr lang="en-US" sz="1600" dirty="0">
              <a:solidFill>
                <a:srgbClr val="000000"/>
              </a:solidFill>
              <a:latin typeface="Consolas" panose="020B0609020204030204" pitchFamily="49" charset="0"/>
            </a:endParaRPr>
          </a:p>
          <a:p>
            <a:pPr marL="0" indent="0">
              <a:lnSpc>
                <a:spcPct val="100000"/>
              </a:lnSpc>
              <a:spcBef>
                <a:spcPts val="0"/>
              </a:spcBef>
              <a:buNone/>
            </a:pP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role</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Customer</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of</a:t>
            </a:r>
            <a:r>
              <a:rPr lang="en-US" sz="1600" dirty="0">
                <a:solidFill>
                  <a:srgbClr val="000000"/>
                </a:solidFill>
                <a:latin typeface="Consolas" panose="020B0609020204030204" pitchFamily="49" charset="0"/>
              </a:rPr>
              <a:t> </a:t>
            </a:r>
            <a:r>
              <a:rPr lang="en-US" sz="1600" dirty="0" err="1">
                <a:solidFill>
                  <a:srgbClr val="2B91AF"/>
                </a:solidFill>
                <a:latin typeface="Consolas" panose="020B0609020204030204" pitchFamily="49" charset="0"/>
              </a:rPr>
              <a:t>DataObject</a:t>
            </a:r>
            <a:r>
              <a:rPr lang="en-US" sz="1600" dirty="0">
                <a:solidFill>
                  <a:srgbClr val="2B91AF"/>
                </a:solidFill>
                <a:latin typeface="Consolas" panose="020B0609020204030204" pitchFamily="49" charset="0"/>
              </a:rPr>
              <a:t> </a:t>
            </a:r>
            <a:r>
              <a:rPr lang="en-US" sz="1600" dirty="0">
                <a:highlight>
                  <a:srgbClr val="FFFF00"/>
                </a:highlight>
                <a:latin typeface="Consolas" panose="020B0609020204030204" pitchFamily="49" charset="0"/>
              </a:rPr>
              <a:t>:</a:t>
            </a:r>
            <a:r>
              <a:rPr lang="en-US" sz="1600" dirty="0">
                <a:solidFill>
                  <a:srgbClr val="2B91AF"/>
                </a:solidFill>
                <a:highlight>
                  <a:srgbClr val="FFFF00"/>
                </a:highlight>
                <a:latin typeface="Consolas" panose="020B0609020204030204" pitchFamily="49" charset="0"/>
              </a:rPr>
              <a:t> </a:t>
            </a:r>
            <a:r>
              <a:rPr lang="en-US" sz="1600" dirty="0" err="1">
                <a:solidFill>
                  <a:srgbClr val="2B91AF"/>
                </a:solidFill>
                <a:highlight>
                  <a:srgbClr val="FFFF00"/>
                </a:highlight>
                <a:latin typeface="Consolas" panose="020B0609020204030204" pitchFamily="49" charset="0"/>
              </a:rPr>
              <a:t>IPerson</a:t>
            </a:r>
            <a:endParaRPr lang="en-US" sz="1600" dirty="0">
              <a:solidFill>
                <a:srgbClr val="2B91AF"/>
              </a:solidFill>
              <a:highlight>
                <a:srgbClr val="FFFF00"/>
              </a:highlight>
              <a:latin typeface="Consolas" panose="020B0609020204030204" pitchFamily="49" charset="0"/>
            </a:endParaRPr>
          </a:p>
          <a:p>
            <a:pPr marL="0" indent="0">
              <a:lnSpc>
                <a:spcPct val="100000"/>
              </a:lnSpc>
              <a:spcBef>
                <a:spcPts val="0"/>
              </a:spcBef>
              <a:buNone/>
            </a:pP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string</a:t>
            </a:r>
            <a:r>
              <a:rPr lang="en-US" sz="1600" dirty="0">
                <a:solidFill>
                  <a:srgbClr val="000000"/>
                </a:solidFill>
                <a:latin typeface="Consolas" panose="020B0609020204030204" pitchFamily="49" charset="0"/>
              </a:rPr>
              <a:t> Name =&gt; </a:t>
            </a:r>
            <a:r>
              <a:rPr lang="en-US" sz="1600" dirty="0">
                <a:solidFill>
                  <a:srgbClr val="0000FF"/>
                </a:solidFill>
                <a:latin typeface="Consolas" panose="020B0609020204030204" pitchFamily="49" charset="0"/>
              </a:rPr>
              <a:t>this</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"Name"</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AsString</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string</a:t>
            </a:r>
            <a:r>
              <a:rPr lang="en-US" sz="1600" dirty="0">
                <a:solidFill>
                  <a:srgbClr val="000000"/>
                </a:solidFill>
                <a:latin typeface="Consolas" panose="020B0609020204030204" pitchFamily="49" charset="0"/>
              </a:rPr>
              <a:t> Address =&gt; </a:t>
            </a:r>
            <a:r>
              <a:rPr lang="en-US" sz="1600" dirty="0">
                <a:solidFill>
                  <a:srgbClr val="0000FF"/>
                </a:solidFill>
                <a:latin typeface="Consolas" panose="020B0609020204030204" pitchFamily="49" charset="0"/>
              </a:rPr>
              <a:t>this</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"Address"</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AsString</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public</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IEnumerable</a:t>
            </a:r>
            <a:r>
              <a:rPr lang="en-US" sz="1600" dirty="0">
                <a:solidFill>
                  <a:srgbClr val="000000"/>
                </a:solidFill>
                <a:latin typeface="Consolas" panose="020B0609020204030204" pitchFamily="49" charset="0"/>
              </a:rPr>
              <a:t>&lt;</a:t>
            </a:r>
            <a:r>
              <a:rPr lang="en-US" sz="1600" dirty="0">
                <a:solidFill>
                  <a:srgbClr val="2B91AF"/>
                </a:solidFill>
                <a:latin typeface="Consolas" panose="020B0609020204030204" pitchFamily="49" charset="0"/>
              </a:rPr>
              <a:t>Order</a:t>
            </a:r>
            <a:r>
              <a:rPr lang="en-US" sz="1600" dirty="0">
                <a:solidFill>
                  <a:srgbClr val="000000"/>
                </a:solidFill>
                <a:latin typeface="Consolas" panose="020B0609020204030204" pitchFamily="49" charset="0"/>
              </a:rPr>
              <a:t>&gt; Orders =&gt; </a:t>
            </a:r>
            <a:r>
              <a:rPr lang="en-US" sz="1600" dirty="0">
                <a:solidFill>
                  <a:srgbClr val="0000FF"/>
                </a:solidFill>
                <a:latin typeface="Consolas" panose="020B0609020204030204" pitchFamily="49" charset="0"/>
              </a:rPr>
              <a:t>this</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"Orders"</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AsEnumerable</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a:t>
            </a:r>
          </a:p>
          <a:p>
            <a:pPr marL="0" indent="0">
              <a:lnSpc>
                <a:spcPct val="100000"/>
              </a:lnSpc>
              <a:spcBef>
                <a:spcPts val="0"/>
              </a:spcBef>
              <a:buNone/>
            </a:pPr>
            <a:endParaRPr lang="en-US" sz="1600" dirty="0">
              <a:solidFill>
                <a:srgbClr val="000000"/>
              </a:solidFill>
              <a:latin typeface="Consolas" panose="020B0609020204030204" pitchFamily="49" charset="0"/>
            </a:endParaRPr>
          </a:p>
          <a:p>
            <a:pPr marL="0" indent="0">
              <a:lnSpc>
                <a:spcPct val="100000"/>
              </a:lnSpc>
              <a:spcBef>
                <a:spcPts val="0"/>
              </a:spcBef>
              <a:buNone/>
            </a:pPr>
            <a:r>
              <a:rPr lang="en-US" sz="1600" dirty="0">
                <a:solidFill>
                  <a:srgbClr val="2B91AF"/>
                </a:solidFill>
                <a:latin typeface="Consolas" panose="020B0609020204030204" pitchFamily="49" charset="0"/>
              </a:rPr>
              <a:t>IEnumerable</a:t>
            </a:r>
            <a:r>
              <a:rPr lang="en-US" sz="1600" dirty="0">
                <a:solidFill>
                  <a:srgbClr val="000000"/>
                </a:solidFill>
                <a:latin typeface="Consolas" panose="020B0609020204030204" pitchFamily="49" charset="0"/>
              </a:rPr>
              <a:t>&lt;</a:t>
            </a:r>
            <a:r>
              <a:rPr lang="en-US" sz="1600" dirty="0">
                <a:solidFill>
                  <a:srgbClr val="2B91AF"/>
                </a:solidFill>
                <a:latin typeface="Consolas" panose="020B0609020204030204" pitchFamily="49" charset="0"/>
              </a:rPr>
              <a:t>Customer</a:t>
            </a:r>
            <a:r>
              <a:rPr lang="en-US" sz="1600" dirty="0">
                <a:solidFill>
                  <a:srgbClr val="000000"/>
                </a:solidFill>
                <a:latin typeface="Consolas" panose="020B0609020204030204" pitchFamily="49" charset="0"/>
              </a:rPr>
              <a:t>&gt; customers = </a:t>
            </a:r>
            <a:r>
              <a:rPr lang="en-US" sz="1600" dirty="0" err="1">
                <a:solidFill>
                  <a:srgbClr val="2B91AF"/>
                </a:solidFill>
                <a:latin typeface="Consolas" panose="020B0609020204030204" pitchFamily="49" charset="0"/>
              </a:rPr>
              <a:t>CommerceFramework</a:t>
            </a:r>
            <a:r>
              <a:rPr lang="en-US" sz="1600" dirty="0" err="1">
                <a:solidFill>
                  <a:srgbClr val="000000"/>
                </a:solidFill>
                <a:latin typeface="Consolas" panose="020B0609020204030204" pitchFamily="49" charset="0"/>
              </a:rPr>
              <a:t>.LoadCustomers</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FF"/>
                </a:solidFill>
                <a:latin typeface="Consolas" panose="020B0609020204030204" pitchFamily="49" charset="0"/>
              </a:rPr>
              <a:t>foreach</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Customer</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customer</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in</a:t>
            </a:r>
            <a:r>
              <a:rPr lang="en-US" sz="1600" dirty="0">
                <a:solidFill>
                  <a:srgbClr val="000000"/>
                </a:solidFill>
                <a:latin typeface="Consolas" panose="020B0609020204030204" pitchFamily="49" charset="0"/>
              </a:rPr>
              <a:t> customers)</a:t>
            </a:r>
          </a:p>
          <a:p>
            <a:pPr marL="0" indent="0">
              <a:lnSpc>
                <a:spcPct val="100000"/>
              </a:lnSpc>
              <a:spcBef>
                <a:spcPts val="0"/>
              </a:spcBef>
              <a:buNone/>
            </a:pP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WriteLine(</a:t>
            </a:r>
            <a:r>
              <a:rPr lang="en-US" sz="1600" dirty="0">
                <a:solidFill>
                  <a:srgbClr val="A31515"/>
                </a:solidFill>
                <a:latin typeface="Consolas" panose="020B0609020204030204" pitchFamily="49" charset="0"/>
              </a:rPr>
              <a:t>$"</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customer.Name</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foreach</a:t>
            </a:r>
            <a:r>
              <a:rPr lang="en-US" sz="1600" dirty="0">
                <a:solidFill>
                  <a:srgbClr val="000000"/>
                </a:solidFill>
                <a:latin typeface="Consolas" panose="020B0609020204030204" pitchFamily="49" charset="0"/>
              </a:rPr>
              <a:t> (</a:t>
            </a:r>
            <a:r>
              <a:rPr lang="en-US" sz="1600" dirty="0">
                <a:solidFill>
                  <a:srgbClr val="2B91AF"/>
                </a:solidFill>
                <a:latin typeface="Consolas" panose="020B0609020204030204" pitchFamily="49" charset="0"/>
              </a:rPr>
              <a:t>Order</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order</a:t>
            </a:r>
            <a:r>
              <a:rPr lang="en-US" sz="1600" dirty="0">
                <a:solidFill>
                  <a:srgbClr val="000000"/>
                </a:solidFill>
                <a:latin typeface="Consolas" panose="020B0609020204030204" pitchFamily="49" charset="0"/>
              </a:rPr>
              <a:t> </a:t>
            </a:r>
            <a:r>
              <a:rPr lang="en-US" sz="1600" dirty="0">
                <a:solidFill>
                  <a:srgbClr val="0000FF"/>
                </a:solidFill>
                <a:latin typeface="Consolas" panose="020B0609020204030204" pitchFamily="49" charset="0"/>
              </a:rPr>
              <a:t>in</a:t>
            </a:r>
            <a:r>
              <a:rPr lang="en-US" sz="1600" dirty="0">
                <a:solidFill>
                  <a:srgbClr val="000000"/>
                </a:solidFill>
                <a:latin typeface="Consolas" panose="020B0609020204030204" pitchFamily="49" charset="0"/>
              </a:rPr>
              <a:t> </a:t>
            </a:r>
            <a:r>
              <a:rPr lang="en-US" sz="1600" dirty="0" err="1">
                <a:solidFill>
                  <a:srgbClr val="000000"/>
                </a:solidFill>
                <a:latin typeface="Consolas" panose="020B0609020204030204" pitchFamily="49" charset="0"/>
              </a:rPr>
              <a:t>customer.Orders</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p>
          <a:p>
            <a:pPr marL="0" indent="0">
              <a:lnSpc>
                <a:spcPct val="100000"/>
              </a:lnSpc>
              <a:spcBef>
                <a:spcPts val="0"/>
              </a:spcBef>
              <a:buNone/>
            </a:pPr>
            <a:r>
              <a:rPr lang="en-US" sz="1600" dirty="0">
                <a:solidFill>
                  <a:srgbClr val="000000"/>
                </a:solidFill>
                <a:latin typeface="Consolas" panose="020B0609020204030204" pitchFamily="49" charset="0"/>
              </a:rPr>
              <a:t>        WriteLine(</a:t>
            </a:r>
            <a:r>
              <a:rPr lang="en-US" sz="1600" dirty="0">
                <a:solidFill>
                  <a:srgbClr val="A31515"/>
                </a:solidFill>
                <a:latin typeface="Consolas" panose="020B0609020204030204" pitchFamily="49" charset="0"/>
              </a:rPr>
              <a:t>$"    </a:t>
            </a:r>
            <a:r>
              <a:rPr lang="en-US" sz="1600" dirty="0">
                <a:solidFill>
                  <a:srgbClr val="000000"/>
                </a:solidFill>
                <a:latin typeface="Consolas" panose="020B0609020204030204" pitchFamily="49" charset="0"/>
              </a:rPr>
              <a:t>{</a:t>
            </a:r>
            <a:r>
              <a:rPr lang="en-US" sz="1600" dirty="0" err="1">
                <a:solidFill>
                  <a:srgbClr val="000000"/>
                </a:solidFill>
                <a:latin typeface="Consolas" panose="020B0609020204030204" pitchFamily="49" charset="0"/>
              </a:rPr>
              <a:t>order.Description</a:t>
            </a:r>
            <a:r>
              <a:rPr lang="en-US" sz="1600" dirty="0">
                <a:solidFill>
                  <a:srgbClr val="000000"/>
                </a:solidFill>
                <a:latin typeface="Consolas" panose="020B0609020204030204" pitchFamily="49" charset="0"/>
              </a:rPr>
              <a:t>}</a:t>
            </a:r>
            <a:r>
              <a:rPr lang="en-US" sz="1600" dirty="0">
                <a:solidFill>
                  <a:srgbClr val="A31515"/>
                </a:solidFill>
                <a:latin typeface="Consolas" panose="020B0609020204030204" pitchFamily="49" charset="0"/>
              </a:rPr>
              <a:t>"</a:t>
            </a:r>
            <a:r>
              <a:rPr lang="en-US" sz="1600" dirty="0">
                <a:solidFill>
                  <a:srgbClr val="000000"/>
                </a:solidFill>
                <a:latin typeface="Consolas" panose="020B0609020204030204" pitchFamily="49" charset="0"/>
              </a:rPr>
              <a:t>);</a:t>
            </a:r>
          </a:p>
          <a:p>
            <a:pPr marL="0" indent="0">
              <a:lnSpc>
                <a:spcPct val="100000"/>
              </a:lnSpc>
              <a:spcBef>
                <a:spcPts val="0"/>
              </a:spcBef>
              <a:buNone/>
            </a:pPr>
            <a:r>
              <a:rPr lang="en-US" sz="1600" dirty="0">
                <a:solidFill>
                  <a:srgbClr val="000000"/>
                </a:solidFill>
                <a:latin typeface="Consolas" panose="020B0609020204030204" pitchFamily="49" charset="0"/>
              </a:rPr>
              <a:t>    }</a:t>
            </a:r>
          </a:p>
          <a:p>
            <a:pPr marL="0" indent="0">
              <a:lnSpc>
                <a:spcPct val="100000"/>
              </a:lnSpc>
              <a:spcBef>
                <a:spcPts val="0"/>
              </a:spcBef>
              <a:buNone/>
            </a:pPr>
            <a:r>
              <a:rPr lang="en-US" sz="1600" dirty="0">
                <a:solidFill>
                  <a:srgbClr val="000000"/>
                </a:solidFill>
                <a:latin typeface="Consolas" panose="020B0609020204030204" pitchFamily="49" charset="0"/>
              </a:rPr>
              <a:t>}</a:t>
            </a:r>
            <a:endParaRPr kumimoji="0" lang="en-US" sz="1600" b="0" i="0" u="none" strike="noStrike" kern="1200" cap="none" spc="0" normalizeH="0" baseline="0" noProof="0" dirty="0">
              <a:ln>
                <a:noFill/>
              </a:ln>
              <a:solidFill>
                <a:srgbClr val="000000"/>
              </a:solidFill>
              <a:effectLst/>
              <a:uLnTx/>
              <a:uFillTx/>
              <a:latin typeface="Consolas" panose="020B0609020204030204" pitchFamily="49" charset="0"/>
              <a:ea typeface="+mn-ea"/>
              <a:cs typeface="+mn-cs"/>
            </a:endParaRPr>
          </a:p>
        </p:txBody>
      </p:sp>
    </p:spTree>
    <p:extLst>
      <p:ext uri="{BB962C8B-B14F-4D97-AF65-F5344CB8AC3E}">
        <p14:creationId xmlns:p14="http://schemas.microsoft.com/office/powerpoint/2010/main" val="1566106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8CF0F-E2BE-4B67-ADBC-37AA246887AC}"/>
              </a:ext>
            </a:extLst>
          </p:cNvPr>
          <p:cNvSpPr>
            <a:spLocks noGrp="1"/>
          </p:cNvSpPr>
          <p:nvPr>
            <p:ph type="title"/>
          </p:nvPr>
        </p:nvSpPr>
        <p:spPr>
          <a:xfrm>
            <a:off x="584200" y="2438400"/>
            <a:ext cx="11018520" cy="553998"/>
          </a:xfrm>
        </p:spPr>
        <p:txBody>
          <a:bodyPr/>
          <a:lstStyle/>
          <a:p>
            <a:r>
              <a:rPr lang="en-US" dirty="0"/>
              <a:t>The C# language strategy</a:t>
            </a:r>
          </a:p>
        </p:txBody>
      </p:sp>
      <p:sp>
        <p:nvSpPr>
          <p:cNvPr id="3" name="Text Placeholder 2">
            <a:extLst>
              <a:ext uri="{FF2B5EF4-FFF2-40B4-BE49-F238E27FC236}">
                <a16:creationId xmlns:a16="http://schemas.microsoft.com/office/drawing/2014/main" id="{AF9C1E79-7E84-4CC4-973F-D26E75C24551}"/>
              </a:ext>
            </a:extLst>
          </p:cNvPr>
          <p:cNvSpPr>
            <a:spLocks noGrp="1"/>
          </p:cNvSpPr>
          <p:nvPr>
            <p:ph sz="quarter" idx="12"/>
          </p:nvPr>
        </p:nvSpPr>
        <p:spPr>
          <a:xfrm>
            <a:off x="580137" y="3416300"/>
            <a:ext cx="5511800" cy="3059877"/>
          </a:xfrm>
        </p:spPr>
        <p:txBody>
          <a:bodyPr/>
          <a:lstStyle/>
          <a:p>
            <a:pPr marL="514350" indent="-514350">
              <a:lnSpc>
                <a:spcPct val="150000"/>
              </a:lnSpc>
              <a:buAutoNum type="arabicPeriod"/>
            </a:pPr>
            <a:r>
              <a:rPr lang="en-US" sz="3200" dirty="0"/>
              <a:t>Evolve and innovate</a:t>
            </a:r>
          </a:p>
          <a:p>
            <a:pPr marL="514350" indent="-514350">
              <a:lnSpc>
                <a:spcPct val="150000"/>
              </a:lnSpc>
              <a:buAutoNum type="arabicPeriod"/>
            </a:pPr>
            <a:r>
              <a:rPr lang="en-US" sz="3200" dirty="0"/>
              <a:t>Benefit all C# developers</a:t>
            </a:r>
          </a:p>
          <a:p>
            <a:pPr marL="514350" indent="-514350">
              <a:lnSpc>
                <a:spcPct val="150000"/>
              </a:lnSpc>
              <a:buAutoNum type="arabicPeriod"/>
            </a:pPr>
            <a:r>
              <a:rPr lang="en-US" sz="3200" dirty="0"/>
              <a:t>Community &amp; stewardship</a:t>
            </a:r>
          </a:p>
        </p:txBody>
      </p:sp>
      <p:sp>
        <p:nvSpPr>
          <p:cNvPr id="7" name="Content Placeholder 6">
            <a:extLst>
              <a:ext uri="{FF2B5EF4-FFF2-40B4-BE49-F238E27FC236}">
                <a16:creationId xmlns:a16="http://schemas.microsoft.com/office/drawing/2014/main" id="{422A972A-318B-40F3-8B78-41EBFF2024FD}"/>
              </a:ext>
            </a:extLst>
          </p:cNvPr>
          <p:cNvSpPr>
            <a:spLocks noGrp="1"/>
          </p:cNvSpPr>
          <p:nvPr>
            <p:ph sz="quarter" idx="13"/>
          </p:nvPr>
        </p:nvSpPr>
        <p:spPr>
          <a:xfrm>
            <a:off x="5745618" y="450686"/>
            <a:ext cx="5219700" cy="615553"/>
          </a:xfrm>
        </p:spPr>
        <p:txBody>
          <a:bodyPr/>
          <a:lstStyle/>
          <a:p>
            <a:pPr marL="0" indent="0">
              <a:buNone/>
            </a:pPr>
            <a:r>
              <a:rPr lang="en-US" sz="4000" b="1" dirty="0"/>
              <a:t>C# 8</a:t>
            </a:r>
          </a:p>
        </p:txBody>
      </p:sp>
      <p:sp>
        <p:nvSpPr>
          <p:cNvPr id="4" name="Content Placeholder 2">
            <a:extLst>
              <a:ext uri="{FF2B5EF4-FFF2-40B4-BE49-F238E27FC236}">
                <a16:creationId xmlns:a16="http://schemas.microsoft.com/office/drawing/2014/main" id="{4C1C0513-D1CB-4E8D-A154-9479C4906ECB}"/>
              </a:ext>
            </a:extLst>
          </p:cNvPr>
          <p:cNvSpPr txBox="1">
            <a:spLocks/>
          </p:cNvSpPr>
          <p:nvPr/>
        </p:nvSpPr>
        <p:spPr>
          <a:xfrm>
            <a:off x="-337061" y="6083574"/>
            <a:ext cx="10657377" cy="594228"/>
          </a:xfrm>
          <a:prstGeom prst="rect">
            <a:avLst/>
          </a:prstGeom>
        </p:spPr>
        <p:txBody>
          <a:bodyPr>
            <a:normAutofit fontScale="55000" lnSpcReduction="20000"/>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US" sz="3921" dirty="0">
                <a:latin typeface="Segoe UI Semilight" panose="020B0402040204020203" pitchFamily="34" charset="0"/>
                <a:cs typeface="Segoe UI Semilight" panose="020B0402040204020203" pitchFamily="34" charset="0"/>
                <a:hlinkClick r:id="rId2"/>
              </a:rPr>
              <a:t>https://blogs.msdn.microsoft.</a:t>
            </a:r>
            <a:r>
              <a:rPr lang="en-US" sz="4500" dirty="0">
                <a:latin typeface="Segoe UI Semilight" panose="020B0402040204020203" pitchFamily="34" charset="0"/>
                <a:cs typeface="Segoe UI Semilight" panose="020B0402040204020203" pitchFamily="34" charset="0"/>
                <a:hlinkClick r:id="rId2"/>
              </a:rPr>
              <a:t>com</a:t>
            </a:r>
            <a:r>
              <a:rPr lang="en-US" sz="3921" dirty="0">
                <a:latin typeface="Segoe UI Semilight" panose="020B0402040204020203" pitchFamily="34" charset="0"/>
                <a:cs typeface="Segoe UI Semilight" panose="020B0402040204020203" pitchFamily="34" charset="0"/>
                <a:hlinkClick r:id="rId2"/>
              </a:rPr>
              <a:t>/dotnet/2017/02/01/the-net-language-strategy</a:t>
            </a:r>
            <a:r>
              <a:rPr lang="en-US" sz="3921" dirty="0">
                <a:latin typeface="Segoe UI Semilight" panose="020B0402040204020203" pitchFamily="34" charset="0"/>
                <a:cs typeface="Segoe UI Semilight" panose="020B0402040204020203" pitchFamily="34" charset="0"/>
              </a:rPr>
              <a:t> </a:t>
            </a:r>
          </a:p>
        </p:txBody>
      </p:sp>
      <mc:AlternateContent xmlns:mc="http://schemas.openxmlformats.org/markup-compatibility/2006" xmlns:p14="http://schemas.microsoft.com/office/powerpoint/2010/main">
        <mc:Choice Requires="p14">
          <p:contentPart p14:bwMode="auto" r:id="rId3">
            <p14:nvContentPartPr>
              <p14:cNvPr id="8" name="Ink 7">
                <a:extLst>
                  <a:ext uri="{FF2B5EF4-FFF2-40B4-BE49-F238E27FC236}">
                    <a16:creationId xmlns:a16="http://schemas.microsoft.com/office/drawing/2014/main" id="{871C3377-AAF6-4B13-8045-046D3B93E027}"/>
                  </a:ext>
                </a:extLst>
              </p14:cNvPr>
              <p14:cNvContentPartPr/>
              <p14:nvPr/>
            </p14:nvContentPartPr>
            <p14:xfrm>
              <a:off x="578549" y="3266718"/>
              <a:ext cx="5006880" cy="1234162"/>
            </p14:xfrm>
          </p:contentPart>
        </mc:Choice>
        <mc:Fallback xmlns="">
          <p:pic>
            <p:nvPicPr>
              <p:cNvPr id="8" name="Ink 7">
                <a:extLst>
                  <a:ext uri="{FF2B5EF4-FFF2-40B4-BE49-F238E27FC236}">
                    <a16:creationId xmlns:a16="http://schemas.microsoft.com/office/drawing/2014/main" id="{871C3377-AAF6-4B13-8045-046D3B93E027}"/>
                  </a:ext>
                </a:extLst>
              </p:cNvPr>
              <p:cNvPicPr/>
              <p:nvPr/>
            </p:nvPicPr>
            <p:blipFill>
              <a:blip r:embed="rId4"/>
              <a:stretch>
                <a:fillRect/>
              </a:stretch>
            </p:blipFill>
            <p:spPr>
              <a:xfrm>
                <a:off x="524549" y="3158742"/>
                <a:ext cx="5114520" cy="1449753"/>
              </a:xfrm>
              <a:prstGeom prst="rect">
                <a:avLst/>
              </a:prstGeom>
            </p:spPr>
          </p:pic>
        </mc:Fallback>
      </mc:AlternateContent>
      <p:sp>
        <p:nvSpPr>
          <p:cNvPr id="9" name="Text Placeholder 2">
            <a:extLst>
              <a:ext uri="{FF2B5EF4-FFF2-40B4-BE49-F238E27FC236}">
                <a16:creationId xmlns:a16="http://schemas.microsoft.com/office/drawing/2014/main" id="{C09C57B1-119B-4518-AB9C-09E18B2C7F22}"/>
              </a:ext>
            </a:extLst>
          </p:cNvPr>
          <p:cNvSpPr txBox="1">
            <a:spLocks/>
          </p:cNvSpPr>
          <p:nvPr/>
        </p:nvSpPr>
        <p:spPr>
          <a:xfrm>
            <a:off x="5347759" y="1267864"/>
            <a:ext cx="6015418" cy="832319"/>
          </a:xfrm>
          <a:prstGeom prst="rect">
            <a:avLst/>
          </a:prstGeom>
        </p:spPr>
        <p:txBody>
          <a:bodyPr anchor="ct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gradFill>
                  <a:gsLst>
                    <a:gs pos="1250">
                      <a:schemeClr val="tx1"/>
                    </a:gs>
                    <a:gs pos="100000">
                      <a:schemeClr val="tx1"/>
                    </a:gs>
                  </a:gsLst>
                  <a:lin ang="5400000" scaled="0"/>
                </a:gra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8800" b="1" dirty="0">
                <a:ln w="381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Bauhaus 93" panose="04030905020B02020C02" pitchFamily="82" charset="0"/>
              </a:rPr>
              <a:t>Robustness</a:t>
            </a:r>
          </a:p>
        </p:txBody>
      </p:sp>
      <p:sp>
        <p:nvSpPr>
          <p:cNvPr id="5" name="TextBox 4">
            <a:extLst>
              <a:ext uri="{FF2B5EF4-FFF2-40B4-BE49-F238E27FC236}">
                <a16:creationId xmlns:a16="http://schemas.microsoft.com/office/drawing/2014/main" id="{91C2F06D-0393-4577-A5DE-FE0743744483}"/>
              </a:ext>
            </a:extLst>
          </p:cNvPr>
          <p:cNvSpPr txBox="1"/>
          <p:nvPr/>
        </p:nvSpPr>
        <p:spPr>
          <a:xfrm>
            <a:off x="6448926" y="2427404"/>
            <a:ext cx="4704347" cy="984885"/>
          </a:xfrm>
          <a:prstGeom prst="rect">
            <a:avLst/>
          </a:prstGeom>
          <a:noFill/>
        </p:spPr>
        <p:txBody>
          <a:bodyPr wrap="square" lIns="0" tIns="0" rIns="0" bIns="0" rtlCol="0">
            <a:spAutoFit/>
          </a:bodyPr>
          <a:lstStyle/>
          <a:p>
            <a:pPr algn="r"/>
            <a:r>
              <a:rPr lang="en-US" sz="3200" dirty="0">
                <a:gradFill>
                  <a:gsLst>
                    <a:gs pos="2917">
                      <a:schemeClr val="tx1"/>
                    </a:gs>
                    <a:gs pos="30000">
                      <a:schemeClr val="tx1"/>
                    </a:gs>
                  </a:gsLst>
                  <a:lin ang="5400000" scaled="0"/>
                </a:gradFill>
              </a:rPr>
              <a:t>C# 8.0 will not be available on .NET 4.8</a:t>
            </a:r>
          </a:p>
        </p:txBody>
      </p:sp>
    </p:spTree>
    <p:extLst>
      <p:ext uri="{BB962C8B-B14F-4D97-AF65-F5344CB8AC3E}">
        <p14:creationId xmlns:p14="http://schemas.microsoft.com/office/powerpoint/2010/main" val="35206907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 calcmode="lin" valueType="num">
                                      <p:cBhvr>
                                        <p:cTn id="27"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8" dur="1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29" dur="1000" fill="hold"/>
                                        <p:tgtEl>
                                          <p:spTgt spid="9">
                                            <p:txEl>
                                              <p:pRg st="0" end="0"/>
                                            </p:txEl>
                                          </p:spTgt>
                                        </p:tgtEl>
                                        <p:attrNameLst>
                                          <p:attrName>style.rotation</p:attrName>
                                        </p:attrNameLst>
                                      </p:cBhvr>
                                      <p:tavLst>
                                        <p:tav tm="0">
                                          <p:val>
                                            <p:fltVal val="90"/>
                                          </p:val>
                                        </p:tav>
                                        <p:tav tm="100000">
                                          <p:val>
                                            <p:fltVal val="0"/>
                                          </p:val>
                                        </p:tav>
                                      </p:tavLst>
                                    </p:anim>
                                    <p:animEffect transition="in" filter="fade">
                                      <p:cBhvr>
                                        <p:cTn id="30" dur="1000"/>
                                        <p:tgtEl>
                                          <p:spTgt spid="9">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C9C36-ADBA-450B-A573-4C24BC575C5F}"/>
              </a:ext>
            </a:extLst>
          </p:cNvPr>
          <p:cNvSpPr>
            <a:spLocks noGrp="1"/>
          </p:cNvSpPr>
          <p:nvPr>
            <p:ph type="title"/>
          </p:nvPr>
        </p:nvSpPr>
        <p:spPr/>
        <p:txBody>
          <a:bodyPr/>
          <a:lstStyle/>
          <a:p>
            <a:r>
              <a:rPr lang="en-US"/>
              <a:t>Demo: C# 8.0</a:t>
            </a:r>
          </a:p>
        </p:txBody>
      </p:sp>
      <p:sp>
        <p:nvSpPr>
          <p:cNvPr id="3" name="Text Placeholder 2">
            <a:extLst>
              <a:ext uri="{FF2B5EF4-FFF2-40B4-BE49-F238E27FC236}">
                <a16:creationId xmlns:a16="http://schemas.microsoft.com/office/drawing/2014/main" id="{5A43EF58-2591-4119-8581-DDD96A45C81A}"/>
              </a:ext>
            </a:extLst>
          </p:cNvPr>
          <p:cNvSpPr>
            <a:spLocks noGrp="1"/>
          </p:cNvSpPr>
          <p:nvPr>
            <p:ph type="body" sz="quarter" idx="12"/>
          </p:nvPr>
        </p:nvSpPr>
        <p:spPr/>
        <p:txBody>
          <a:bodyPr/>
          <a:lstStyle/>
          <a:p>
            <a:endParaRPr lang="en-US"/>
          </a:p>
        </p:txBody>
      </p:sp>
    </p:spTree>
    <p:extLst>
      <p:ext uri="{BB962C8B-B14F-4D97-AF65-F5344CB8AC3E}">
        <p14:creationId xmlns:p14="http://schemas.microsoft.com/office/powerpoint/2010/main" val="2502517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a16="http://schemas.microsoft.com/office/drawing/2014/main"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3F881BE-3011-4DF7-B355-0FE80802D210}"/>
              </a:ext>
            </a:extLst>
          </p:cNvPr>
          <p:cNvSpPr>
            <a:spLocks noGrp="1"/>
          </p:cNvSpPr>
          <p:nvPr>
            <p:ph type="title"/>
          </p:nvPr>
        </p:nvSpPr>
        <p:spPr/>
        <p:txBody>
          <a:bodyPr/>
          <a:lstStyle/>
          <a:p>
            <a:r>
              <a:rPr lang="en-US" dirty="0"/>
              <a:t>C# 8.0 Features (1/2)</a:t>
            </a:r>
          </a:p>
        </p:txBody>
      </p:sp>
      <p:sp>
        <p:nvSpPr>
          <p:cNvPr id="3" name="Content Placeholder 2">
            <a:extLst>
              <a:ext uri="{FF2B5EF4-FFF2-40B4-BE49-F238E27FC236}">
                <a16:creationId xmlns:a16="http://schemas.microsoft.com/office/drawing/2014/main" id="{ED5D7310-0E6B-4C7A-BBB9-A22449E1DD4F}"/>
              </a:ext>
            </a:extLst>
          </p:cNvPr>
          <p:cNvSpPr>
            <a:spLocks noGrp="1"/>
          </p:cNvSpPr>
          <p:nvPr>
            <p:ph sz="quarter" idx="12"/>
          </p:nvPr>
        </p:nvSpPr>
        <p:spPr>
          <a:xfrm>
            <a:off x="584200" y="1435100"/>
            <a:ext cx="5211763" cy="4050340"/>
          </a:xfrm>
        </p:spPr>
        <p:txBody>
          <a:bodyPr/>
          <a:lstStyle/>
          <a:p>
            <a:pPr marL="0" indent="0">
              <a:buNone/>
            </a:pPr>
            <a:r>
              <a:rPr lang="en-US" b="1" dirty="0"/>
              <a:t>Feature</a:t>
            </a:r>
          </a:p>
          <a:p>
            <a:r>
              <a:rPr lang="en-US" dirty="0"/>
              <a:t>Nullable reference types</a:t>
            </a:r>
          </a:p>
          <a:p>
            <a:r>
              <a:rPr lang="en-US" dirty="0"/>
              <a:t>Indices and ranges</a:t>
            </a:r>
          </a:p>
          <a:p>
            <a:r>
              <a:rPr lang="en-US" dirty="0"/>
              <a:t>Switch expressions</a:t>
            </a:r>
          </a:p>
          <a:p>
            <a:r>
              <a:rPr lang="en-US" dirty="0"/>
              <a:t>Tuple patterns</a:t>
            </a:r>
          </a:p>
          <a:p>
            <a:r>
              <a:rPr lang="en-US" dirty="0"/>
              <a:t>Property patterns</a:t>
            </a:r>
          </a:p>
          <a:p>
            <a:r>
              <a:rPr lang="en-US" dirty="0"/>
              <a:t>Positional patterns</a:t>
            </a:r>
          </a:p>
          <a:p>
            <a:endParaRPr lang="en-US" dirty="0"/>
          </a:p>
        </p:txBody>
      </p:sp>
      <p:sp>
        <p:nvSpPr>
          <p:cNvPr id="5" name="Content Placeholder 4">
            <a:extLst>
              <a:ext uri="{FF2B5EF4-FFF2-40B4-BE49-F238E27FC236}">
                <a16:creationId xmlns:a16="http://schemas.microsoft.com/office/drawing/2014/main" id="{C9ED0D3D-757A-4F81-AF77-DBA1D775C7B4}"/>
              </a:ext>
            </a:extLst>
          </p:cNvPr>
          <p:cNvSpPr>
            <a:spLocks noGrp="1"/>
          </p:cNvSpPr>
          <p:nvPr>
            <p:ph sz="quarter" idx="13"/>
          </p:nvPr>
        </p:nvSpPr>
        <p:spPr>
          <a:xfrm>
            <a:off x="5410200" y="1444171"/>
            <a:ext cx="5970588" cy="4419671"/>
          </a:xfrm>
        </p:spPr>
        <p:txBody>
          <a:bodyPr/>
          <a:lstStyle/>
          <a:p>
            <a:pPr marL="0" indent="0">
              <a:buNone/>
            </a:pPr>
            <a:r>
              <a:rPr lang="en-US" b="1" dirty="0"/>
              <a:t>Example</a:t>
            </a:r>
          </a:p>
          <a:p>
            <a:r>
              <a:rPr lang="en-US" dirty="0"/>
              <a:t>Null: exception &amp; not charged</a:t>
            </a:r>
          </a:p>
          <a:p>
            <a:r>
              <a:rPr lang="en-US" dirty="0"/>
              <a:t>Splitting the license</a:t>
            </a:r>
          </a:p>
          <a:p>
            <a:r>
              <a:rPr lang="en-US" dirty="0" err="1"/>
              <a:t>TollCalculator.IsWeekDay</a:t>
            </a:r>
            <a:r>
              <a:rPr lang="en-US" dirty="0"/>
              <a:t>()</a:t>
            </a:r>
          </a:p>
          <a:p>
            <a:r>
              <a:rPr lang="en-US" dirty="0" err="1"/>
              <a:t>TollCalculator.PeakTimePremium</a:t>
            </a:r>
            <a:r>
              <a:rPr lang="en-US" dirty="0"/>
              <a:t>()</a:t>
            </a:r>
          </a:p>
          <a:p>
            <a:r>
              <a:rPr lang="en-US" dirty="0" err="1"/>
              <a:t>TollCalculator.CalculateToll</a:t>
            </a:r>
            <a:r>
              <a:rPr lang="en-US" dirty="0"/>
              <a:t>()</a:t>
            </a:r>
          </a:p>
          <a:p>
            <a:r>
              <a:rPr lang="en-US" dirty="0" err="1"/>
              <a:t>TollCalculator.GetGreenPoints</a:t>
            </a:r>
            <a:r>
              <a:rPr lang="en-US" dirty="0"/>
              <a:t>()</a:t>
            </a:r>
          </a:p>
          <a:p>
            <a:pPr lvl="1"/>
            <a:r>
              <a:rPr lang="en-US" dirty="0"/>
              <a:t>Note </a:t>
            </a:r>
            <a:r>
              <a:rPr lang="en-US" dirty="0" err="1"/>
              <a:t>deconstructor</a:t>
            </a:r>
            <a:r>
              <a:rPr lang="en-US" dirty="0"/>
              <a:t> on cycles</a:t>
            </a:r>
          </a:p>
          <a:p>
            <a:endParaRPr lang="en-US" dirty="0"/>
          </a:p>
        </p:txBody>
      </p:sp>
    </p:spTree>
    <p:extLst>
      <p:ext uri="{BB962C8B-B14F-4D97-AF65-F5344CB8AC3E}">
        <p14:creationId xmlns:p14="http://schemas.microsoft.com/office/powerpoint/2010/main" val="135763148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3F881BE-3011-4DF7-B355-0FE80802D210}"/>
              </a:ext>
            </a:extLst>
          </p:cNvPr>
          <p:cNvSpPr>
            <a:spLocks noGrp="1"/>
          </p:cNvSpPr>
          <p:nvPr>
            <p:ph type="title"/>
          </p:nvPr>
        </p:nvSpPr>
        <p:spPr/>
        <p:txBody>
          <a:bodyPr/>
          <a:lstStyle/>
          <a:p>
            <a:r>
              <a:rPr lang="en-US" dirty="0"/>
              <a:t>C# 8.0 Features (2/2)</a:t>
            </a:r>
          </a:p>
        </p:txBody>
      </p:sp>
      <p:sp>
        <p:nvSpPr>
          <p:cNvPr id="3" name="Content Placeholder 2">
            <a:extLst>
              <a:ext uri="{FF2B5EF4-FFF2-40B4-BE49-F238E27FC236}">
                <a16:creationId xmlns:a16="http://schemas.microsoft.com/office/drawing/2014/main" id="{ED5D7310-0E6B-4C7A-BBB9-A22449E1DD4F}"/>
              </a:ext>
            </a:extLst>
          </p:cNvPr>
          <p:cNvSpPr>
            <a:spLocks noGrp="1"/>
          </p:cNvSpPr>
          <p:nvPr>
            <p:ph sz="quarter" idx="12"/>
          </p:nvPr>
        </p:nvSpPr>
        <p:spPr>
          <a:xfrm>
            <a:off x="584200" y="1435100"/>
            <a:ext cx="5211763" cy="4050340"/>
          </a:xfrm>
        </p:spPr>
        <p:txBody>
          <a:bodyPr/>
          <a:lstStyle/>
          <a:p>
            <a:pPr marL="0" indent="0">
              <a:buNone/>
            </a:pPr>
            <a:r>
              <a:rPr lang="en-US" b="1" dirty="0"/>
              <a:t>Feature</a:t>
            </a:r>
          </a:p>
          <a:p>
            <a:r>
              <a:rPr lang="en-US" dirty="0"/>
              <a:t>Using declarations</a:t>
            </a:r>
          </a:p>
          <a:p>
            <a:r>
              <a:rPr lang="en-US" dirty="0"/>
              <a:t>Static local functions</a:t>
            </a:r>
          </a:p>
          <a:p>
            <a:r>
              <a:rPr lang="en-US" dirty="0"/>
              <a:t>Read-only members</a:t>
            </a:r>
          </a:p>
          <a:p>
            <a:r>
              <a:rPr lang="en-US" dirty="0"/>
              <a:t>Asynchronous streams</a:t>
            </a:r>
          </a:p>
          <a:p>
            <a:r>
              <a:rPr lang="en-US" dirty="0"/>
              <a:t>Default interface members</a:t>
            </a:r>
          </a:p>
          <a:p>
            <a:r>
              <a:rPr lang="en-US" dirty="0"/>
              <a:t>Disposable ref structs</a:t>
            </a:r>
          </a:p>
          <a:p>
            <a:endParaRPr lang="en-US" dirty="0"/>
          </a:p>
        </p:txBody>
      </p:sp>
      <p:sp>
        <p:nvSpPr>
          <p:cNvPr id="5" name="Content Placeholder 4">
            <a:extLst>
              <a:ext uri="{FF2B5EF4-FFF2-40B4-BE49-F238E27FC236}">
                <a16:creationId xmlns:a16="http://schemas.microsoft.com/office/drawing/2014/main" id="{C9ED0D3D-757A-4F81-AF77-DBA1D775C7B4}"/>
              </a:ext>
            </a:extLst>
          </p:cNvPr>
          <p:cNvSpPr>
            <a:spLocks noGrp="1"/>
          </p:cNvSpPr>
          <p:nvPr>
            <p:ph sz="quarter" idx="13"/>
          </p:nvPr>
        </p:nvSpPr>
        <p:spPr>
          <a:xfrm>
            <a:off x="5410201" y="1435100"/>
            <a:ext cx="6199188" cy="3533275"/>
          </a:xfrm>
        </p:spPr>
        <p:txBody>
          <a:bodyPr/>
          <a:lstStyle/>
          <a:p>
            <a:pPr marL="0" indent="0">
              <a:buNone/>
            </a:pPr>
            <a:r>
              <a:rPr lang="en-US" b="1" dirty="0"/>
              <a:t>Example</a:t>
            </a:r>
          </a:p>
          <a:p>
            <a:r>
              <a:rPr lang="en-US" dirty="0" err="1"/>
              <a:t>WriterWrapper.WriteLinesToFile</a:t>
            </a:r>
            <a:r>
              <a:rPr lang="en-US" dirty="0"/>
              <a:t>()</a:t>
            </a:r>
          </a:p>
          <a:p>
            <a:r>
              <a:rPr lang="en-US" dirty="0" err="1"/>
              <a:t>Program.Main</a:t>
            </a:r>
            <a:r>
              <a:rPr lang="en-US" dirty="0"/>
              <a:t>().</a:t>
            </a:r>
            <a:r>
              <a:rPr lang="en-US" dirty="0" err="1"/>
              <a:t>DoTheGreenDemo</a:t>
            </a:r>
            <a:r>
              <a:rPr lang="en-US" dirty="0"/>
              <a:t>()</a:t>
            </a:r>
          </a:p>
          <a:p>
            <a:r>
              <a:rPr lang="en-US" dirty="0"/>
              <a:t>Cycle struct</a:t>
            </a:r>
          </a:p>
          <a:p>
            <a:r>
              <a:rPr lang="en-US" dirty="0" err="1"/>
              <a:t>ChargeTollsFromStreamAsync</a:t>
            </a:r>
            <a:r>
              <a:rPr lang="en-US" dirty="0"/>
              <a:t>()</a:t>
            </a:r>
          </a:p>
          <a:p>
            <a:r>
              <a:rPr lang="en-US" dirty="0" err="1"/>
              <a:t>ILogger</a:t>
            </a:r>
            <a:r>
              <a:rPr lang="en-US" dirty="0"/>
              <a:t> </a:t>
            </a:r>
          </a:p>
          <a:p>
            <a:r>
              <a:rPr lang="en-US" dirty="0"/>
              <a:t>None</a:t>
            </a:r>
          </a:p>
        </p:txBody>
      </p:sp>
    </p:spTree>
    <p:extLst>
      <p:ext uri="{BB962C8B-B14F-4D97-AF65-F5344CB8AC3E}">
        <p14:creationId xmlns:p14="http://schemas.microsoft.com/office/powerpoint/2010/main" val="100082849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F55273A-4199-448B-BF73-8DFC715A073B}"/>
              </a:ext>
            </a:extLst>
          </p:cNvPr>
          <p:cNvSpPr>
            <a:spLocks noGrp="1"/>
          </p:cNvSpPr>
          <p:nvPr>
            <p:ph type="title"/>
          </p:nvPr>
        </p:nvSpPr>
        <p:spPr/>
        <p:txBody>
          <a:bodyPr/>
          <a:lstStyle/>
          <a:p>
            <a:r>
              <a:rPr lang="en-US" dirty="0"/>
              <a:t>Null reference tips</a:t>
            </a:r>
          </a:p>
        </p:txBody>
      </p:sp>
      <p:sp>
        <p:nvSpPr>
          <p:cNvPr id="5" name="Text Placeholder 4">
            <a:extLst>
              <a:ext uri="{FF2B5EF4-FFF2-40B4-BE49-F238E27FC236}">
                <a16:creationId xmlns:a16="http://schemas.microsoft.com/office/drawing/2014/main" id="{ED0A8985-3FCE-48F6-9386-8FB003B81445}"/>
              </a:ext>
            </a:extLst>
          </p:cNvPr>
          <p:cNvSpPr>
            <a:spLocks noGrp="1"/>
          </p:cNvSpPr>
          <p:nvPr>
            <p:ph type="body" sz="quarter" idx="10"/>
          </p:nvPr>
        </p:nvSpPr>
        <p:spPr>
          <a:xfrm>
            <a:off x="586390" y="1434370"/>
            <a:ext cx="11018520" cy="4050340"/>
          </a:xfrm>
        </p:spPr>
        <p:txBody>
          <a:bodyPr/>
          <a:lstStyle/>
          <a:p>
            <a:pPr marL="457200" indent="-457200">
              <a:buFont typeface="Arial" panose="020B0604020202020204" pitchFamily="34" charset="0"/>
              <a:buChar char="•"/>
            </a:pPr>
            <a:r>
              <a:rPr lang="en-US" dirty="0"/>
              <a:t>Nulls aren’t bad, nulls you didn’t design for are bad</a:t>
            </a:r>
          </a:p>
          <a:p>
            <a:pPr marL="457200" indent="-457200">
              <a:buFont typeface="Arial" panose="020B0604020202020204" pitchFamily="34" charset="0"/>
              <a:buChar char="•"/>
            </a:pPr>
            <a:r>
              <a:rPr lang="en-US" dirty="0"/>
              <a:t>Express intent and fix warning consistent with design</a:t>
            </a:r>
          </a:p>
          <a:p>
            <a:pPr marL="457200" indent="-457200">
              <a:buFont typeface="Arial" panose="020B0604020202020204" pitchFamily="34" charset="0"/>
              <a:buChar char="•"/>
            </a:pPr>
            <a:r>
              <a:rPr lang="en-US" dirty="0"/>
              <a:t>Work on small sections, then go warning hunting!</a:t>
            </a:r>
          </a:p>
          <a:p>
            <a:pPr marL="457200" indent="-457200">
              <a:buFont typeface="Arial" panose="020B0604020202020204" pitchFamily="34" charset="0"/>
              <a:buChar char="•"/>
            </a:pPr>
            <a:r>
              <a:rPr lang="en-US" dirty="0"/>
              <a:t>Don’t reinvent null – no other magic values</a:t>
            </a:r>
          </a:p>
          <a:p>
            <a:pPr marL="457200" indent="-457200">
              <a:buFont typeface="Arial" panose="020B0604020202020204" pitchFamily="34" charset="0"/>
              <a:buChar char="•"/>
            </a:pPr>
            <a:r>
              <a:rPr lang="en-US" dirty="0"/>
              <a:t>Null forgiveness operator isn’t bad</a:t>
            </a:r>
          </a:p>
          <a:p>
            <a:pPr marL="685800" lvl="1" indent="-457200">
              <a:buFont typeface="Arial" panose="020B0604020202020204" pitchFamily="34" charset="0"/>
              <a:buChar char="•"/>
            </a:pPr>
            <a:r>
              <a:rPr lang="en-US" sz="2600" dirty="0"/>
              <a:t>In new code look for other approaches</a:t>
            </a:r>
          </a:p>
          <a:p>
            <a:pPr marL="685800" lvl="1" indent="-457200">
              <a:buFont typeface="Arial" panose="020B0604020202020204" pitchFamily="34" charset="0"/>
              <a:buChar char="•"/>
            </a:pPr>
            <a:r>
              <a:rPr lang="en-US" sz="2600" dirty="0"/>
              <a:t>In existing code, be sure you understand, generally transitory</a:t>
            </a:r>
          </a:p>
          <a:p>
            <a:pPr marL="457200" indent="-457200">
              <a:buFont typeface="Arial" panose="020B0604020202020204" pitchFamily="34" charset="0"/>
              <a:buChar char="•"/>
            </a:pPr>
            <a:r>
              <a:rPr lang="en-US" dirty="0"/>
              <a:t>Not a club to beat yourself, but a tool to help code match intent</a:t>
            </a:r>
          </a:p>
        </p:txBody>
      </p:sp>
    </p:spTree>
    <p:extLst>
      <p:ext uri="{BB962C8B-B14F-4D97-AF65-F5344CB8AC3E}">
        <p14:creationId xmlns:p14="http://schemas.microsoft.com/office/powerpoint/2010/main" val="4623214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792BDB-C810-4E04-BD89-3ACFB146ABF7}"/>
              </a:ext>
            </a:extLst>
          </p:cNvPr>
          <p:cNvSpPr>
            <a:spLocks noGrp="1"/>
          </p:cNvSpPr>
          <p:nvPr>
            <p:ph type="title"/>
          </p:nvPr>
        </p:nvSpPr>
        <p:spPr/>
        <p:txBody>
          <a:bodyPr/>
          <a:lstStyle/>
          <a:p>
            <a:r>
              <a:rPr lang="en-US" dirty="0"/>
              <a:t>Null reference gotchas</a:t>
            </a:r>
          </a:p>
        </p:txBody>
      </p:sp>
      <p:sp>
        <p:nvSpPr>
          <p:cNvPr id="3" name="Text Placeholder 2">
            <a:extLst>
              <a:ext uri="{FF2B5EF4-FFF2-40B4-BE49-F238E27FC236}">
                <a16:creationId xmlns:a16="http://schemas.microsoft.com/office/drawing/2014/main" id="{75B05D97-3B64-4E88-9221-B543125E616A}"/>
              </a:ext>
            </a:extLst>
          </p:cNvPr>
          <p:cNvSpPr>
            <a:spLocks noGrp="1"/>
          </p:cNvSpPr>
          <p:nvPr>
            <p:ph type="body" sz="quarter" idx="10"/>
          </p:nvPr>
        </p:nvSpPr>
        <p:spPr>
          <a:xfrm>
            <a:off x="586390" y="1434370"/>
            <a:ext cx="11018520" cy="3459409"/>
          </a:xfrm>
        </p:spPr>
        <p:txBody>
          <a:bodyPr/>
          <a:lstStyle/>
          <a:p>
            <a:pPr marL="457200" indent="-457200">
              <a:buFont typeface="Arial" panose="020B0604020202020204" pitchFamily="34" charset="0"/>
              <a:buChar char="•"/>
            </a:pPr>
            <a:r>
              <a:rPr lang="en-US" dirty="0"/>
              <a:t>Null reference analysis will not always be correct</a:t>
            </a:r>
          </a:p>
          <a:p>
            <a:pPr marL="457200" indent="-457200">
              <a:buFont typeface="Arial" panose="020B0604020202020204" pitchFamily="34" charset="0"/>
              <a:buChar char="•"/>
            </a:pPr>
            <a:r>
              <a:rPr lang="en-US" dirty="0"/>
              <a:t>It is a compiler tool, based on flow analysis. </a:t>
            </a:r>
          </a:p>
          <a:p>
            <a:pPr marL="685800" lvl="1" indent="-457200">
              <a:buFont typeface="Arial" panose="020B0604020202020204" pitchFamily="34" charset="0"/>
              <a:buChar char="•"/>
            </a:pPr>
            <a:r>
              <a:rPr lang="en-US" sz="2600" dirty="0"/>
              <a:t>No involvement at runtime</a:t>
            </a:r>
          </a:p>
          <a:p>
            <a:pPr marL="457200" indent="-457200">
              <a:buFont typeface="Arial" panose="020B0604020202020204" pitchFamily="34" charset="0"/>
              <a:buChar char="•"/>
            </a:pPr>
            <a:r>
              <a:rPr lang="en-US" dirty="0"/>
              <a:t>Extension methods do not yet correctly warn on dereference</a:t>
            </a:r>
          </a:p>
          <a:p>
            <a:pPr marL="685800" lvl="1" indent="-457200">
              <a:buFont typeface="Arial" panose="020B0604020202020204" pitchFamily="34" charset="0"/>
              <a:buChar char="•"/>
            </a:pPr>
            <a:r>
              <a:rPr lang="en-US" sz="2600" dirty="0"/>
              <a:t>Look for later fix in later preview</a:t>
            </a:r>
          </a:p>
          <a:p>
            <a:pPr marL="457200" indent="-457200">
              <a:buFont typeface="Arial" panose="020B0604020202020204" pitchFamily="34" charset="0"/>
              <a:buChar char="•"/>
            </a:pPr>
            <a:r>
              <a:rPr lang="en-US" dirty="0"/>
              <a:t>Until all libraries are nullable aware, anticipate oblivious</a:t>
            </a:r>
          </a:p>
          <a:p>
            <a:pPr marL="457200" indent="-457200">
              <a:buFont typeface="Arial" panose="020B0604020202020204" pitchFamily="34" charset="0"/>
              <a:buChar char="•"/>
            </a:pPr>
            <a:r>
              <a:rPr lang="en-US" dirty="0"/>
              <a:t>Patience. Changing your approach to nulls is a journey…</a:t>
            </a:r>
          </a:p>
        </p:txBody>
      </p:sp>
    </p:spTree>
    <p:extLst>
      <p:ext uri="{BB962C8B-B14F-4D97-AF65-F5344CB8AC3E}">
        <p14:creationId xmlns:p14="http://schemas.microsoft.com/office/powerpoint/2010/main" val="425409139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19E6DB4-EEA0-4EBB-8A02-B3F1B4E124DC}"/>
              </a:ext>
            </a:extLst>
          </p:cNvPr>
          <p:cNvSpPr>
            <a:spLocks noGrp="1"/>
          </p:cNvSpPr>
          <p:nvPr>
            <p:ph type="title"/>
          </p:nvPr>
        </p:nvSpPr>
        <p:spPr/>
        <p:txBody>
          <a:bodyPr/>
          <a:lstStyle/>
          <a:p>
            <a:r>
              <a:rPr lang="en-US"/>
              <a:t>C# 8.0</a:t>
            </a:r>
          </a:p>
        </p:txBody>
      </p:sp>
      <p:sp>
        <p:nvSpPr>
          <p:cNvPr id="4" name="Text Placeholder 1">
            <a:extLst>
              <a:ext uri="{FF2B5EF4-FFF2-40B4-BE49-F238E27FC236}">
                <a16:creationId xmlns:a16="http://schemas.microsoft.com/office/drawing/2014/main" id="{2EC87208-939B-45DE-8B35-B0358C691016}"/>
              </a:ext>
            </a:extLst>
          </p:cNvPr>
          <p:cNvSpPr txBox="1">
            <a:spLocks/>
          </p:cNvSpPr>
          <p:nvPr/>
        </p:nvSpPr>
        <p:spPr>
          <a:xfrm>
            <a:off x="4175346" y="1214023"/>
            <a:ext cx="8044844" cy="5109476"/>
          </a:xfrm>
          <a:prstGeom prst="rect">
            <a:avLst/>
          </a:prstGeom>
        </p:spPr>
        <p:txBody>
          <a:bodyPr vert="horz" wrap="square" lIns="146304" tIns="91440" rIns="146304" bIns="91440" rtlCol="0">
            <a:spAutoFit/>
          </a:bodyPr>
          <a:lstStyle>
            <a:lvl1pPr marL="336145" marR="0" indent="-336145" algn="l" defTabSz="914367" rtl="0" eaLnBrk="1" fontAlgn="auto" latinLnBrk="0" hangingPunct="1">
              <a:lnSpc>
                <a:spcPct val="90000"/>
              </a:lnSpc>
              <a:spcBef>
                <a:spcPct val="20000"/>
              </a:spcBef>
              <a:spcAft>
                <a:spcPts val="0"/>
              </a:spcAft>
              <a:buClrTx/>
              <a:buSzPct val="90000"/>
              <a:buFont typeface="Arial" pitchFamily="34" charset="0"/>
              <a:buChar char="•"/>
              <a:tabLst/>
              <a:defRPr sz="3921" kern="1200" spc="0" baseline="0">
                <a:gradFill>
                  <a:gsLst>
                    <a:gs pos="1250">
                      <a:schemeClr val="tx1"/>
                    </a:gs>
                    <a:gs pos="100000">
                      <a:schemeClr val="tx1"/>
                    </a:gs>
                  </a:gsLst>
                  <a:lin ang="5400000" scaled="0"/>
                </a:gradFill>
                <a:latin typeface="+mj-lt"/>
                <a:ea typeface="+mn-ea"/>
                <a:cs typeface="+mn-cs"/>
              </a:defRPr>
            </a:lvl1pPr>
            <a:lvl2pPr marL="572691" marR="0" indent="-236546" algn="l" defTabSz="914367" rtl="0" eaLnBrk="1" fontAlgn="auto" latinLnBrk="0" hangingPunct="1">
              <a:lnSpc>
                <a:spcPct val="90000"/>
              </a:lnSpc>
              <a:spcBef>
                <a:spcPct val="20000"/>
              </a:spcBef>
              <a:spcAft>
                <a:spcPts val="0"/>
              </a:spcAft>
              <a:buClrTx/>
              <a:buSzPct val="90000"/>
              <a:buFont typeface="Arial" pitchFamily="34" charset="0"/>
              <a:buChar char="•"/>
              <a:tabLst/>
              <a:defRPr sz="2353" kern="1200" spc="0" baseline="0">
                <a:gradFill>
                  <a:gsLst>
                    <a:gs pos="1250">
                      <a:schemeClr val="tx1"/>
                    </a:gs>
                    <a:gs pos="100000">
                      <a:schemeClr val="tx1"/>
                    </a:gs>
                  </a:gsLst>
                  <a:lin ang="5400000" scaled="0"/>
                </a:gradFill>
                <a:latin typeface="+mn-lt"/>
                <a:ea typeface="+mn-ea"/>
                <a:cs typeface="+mn-cs"/>
              </a:defRPr>
            </a:lvl2pPr>
            <a:lvl3pPr marL="784338"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961" kern="1200" spc="0" baseline="0">
                <a:gradFill>
                  <a:gsLst>
                    <a:gs pos="1250">
                      <a:schemeClr val="tx1"/>
                    </a:gs>
                    <a:gs pos="100000">
                      <a:schemeClr val="tx1"/>
                    </a:gs>
                  </a:gsLst>
                  <a:lin ang="5400000" scaled="0"/>
                </a:gradFill>
                <a:latin typeface="+mn-lt"/>
                <a:ea typeface="+mn-ea"/>
                <a:cs typeface="+mn-cs"/>
              </a:defRPr>
            </a:lvl3pPr>
            <a:lvl4pPr marL="1008435"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4pPr>
            <a:lvl5pPr marL="1232531" marR="0" indent="-224097" algn="l" defTabSz="914367"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static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Task</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Main(</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IAsyncEnumerable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&lt;</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?&gt; customers</a:t>
            </a: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GetCustomersAsync</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args</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[2..]);</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await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foreach</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Customer</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customers)</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customer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switch</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=&gt;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Ms</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Mr</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string</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ln) =&gt; </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fn</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[0]}</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{ln}</a:t>
            </a:r>
            <a:r>
              <a:rPr kumimoji="0" lang="en-US" sz="2000" b="0" i="0" u="none" strike="noStrike" kern="1200" cap="none" spc="0" normalizeH="0" baseline="0" noProof="0">
                <a:ln>
                  <a:noFill/>
                </a:ln>
                <a:solidFill>
                  <a:srgbClr val="A31515"/>
                </a:solidFill>
                <a:effectLst/>
                <a:uLnTx/>
                <a:uFillTx/>
                <a:latin typeface="Consolas" panose="020B0609020204030204" pitchFamily="49" charset="0"/>
                <a:ea typeface="Calibri" panose="020F0502020204030204" pitchFamily="34" charset="0"/>
                <a:cs typeface="Consolas" panose="020B0609020204030204" pitchFamily="49" charset="0"/>
              </a:rPr>
              <a:t>"</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if</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(name != </a:t>
            </a:r>
            <a:r>
              <a:rPr kumimoji="0" lang="en-US" sz="2000" b="0" i="0" u="none" strike="noStrike" kern="1200" cap="none" spc="0" normalizeH="0" baseline="0" noProof="0">
                <a:ln>
                  <a:noFill/>
                </a:ln>
                <a:solidFill>
                  <a:srgbClr val="0000FF"/>
                </a:solidFill>
                <a:effectLst/>
                <a:uLnTx/>
                <a:uFillTx/>
                <a:latin typeface="Consolas" panose="020B0609020204030204" pitchFamily="49" charset="0"/>
                <a:ea typeface="Calibri" panose="020F0502020204030204" pitchFamily="34" charset="0"/>
                <a:cs typeface="Consolas" panose="020B0609020204030204" pitchFamily="49" charset="0"/>
              </a:rPr>
              <a:t>null</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r>
              <a:rPr kumimoji="0" lang="en-US" sz="2000" b="0" i="0" u="none" strike="noStrike" kern="1200" cap="none" spc="0" normalizeH="0" baseline="0" noProof="0" err="1">
                <a:ln>
                  <a:noFill/>
                </a:ln>
                <a:solidFill>
                  <a:srgbClr val="2B91AF"/>
                </a:solidFill>
                <a:effectLst/>
                <a:uLnTx/>
                <a:uFillTx/>
                <a:latin typeface="Consolas" panose="020B0609020204030204" pitchFamily="49" charset="0"/>
                <a:ea typeface="Calibri" panose="020F0502020204030204" pitchFamily="34" charset="0"/>
                <a:cs typeface="Consolas" panose="020B0609020204030204" pitchFamily="49" charset="0"/>
              </a:rPr>
              <a:t>Console</a:t>
            </a:r>
            <a:r>
              <a:rPr kumimoji="0" lang="en-US" sz="2000" b="0" i="0" u="none" strike="noStrike" kern="1200" cap="none" spc="0" normalizeH="0" baseline="0" noProof="0" err="1">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.WriteLine</a:t>
            </a: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(name);</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    }</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367" rtl="0" eaLnBrk="1" fontAlgn="auto" latinLnBrk="0" hangingPunct="1">
              <a:lnSpc>
                <a:spcPct val="107000"/>
              </a:lnSpc>
              <a:spcBef>
                <a:spcPts val="0"/>
              </a:spcBef>
              <a:spcAft>
                <a:spcPts val="800"/>
              </a:spcAft>
              <a:buClrTx/>
              <a:buSzPct val="90000"/>
              <a:buFont typeface="Arial" pitchFamily="34" charset="0"/>
              <a:buNone/>
              <a:tabLst/>
              <a:defRPr/>
            </a:pPr>
            <a:r>
              <a:rPr kumimoji="0" lang="en-US" sz="2000" b="0" i="0" u="none" strike="noStrike" kern="1200" cap="none" spc="0" normalizeH="0" baseline="0" noProof="0">
                <a:ln>
                  <a:noFill/>
                </a:ln>
                <a:solidFill>
                  <a:srgbClr val="000000"/>
                </a:solidFill>
                <a:effectLst/>
                <a:uLnTx/>
                <a:uFillTx/>
                <a:latin typeface="Consolas" panose="020B0609020204030204" pitchFamily="49" charset="0"/>
                <a:ea typeface="Calibri" panose="020F0502020204030204" pitchFamily="34" charset="0"/>
                <a:cs typeface="Consolas" panose="020B0609020204030204" pitchFamily="49" charset="0"/>
              </a:rPr>
              <a:t>}</a:t>
            </a:r>
            <a:endParaRPr kumimoji="0" lang="en-US" sz="2000" b="0" i="0" u="none" strike="noStrike" kern="1200" cap="none" spc="0" normalizeH="0" baseline="0" noProof="0">
              <a:ln>
                <a:noFill/>
              </a:ln>
              <a:gradFill>
                <a:gsLst>
                  <a:gs pos="1250">
                    <a:srgbClr val="505050"/>
                  </a:gs>
                  <a:gs pos="100000">
                    <a:srgbClr val="505050"/>
                  </a:gs>
                </a:gsLst>
                <a:lin ang="5400000" scaled="0"/>
              </a:gra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05545148"/>
      </p:ext>
    </p:extLst>
  </p:cSld>
  <p:clrMapOvr>
    <a:masterClrMapping/>
  </p:clrMapOvr>
  <p:transition>
    <p:fade/>
  </p:transition>
</p:sld>
</file>

<file path=ppt/theme/theme1.xml><?xml version="1.0" encoding="utf-8"?>
<a:theme xmlns:a="http://schemas.openxmlformats.org/drawingml/2006/main" name="9-51056_Build 2019 Breakout_White Template">
  <a:themeElements>
    <a:clrScheme name="Build Breakout 2019 Light">
      <a:dk1>
        <a:srgbClr val="000000"/>
      </a:dk1>
      <a:lt1>
        <a:srgbClr val="FFFFFF"/>
      </a:lt1>
      <a:dk2>
        <a:srgbClr val="274B47"/>
      </a:dk2>
      <a:lt2>
        <a:srgbClr val="E6E6E6"/>
      </a:lt2>
      <a:accent1>
        <a:srgbClr val="008575"/>
      </a:accent1>
      <a:accent2>
        <a:srgbClr val="274B47"/>
      </a:accent2>
      <a:accent3>
        <a:srgbClr val="8661C5"/>
      </a:accent3>
      <a:accent4>
        <a:srgbClr val="3B2E58"/>
      </a:accent4>
      <a:accent5>
        <a:srgbClr val="D83B01"/>
      </a:accent5>
      <a:accent6>
        <a:srgbClr val="FF9349"/>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2019_Breakout_Template.potx" id="{E1E7FB38-D82A-4D23-8458-E42C97D86401}" vid="{A4986B77-A723-4FE8-9B7C-4FFD8CAC7D45}"/>
    </a:ext>
  </a:extLst>
</a:theme>
</file>

<file path=ppt/theme/theme2.xml><?xml version="1.0" encoding="utf-8"?>
<a:theme xmlns:a="http://schemas.openxmlformats.org/drawingml/2006/main" name="9-51056_Build 2019 Breakout_Black Template">
  <a:themeElements>
    <a:clrScheme name="Build Breakout 2019 Dark">
      <a:dk1>
        <a:srgbClr val="000000"/>
      </a:dk1>
      <a:lt1>
        <a:srgbClr val="FFFFFF"/>
      </a:lt1>
      <a:dk2>
        <a:srgbClr val="274B47"/>
      </a:dk2>
      <a:lt2>
        <a:srgbClr val="E6E6E6"/>
      </a:lt2>
      <a:accent1>
        <a:srgbClr val="008575"/>
      </a:accent1>
      <a:accent2>
        <a:srgbClr val="274B47"/>
      </a:accent2>
      <a:accent3>
        <a:srgbClr val="8661C5"/>
      </a:accent3>
      <a:accent4>
        <a:srgbClr val="3B2E58"/>
      </a:accent4>
      <a:accent5>
        <a:srgbClr val="D83B01"/>
      </a:accent5>
      <a:accent6>
        <a:srgbClr val="FF9349"/>
      </a:accent6>
      <a:hlink>
        <a:srgbClr val="50E6FF"/>
      </a:hlink>
      <a:folHlink>
        <a:srgbClr val="50E6FF"/>
      </a:folHlink>
    </a:clrScheme>
    <a:fontScheme name="Segoe UI Semibold - Segoe UI">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2019_Breakout_Template.potx" id="{E1E7FB38-D82A-4D23-8458-E42C97D86401}" vid="{A0FE26AD-D395-4DC5-BF13-1053AE312F29}"/>
    </a:ext>
  </a:extLst>
</a:theme>
</file>

<file path=ppt/theme/theme3.xml><?xml version="1.0" encoding="utf-8"?>
<a:theme xmlns:a="http://schemas.openxmlformats.org/drawingml/2006/main" name="1_9-51056_Build 2019 Breakout_White Template">
  <a:themeElements>
    <a:clrScheme name="Build Breakout 2019 Light">
      <a:dk1>
        <a:srgbClr val="000000"/>
      </a:dk1>
      <a:lt1>
        <a:srgbClr val="FFFFFF"/>
      </a:lt1>
      <a:dk2>
        <a:srgbClr val="274B47"/>
      </a:dk2>
      <a:lt2>
        <a:srgbClr val="E6E6E6"/>
      </a:lt2>
      <a:accent1>
        <a:srgbClr val="008575"/>
      </a:accent1>
      <a:accent2>
        <a:srgbClr val="274B47"/>
      </a:accent2>
      <a:accent3>
        <a:srgbClr val="8661C5"/>
      </a:accent3>
      <a:accent4>
        <a:srgbClr val="3B2E58"/>
      </a:accent4>
      <a:accent5>
        <a:srgbClr val="D83B01"/>
      </a:accent5>
      <a:accent6>
        <a:srgbClr val="FF9349"/>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2019_Breakout_Template_FINAL_v02.potx" id="{6A1215B4-E8AF-4C4C-9DBC-DD89B8E4DBA5}" vid="{9E4C4F6C-BFB7-4FB4-B59E-49F56CB9F7D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BRK3016</Template>
  <TotalTime>853</TotalTime>
  <Words>2641</Words>
  <Application>Microsoft Office PowerPoint</Application>
  <PresentationFormat>Widescreen</PresentationFormat>
  <Paragraphs>442</Paragraphs>
  <Slides>28</Slides>
  <Notes>13</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28</vt:i4>
      </vt:variant>
    </vt:vector>
  </HeadingPairs>
  <TitlesOfParts>
    <vt:vector size="39" baseType="lpstr">
      <vt:lpstr>Arial</vt:lpstr>
      <vt:lpstr>Bauhaus 93</vt:lpstr>
      <vt:lpstr>Calibri</vt:lpstr>
      <vt:lpstr>Consolas</vt:lpstr>
      <vt:lpstr>Segoe UI</vt:lpstr>
      <vt:lpstr>Segoe UI Semibold</vt:lpstr>
      <vt:lpstr>Segoe UI Semilight</vt:lpstr>
      <vt:lpstr>Wingdings</vt:lpstr>
      <vt:lpstr>9-51056_Build 2019 Breakout_White Template</vt:lpstr>
      <vt:lpstr>9-51056_Build 2019 Breakout_Black Template</vt:lpstr>
      <vt:lpstr>1_9-51056_Build 2019 Breakout_White Template</vt:lpstr>
      <vt:lpstr>C# 8</vt:lpstr>
      <vt:lpstr>Visual Basic .NET 16.0</vt:lpstr>
      <vt:lpstr>The C# language strategy</vt:lpstr>
      <vt:lpstr>Demo: C# 8.0</vt:lpstr>
      <vt:lpstr>C# 8.0 Features (1/2)</vt:lpstr>
      <vt:lpstr>C# 8.0 Features (2/2)</vt:lpstr>
      <vt:lpstr>Null reference tips</vt:lpstr>
      <vt:lpstr>Null reference gotchas</vt:lpstr>
      <vt:lpstr>C# 8.0</vt:lpstr>
      <vt:lpstr>C# 8.0</vt:lpstr>
      <vt:lpstr>C# 8.0</vt:lpstr>
      <vt:lpstr>C# 8.0</vt:lpstr>
      <vt:lpstr>C# 8.0</vt:lpstr>
      <vt:lpstr>C# 8.0</vt:lpstr>
      <vt:lpstr>C# 8.0</vt:lpstr>
      <vt:lpstr>Thank you! </vt:lpstr>
      <vt:lpstr>PowerPoint Presentation</vt:lpstr>
      <vt:lpstr>C# into the future</vt:lpstr>
      <vt:lpstr>Records</vt:lpstr>
      <vt:lpstr>Records</vt:lpstr>
      <vt:lpstr>Numeric abstraction</vt:lpstr>
      <vt:lpstr>Static members in interfaces</vt:lpstr>
      <vt:lpstr>Problem: Adding interface to existing type</vt:lpstr>
      <vt:lpstr>Extension members</vt:lpstr>
      <vt:lpstr>Extension interfaces</vt:lpstr>
      <vt:lpstr>Weakly typed data</vt:lpstr>
      <vt:lpstr>Roles: typed views</vt:lpstr>
      <vt:lpstr>Roles implementing interfaces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 8</dc:title>
  <dc:creator>Kathleen Dollard</dc:creator>
  <cp:lastModifiedBy>Kathleen Dollard</cp:lastModifiedBy>
  <cp:revision>23</cp:revision>
  <dcterms:created xsi:type="dcterms:W3CDTF">2019-06-10T14:45:14Z</dcterms:created>
  <dcterms:modified xsi:type="dcterms:W3CDTF">2019-06-11T17:52:34Z</dcterms:modified>
</cp:coreProperties>
</file>