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 id="2147483703" r:id="rId3"/>
  </p:sldMasterIdLst>
  <p:notesMasterIdLst>
    <p:notesMasterId r:id="rId30"/>
  </p:notesMasterIdLst>
  <p:handoutMasterIdLst>
    <p:handoutMasterId r:id="rId31"/>
  </p:handoutMasterIdLst>
  <p:sldIdLst>
    <p:sldId id="463" r:id="rId4"/>
    <p:sldId id="1932" r:id="rId5"/>
    <p:sldId id="1933" r:id="rId6"/>
    <p:sldId id="1934" r:id="rId7"/>
    <p:sldId id="1936" r:id="rId8"/>
    <p:sldId id="3802" r:id="rId9"/>
    <p:sldId id="3800" r:id="rId10"/>
    <p:sldId id="1946" r:id="rId11"/>
    <p:sldId id="3804" r:id="rId12"/>
    <p:sldId id="1937" r:id="rId13"/>
    <p:sldId id="3805" r:id="rId14"/>
    <p:sldId id="1942" r:id="rId15"/>
    <p:sldId id="3806" r:id="rId16"/>
    <p:sldId id="1945" r:id="rId17"/>
    <p:sldId id="3807" r:id="rId18"/>
    <p:sldId id="1949" r:id="rId19"/>
    <p:sldId id="3808" r:id="rId20"/>
    <p:sldId id="1948" r:id="rId21"/>
    <p:sldId id="3809" r:id="rId22"/>
    <p:sldId id="1952" r:id="rId23"/>
    <p:sldId id="3810" r:id="rId24"/>
    <p:sldId id="3812" r:id="rId25"/>
    <p:sldId id="1953" r:id="rId26"/>
    <p:sldId id="1954" r:id="rId27"/>
    <p:sldId id="3797" r:id="rId28"/>
    <p:sldId id="546" r:id="rId29"/>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1932"/>
            <p14:sldId id="1933"/>
            <p14:sldId id="1934"/>
            <p14:sldId id="1936"/>
            <p14:sldId id="3802"/>
            <p14:sldId id="3800"/>
            <p14:sldId id="1946"/>
            <p14:sldId id="3804"/>
            <p14:sldId id="1937"/>
            <p14:sldId id="3805"/>
            <p14:sldId id="1942"/>
            <p14:sldId id="3806"/>
            <p14:sldId id="1945"/>
            <p14:sldId id="3807"/>
            <p14:sldId id="1949"/>
            <p14:sldId id="3808"/>
            <p14:sldId id="1948"/>
            <p14:sldId id="3809"/>
            <p14:sldId id="1952"/>
            <p14:sldId id="3810"/>
            <p14:sldId id="3812"/>
            <p14:sldId id="1953"/>
            <p14:sldId id="1954"/>
            <p14:sldId id="3797"/>
            <p14:sldId id="5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3F32"/>
    <a:srgbClr val="418F89"/>
    <a:srgbClr val="133D80"/>
    <a:srgbClr val="882483"/>
    <a:srgbClr val="8935C8"/>
    <a:srgbClr val="22AFE7"/>
    <a:srgbClr val="005087"/>
    <a:srgbClr val="336699"/>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8" autoAdjust="0"/>
    <p:restoredTop sz="43120" autoAdjust="0"/>
  </p:normalViewPr>
  <p:slideViewPr>
    <p:cSldViewPr>
      <p:cViewPr varScale="1">
        <p:scale>
          <a:sx n="60" d="100"/>
          <a:sy n="60" d="100"/>
        </p:scale>
        <p:origin x="1248"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2967E-2284-4651-871F-33704E9545A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8D7CE8-6903-4896-A828-DF5C0C5AF73F}">
      <dgm:prSet phldrT="[Text]"/>
      <dgm:spPr/>
      <dgm:t>
        <a:bodyPr/>
        <a:lstStyle/>
        <a:p>
          <a:r>
            <a:rPr lang="en-US">
              <a:latin typeface="+mj-lt"/>
            </a:rPr>
            <a:t>Branches</a:t>
          </a:r>
        </a:p>
      </dgm:t>
    </dgm:pt>
    <dgm:pt modelId="{2380D8FF-9DBA-4F2E-AAE4-92991030055F}" type="parTrans" cxnId="{CBB6DBD6-EABF-46EA-85B5-968D718AFA48}">
      <dgm:prSet/>
      <dgm:spPr/>
      <dgm:t>
        <a:bodyPr/>
        <a:lstStyle/>
        <a:p>
          <a:endParaRPr lang="en-US">
            <a:latin typeface="+mj-lt"/>
          </a:endParaRPr>
        </a:p>
      </dgm:t>
    </dgm:pt>
    <dgm:pt modelId="{214523F6-D94A-43F6-8B77-E9EA94F1E756}" type="sibTrans" cxnId="{CBB6DBD6-EABF-46EA-85B5-968D718AFA48}">
      <dgm:prSet/>
      <dgm:spPr/>
      <dgm:t>
        <a:bodyPr/>
        <a:lstStyle/>
        <a:p>
          <a:endParaRPr lang="en-US">
            <a:latin typeface="+mj-lt"/>
          </a:endParaRPr>
        </a:p>
      </dgm:t>
    </dgm:pt>
    <dgm:pt modelId="{13A62F0F-288E-406D-A1C2-C6EE2F199C23}">
      <dgm:prSet phldrT="[Text]"/>
      <dgm:spPr/>
      <dgm:t>
        <a:bodyPr/>
        <a:lstStyle/>
        <a:p>
          <a:r>
            <a:rPr lang="en-US">
              <a:latin typeface="+mj-lt"/>
            </a:rPr>
            <a:t>Builds</a:t>
          </a:r>
        </a:p>
      </dgm:t>
    </dgm:pt>
    <dgm:pt modelId="{4C130B61-F361-463E-82F1-AF9BF4447051}" type="parTrans" cxnId="{94D8319D-CBF2-4FAD-9DEB-303DBED7A934}">
      <dgm:prSet/>
      <dgm:spPr/>
      <dgm:t>
        <a:bodyPr/>
        <a:lstStyle/>
        <a:p>
          <a:endParaRPr lang="en-US">
            <a:latin typeface="+mj-lt"/>
          </a:endParaRPr>
        </a:p>
      </dgm:t>
    </dgm:pt>
    <dgm:pt modelId="{27414C22-65DC-4429-84DC-492122334917}" type="sibTrans" cxnId="{94D8319D-CBF2-4FAD-9DEB-303DBED7A934}">
      <dgm:prSet/>
      <dgm:spPr/>
      <dgm:t>
        <a:bodyPr/>
        <a:lstStyle/>
        <a:p>
          <a:endParaRPr lang="en-US">
            <a:latin typeface="+mj-lt"/>
          </a:endParaRPr>
        </a:p>
      </dgm:t>
    </dgm:pt>
    <dgm:pt modelId="{F656B783-25F1-4287-8059-9F36B4573F17}">
      <dgm:prSet phldrT="[Text]"/>
      <dgm:spPr/>
      <dgm:t>
        <a:bodyPr/>
        <a:lstStyle/>
        <a:p>
          <a:r>
            <a:rPr lang="en-US">
              <a:latin typeface="+mj-lt"/>
            </a:rPr>
            <a:t>Testing</a:t>
          </a:r>
        </a:p>
      </dgm:t>
    </dgm:pt>
    <dgm:pt modelId="{661C4295-4CC6-42EF-8A45-70E3E296C216}" type="parTrans" cxnId="{96EACDE0-428F-4F3E-843C-1F0B3C52D3F1}">
      <dgm:prSet/>
      <dgm:spPr/>
      <dgm:t>
        <a:bodyPr/>
        <a:lstStyle/>
        <a:p>
          <a:endParaRPr lang="en-US">
            <a:latin typeface="+mj-lt"/>
          </a:endParaRPr>
        </a:p>
      </dgm:t>
    </dgm:pt>
    <dgm:pt modelId="{984D7BCB-DCF0-477D-B2A4-FE16A862437C}" type="sibTrans" cxnId="{96EACDE0-428F-4F3E-843C-1F0B3C52D3F1}">
      <dgm:prSet/>
      <dgm:spPr/>
      <dgm:t>
        <a:bodyPr/>
        <a:lstStyle/>
        <a:p>
          <a:endParaRPr lang="en-US">
            <a:latin typeface="+mj-lt"/>
          </a:endParaRPr>
        </a:p>
      </dgm:t>
    </dgm:pt>
    <dgm:pt modelId="{28A2451A-2BE3-4C13-96F3-F0917D4A33AB}">
      <dgm:prSet phldrT="[Text]"/>
      <dgm:spPr/>
      <dgm:t>
        <a:bodyPr/>
        <a:lstStyle/>
        <a:p>
          <a:r>
            <a:rPr lang="en-US">
              <a:latin typeface="+mj-lt"/>
            </a:rPr>
            <a:t>Telemetry</a:t>
          </a:r>
        </a:p>
      </dgm:t>
    </dgm:pt>
    <dgm:pt modelId="{6F4F479C-A910-4481-8381-85A9EA5C394A}" type="parTrans" cxnId="{7603298B-83A1-49AC-99A2-B873C61C673A}">
      <dgm:prSet/>
      <dgm:spPr/>
      <dgm:t>
        <a:bodyPr/>
        <a:lstStyle/>
        <a:p>
          <a:endParaRPr lang="en-US">
            <a:latin typeface="+mj-lt"/>
          </a:endParaRPr>
        </a:p>
      </dgm:t>
    </dgm:pt>
    <dgm:pt modelId="{994806B2-4E27-41B9-B9D7-7ECAAB33F454}" type="sibTrans" cxnId="{7603298B-83A1-49AC-99A2-B873C61C673A}">
      <dgm:prSet/>
      <dgm:spPr/>
      <dgm:t>
        <a:bodyPr/>
        <a:lstStyle/>
        <a:p>
          <a:endParaRPr lang="en-US">
            <a:latin typeface="+mj-lt"/>
          </a:endParaRPr>
        </a:p>
      </dgm:t>
    </dgm:pt>
    <dgm:pt modelId="{93DD695D-8339-45C8-8121-65C3D7891803}">
      <dgm:prSet phldrT="[Text]"/>
      <dgm:spPr/>
      <dgm:t>
        <a:bodyPr/>
        <a:lstStyle/>
        <a:p>
          <a:r>
            <a:rPr lang="en-US">
              <a:latin typeface="+mj-lt"/>
            </a:rPr>
            <a:t>Signing</a:t>
          </a:r>
        </a:p>
      </dgm:t>
    </dgm:pt>
    <dgm:pt modelId="{780EE713-C3BA-496B-B864-04F3C6321540}" type="parTrans" cxnId="{EF39DFEB-7212-461F-BCB5-E3D74F5F1A3E}">
      <dgm:prSet/>
      <dgm:spPr/>
      <dgm:t>
        <a:bodyPr/>
        <a:lstStyle/>
        <a:p>
          <a:endParaRPr lang="en-US">
            <a:latin typeface="+mj-lt"/>
          </a:endParaRPr>
        </a:p>
      </dgm:t>
    </dgm:pt>
    <dgm:pt modelId="{41D74663-E520-46AF-9DF6-3C64935BFD7D}" type="sibTrans" cxnId="{EF39DFEB-7212-461F-BCB5-E3D74F5F1A3E}">
      <dgm:prSet/>
      <dgm:spPr/>
      <dgm:t>
        <a:bodyPr/>
        <a:lstStyle/>
        <a:p>
          <a:endParaRPr lang="en-US">
            <a:latin typeface="+mj-lt"/>
          </a:endParaRPr>
        </a:p>
      </dgm:t>
    </dgm:pt>
    <dgm:pt modelId="{B4C67B38-A767-4BDB-888E-4F18B342C500}">
      <dgm:prSet phldrT="[Text]"/>
      <dgm:spPr/>
      <dgm:t>
        <a:bodyPr/>
        <a:lstStyle/>
        <a:p>
          <a:r>
            <a:rPr lang="en-US">
              <a:latin typeface="+mj-lt"/>
            </a:rPr>
            <a:t>Packaging</a:t>
          </a:r>
        </a:p>
      </dgm:t>
    </dgm:pt>
    <dgm:pt modelId="{8F4E8505-9863-4AFC-9117-507C5169D6BA}" type="parTrans" cxnId="{5FCAD148-F6EF-4AE0-8C5D-ADB407C9E2ED}">
      <dgm:prSet/>
      <dgm:spPr/>
      <dgm:t>
        <a:bodyPr/>
        <a:lstStyle/>
        <a:p>
          <a:endParaRPr lang="en-US">
            <a:latin typeface="+mj-lt"/>
          </a:endParaRPr>
        </a:p>
      </dgm:t>
    </dgm:pt>
    <dgm:pt modelId="{B9258914-33EB-4BD4-952B-791AA4A22206}" type="sibTrans" cxnId="{5FCAD148-F6EF-4AE0-8C5D-ADB407C9E2ED}">
      <dgm:prSet/>
      <dgm:spPr/>
      <dgm:t>
        <a:bodyPr/>
        <a:lstStyle/>
        <a:p>
          <a:endParaRPr lang="en-US">
            <a:latin typeface="+mj-lt"/>
          </a:endParaRPr>
        </a:p>
      </dgm:t>
    </dgm:pt>
    <dgm:pt modelId="{E881C1C6-1D09-473C-88AE-7961E09F2481}">
      <dgm:prSet phldrT="[Text]"/>
      <dgm:spPr/>
      <dgm:t>
        <a:bodyPr/>
        <a:lstStyle/>
        <a:p>
          <a:r>
            <a:rPr lang="en-US">
              <a:latin typeface="+mj-lt"/>
            </a:rPr>
            <a:t>Distribution</a:t>
          </a:r>
        </a:p>
      </dgm:t>
    </dgm:pt>
    <dgm:pt modelId="{26540CE1-197F-4047-BDA1-F1635361C67B}" type="parTrans" cxnId="{E37BD7F9-7835-47B0-BD9F-72093DF3BF0F}">
      <dgm:prSet/>
      <dgm:spPr/>
      <dgm:t>
        <a:bodyPr/>
        <a:lstStyle/>
        <a:p>
          <a:endParaRPr lang="en-US">
            <a:latin typeface="+mj-lt"/>
          </a:endParaRPr>
        </a:p>
      </dgm:t>
    </dgm:pt>
    <dgm:pt modelId="{6B8375DA-76B2-4BFF-A824-1230D3E5E9B5}" type="sibTrans" cxnId="{E37BD7F9-7835-47B0-BD9F-72093DF3BF0F}">
      <dgm:prSet/>
      <dgm:spPr/>
      <dgm:t>
        <a:bodyPr/>
        <a:lstStyle/>
        <a:p>
          <a:endParaRPr lang="en-US">
            <a:latin typeface="+mj-lt"/>
          </a:endParaRPr>
        </a:p>
      </dgm:t>
    </dgm:pt>
    <dgm:pt modelId="{90CA12B7-C683-4240-B10F-3B2EF74B68F0}" type="pres">
      <dgm:prSet presAssocID="{3202967E-2284-4651-871F-33704E9545AD}" presName="Name0" presStyleCnt="0">
        <dgm:presLayoutVars>
          <dgm:chMax val="7"/>
          <dgm:chPref val="7"/>
          <dgm:dir/>
        </dgm:presLayoutVars>
      </dgm:prSet>
      <dgm:spPr/>
    </dgm:pt>
    <dgm:pt modelId="{B0FF96E5-63B0-4DF5-B825-C8036E9CC390}" type="pres">
      <dgm:prSet presAssocID="{3202967E-2284-4651-871F-33704E9545AD}" presName="Name1" presStyleCnt="0"/>
      <dgm:spPr/>
    </dgm:pt>
    <dgm:pt modelId="{4EBC385A-2E73-4DD6-8A42-D75B59639A3E}" type="pres">
      <dgm:prSet presAssocID="{3202967E-2284-4651-871F-33704E9545AD}" presName="cycle" presStyleCnt="0"/>
      <dgm:spPr/>
    </dgm:pt>
    <dgm:pt modelId="{6FA73771-2023-48DF-82B5-9108B8D80329}" type="pres">
      <dgm:prSet presAssocID="{3202967E-2284-4651-871F-33704E9545AD}" presName="srcNode" presStyleLbl="node1" presStyleIdx="0" presStyleCnt="7"/>
      <dgm:spPr/>
    </dgm:pt>
    <dgm:pt modelId="{040AD493-757D-461D-830D-8246F4577348}" type="pres">
      <dgm:prSet presAssocID="{3202967E-2284-4651-871F-33704E9545AD}" presName="conn" presStyleLbl="parChTrans1D2" presStyleIdx="0" presStyleCnt="1"/>
      <dgm:spPr/>
    </dgm:pt>
    <dgm:pt modelId="{DB5CDC50-BDC9-43A4-8546-246768DE207B}" type="pres">
      <dgm:prSet presAssocID="{3202967E-2284-4651-871F-33704E9545AD}" presName="extraNode" presStyleLbl="node1" presStyleIdx="0" presStyleCnt="7"/>
      <dgm:spPr/>
    </dgm:pt>
    <dgm:pt modelId="{BD9CD752-D6B4-47C9-B05F-6F2F4746DED9}" type="pres">
      <dgm:prSet presAssocID="{3202967E-2284-4651-871F-33704E9545AD}" presName="dstNode" presStyleLbl="node1" presStyleIdx="0" presStyleCnt="7"/>
      <dgm:spPr/>
    </dgm:pt>
    <dgm:pt modelId="{1FFA71CE-4D06-4DF8-B6C5-892E4C222CDC}" type="pres">
      <dgm:prSet presAssocID="{118D7CE8-6903-4896-A828-DF5C0C5AF73F}" presName="text_1" presStyleLbl="node1" presStyleIdx="0" presStyleCnt="7">
        <dgm:presLayoutVars>
          <dgm:bulletEnabled val="1"/>
        </dgm:presLayoutVars>
      </dgm:prSet>
      <dgm:spPr/>
    </dgm:pt>
    <dgm:pt modelId="{96D00808-1520-4871-A454-F611634D4F9D}" type="pres">
      <dgm:prSet presAssocID="{118D7CE8-6903-4896-A828-DF5C0C5AF73F}" presName="accent_1" presStyleCnt="0"/>
      <dgm:spPr/>
    </dgm:pt>
    <dgm:pt modelId="{75BD4115-1618-4099-BB66-0ADA03A92186}" type="pres">
      <dgm:prSet presAssocID="{118D7CE8-6903-4896-A828-DF5C0C5AF73F}" presName="accentRepeatNode" presStyleLbl="solidFgAcc1" presStyleIdx="0" presStyleCnt="7" custLinFactNeighborX="-32756"/>
      <dgm:spPr/>
    </dgm:pt>
    <dgm:pt modelId="{626AD2B6-C2DD-4ADA-8878-0E5BD54B96B7}" type="pres">
      <dgm:prSet presAssocID="{B4C67B38-A767-4BDB-888E-4F18B342C500}" presName="text_2" presStyleLbl="node1" presStyleIdx="1" presStyleCnt="7">
        <dgm:presLayoutVars>
          <dgm:bulletEnabled val="1"/>
        </dgm:presLayoutVars>
      </dgm:prSet>
      <dgm:spPr/>
    </dgm:pt>
    <dgm:pt modelId="{A8B927F2-03EB-4657-9D03-E9F0BE5C3867}" type="pres">
      <dgm:prSet presAssocID="{B4C67B38-A767-4BDB-888E-4F18B342C500}" presName="accent_2" presStyleCnt="0"/>
      <dgm:spPr/>
    </dgm:pt>
    <dgm:pt modelId="{39C8A401-0264-4998-A53B-9BD6355F3C32}" type="pres">
      <dgm:prSet presAssocID="{B4C67B38-A767-4BDB-888E-4F18B342C500}" presName="accentRepeatNode" presStyleLbl="solidFgAcc1" presStyleIdx="1" presStyleCnt="7"/>
      <dgm:spPr/>
    </dgm:pt>
    <dgm:pt modelId="{9C7B04E6-9005-4974-97CD-5B401E628F2E}" type="pres">
      <dgm:prSet presAssocID="{13A62F0F-288E-406D-A1C2-C6EE2F199C23}" presName="text_3" presStyleLbl="node1" presStyleIdx="2" presStyleCnt="7" custLinFactNeighborX="-61" custLinFactNeighborY="1074">
        <dgm:presLayoutVars>
          <dgm:bulletEnabled val="1"/>
        </dgm:presLayoutVars>
      </dgm:prSet>
      <dgm:spPr/>
    </dgm:pt>
    <dgm:pt modelId="{F08E505B-FDF4-4A67-9393-8F443ED91470}" type="pres">
      <dgm:prSet presAssocID="{13A62F0F-288E-406D-A1C2-C6EE2F199C23}" presName="accent_3" presStyleCnt="0"/>
      <dgm:spPr/>
    </dgm:pt>
    <dgm:pt modelId="{504F9B8B-6B0B-442F-9A4D-2E565D45BB95}" type="pres">
      <dgm:prSet presAssocID="{13A62F0F-288E-406D-A1C2-C6EE2F199C23}" presName="accentRepeatNode" presStyleLbl="solidFgAcc1" presStyleIdx="2" presStyleCnt="7" custLinFactNeighborX="-21588" custLinFactNeighborY="1167"/>
      <dgm:spPr/>
    </dgm:pt>
    <dgm:pt modelId="{CA4913CA-3EA7-4930-BC92-DC1A76BDFDCA}" type="pres">
      <dgm:prSet presAssocID="{E881C1C6-1D09-473C-88AE-7961E09F2481}" presName="text_4" presStyleLbl="node1" presStyleIdx="3" presStyleCnt="7">
        <dgm:presLayoutVars>
          <dgm:bulletEnabled val="1"/>
        </dgm:presLayoutVars>
      </dgm:prSet>
      <dgm:spPr/>
    </dgm:pt>
    <dgm:pt modelId="{21AF3CA4-0AE8-4833-8FDB-1FDBDE51AF22}" type="pres">
      <dgm:prSet presAssocID="{E881C1C6-1D09-473C-88AE-7961E09F2481}" presName="accent_4" presStyleCnt="0"/>
      <dgm:spPr/>
    </dgm:pt>
    <dgm:pt modelId="{9B901AA7-A634-4927-8061-42114E26CFCE}" type="pres">
      <dgm:prSet presAssocID="{E881C1C6-1D09-473C-88AE-7961E09F2481}" presName="accentRepeatNode" presStyleLbl="solidFgAcc1" presStyleIdx="3" presStyleCnt="7"/>
      <dgm:spPr/>
    </dgm:pt>
    <dgm:pt modelId="{776F9BDD-C627-46F2-9EB0-B7E9963E29A2}" type="pres">
      <dgm:prSet presAssocID="{93DD695D-8339-45C8-8121-65C3D7891803}" presName="text_5" presStyleLbl="node1" presStyleIdx="4" presStyleCnt="7">
        <dgm:presLayoutVars>
          <dgm:bulletEnabled val="1"/>
        </dgm:presLayoutVars>
      </dgm:prSet>
      <dgm:spPr/>
    </dgm:pt>
    <dgm:pt modelId="{9DE909C3-F48F-4AFC-B044-FF2A223BDDD5}" type="pres">
      <dgm:prSet presAssocID="{93DD695D-8339-45C8-8121-65C3D7891803}" presName="accent_5" presStyleCnt="0"/>
      <dgm:spPr/>
    </dgm:pt>
    <dgm:pt modelId="{76752570-B494-40FA-B2E6-D4CFF8264609}" type="pres">
      <dgm:prSet presAssocID="{93DD695D-8339-45C8-8121-65C3D7891803}" presName="accentRepeatNode" presStyleLbl="solidFgAcc1" presStyleIdx="4" presStyleCnt="7" custLinFactNeighborX="-16920" custLinFactNeighborY="1167"/>
      <dgm:spPr/>
    </dgm:pt>
    <dgm:pt modelId="{95136AF7-B561-4571-807A-9FCADBB516F0}" type="pres">
      <dgm:prSet presAssocID="{F656B783-25F1-4287-8059-9F36B4573F17}" presName="text_6" presStyleLbl="node1" presStyleIdx="5" presStyleCnt="7">
        <dgm:presLayoutVars>
          <dgm:bulletEnabled val="1"/>
        </dgm:presLayoutVars>
      </dgm:prSet>
      <dgm:spPr/>
    </dgm:pt>
    <dgm:pt modelId="{55458EAC-4345-4F90-B111-DCEED740E108}" type="pres">
      <dgm:prSet presAssocID="{F656B783-25F1-4287-8059-9F36B4573F17}" presName="accent_6" presStyleCnt="0"/>
      <dgm:spPr/>
    </dgm:pt>
    <dgm:pt modelId="{6D506978-5C9C-4214-ACB0-40337DDF6A89}" type="pres">
      <dgm:prSet presAssocID="{F656B783-25F1-4287-8059-9F36B4573F17}" presName="accentRepeatNode" presStyleLbl="solidFgAcc1" presStyleIdx="5" presStyleCnt="7"/>
      <dgm:spPr/>
    </dgm:pt>
    <dgm:pt modelId="{7A13F05B-D0AC-4565-870A-01013A5A3F2B}" type="pres">
      <dgm:prSet presAssocID="{28A2451A-2BE3-4C13-96F3-F0917D4A33AB}" presName="text_7" presStyleLbl="node1" presStyleIdx="6" presStyleCnt="7">
        <dgm:presLayoutVars>
          <dgm:bulletEnabled val="1"/>
        </dgm:presLayoutVars>
      </dgm:prSet>
      <dgm:spPr/>
    </dgm:pt>
    <dgm:pt modelId="{7BC3F0F8-B7B0-485F-984F-71B250B89A49}" type="pres">
      <dgm:prSet presAssocID="{28A2451A-2BE3-4C13-96F3-F0917D4A33AB}" presName="accent_7" presStyleCnt="0"/>
      <dgm:spPr/>
    </dgm:pt>
    <dgm:pt modelId="{3BA24E85-548D-4DB4-A371-AE0F6757EE84}" type="pres">
      <dgm:prSet presAssocID="{28A2451A-2BE3-4C13-96F3-F0917D4A33AB}" presName="accentRepeatNode" presStyleLbl="solidFgAcc1" presStyleIdx="6" presStyleCnt="7"/>
      <dgm:spPr/>
    </dgm:pt>
  </dgm:ptLst>
  <dgm:cxnLst>
    <dgm:cxn modelId="{82939220-DFB0-4CCF-84D2-0E548F656F7E}" type="presOf" srcId="{B4C67B38-A767-4BDB-888E-4F18B342C500}" destId="{626AD2B6-C2DD-4ADA-8878-0E5BD54B96B7}" srcOrd="0" destOrd="0" presId="urn:microsoft.com/office/officeart/2008/layout/VerticalCurvedList"/>
    <dgm:cxn modelId="{4726E327-3EBD-4F6E-B23A-DD0C804D7850}" type="presOf" srcId="{214523F6-D94A-43F6-8B77-E9EA94F1E756}" destId="{040AD493-757D-461D-830D-8246F4577348}" srcOrd="0" destOrd="0" presId="urn:microsoft.com/office/officeart/2008/layout/VerticalCurvedList"/>
    <dgm:cxn modelId="{4B38663B-A378-4BED-B562-3870357696D3}" type="presOf" srcId="{F656B783-25F1-4287-8059-9F36B4573F17}" destId="{95136AF7-B561-4571-807A-9FCADBB516F0}" srcOrd="0" destOrd="0" presId="urn:microsoft.com/office/officeart/2008/layout/VerticalCurvedList"/>
    <dgm:cxn modelId="{96DAEB64-6C21-48EA-83A3-20972A062DC5}" type="presOf" srcId="{93DD695D-8339-45C8-8121-65C3D7891803}" destId="{776F9BDD-C627-46F2-9EB0-B7E9963E29A2}" srcOrd="0" destOrd="0" presId="urn:microsoft.com/office/officeart/2008/layout/VerticalCurvedList"/>
    <dgm:cxn modelId="{5FCAD148-F6EF-4AE0-8C5D-ADB407C9E2ED}" srcId="{3202967E-2284-4651-871F-33704E9545AD}" destId="{B4C67B38-A767-4BDB-888E-4F18B342C500}" srcOrd="1" destOrd="0" parTransId="{8F4E8505-9863-4AFC-9117-507C5169D6BA}" sibTransId="{B9258914-33EB-4BD4-952B-791AA4A22206}"/>
    <dgm:cxn modelId="{7603298B-83A1-49AC-99A2-B873C61C673A}" srcId="{3202967E-2284-4651-871F-33704E9545AD}" destId="{28A2451A-2BE3-4C13-96F3-F0917D4A33AB}" srcOrd="6" destOrd="0" parTransId="{6F4F479C-A910-4481-8381-85A9EA5C394A}" sibTransId="{994806B2-4E27-41B9-B9D7-7ECAAB33F454}"/>
    <dgm:cxn modelId="{3B67A498-E5C3-4E27-B039-95D799706040}" type="presOf" srcId="{3202967E-2284-4651-871F-33704E9545AD}" destId="{90CA12B7-C683-4240-B10F-3B2EF74B68F0}" srcOrd="0" destOrd="0" presId="urn:microsoft.com/office/officeart/2008/layout/VerticalCurvedList"/>
    <dgm:cxn modelId="{94D8319D-CBF2-4FAD-9DEB-303DBED7A934}" srcId="{3202967E-2284-4651-871F-33704E9545AD}" destId="{13A62F0F-288E-406D-A1C2-C6EE2F199C23}" srcOrd="2" destOrd="0" parTransId="{4C130B61-F361-463E-82F1-AF9BF4447051}" sibTransId="{27414C22-65DC-4429-84DC-492122334917}"/>
    <dgm:cxn modelId="{CBB6DBD6-EABF-46EA-85B5-968D718AFA48}" srcId="{3202967E-2284-4651-871F-33704E9545AD}" destId="{118D7CE8-6903-4896-A828-DF5C0C5AF73F}" srcOrd="0" destOrd="0" parTransId="{2380D8FF-9DBA-4F2E-AAE4-92991030055F}" sibTransId="{214523F6-D94A-43F6-8B77-E9EA94F1E756}"/>
    <dgm:cxn modelId="{530309D9-38DF-4B50-90F8-88F4DCA3C8A8}" type="presOf" srcId="{118D7CE8-6903-4896-A828-DF5C0C5AF73F}" destId="{1FFA71CE-4D06-4DF8-B6C5-892E4C222CDC}" srcOrd="0" destOrd="0" presId="urn:microsoft.com/office/officeart/2008/layout/VerticalCurvedList"/>
    <dgm:cxn modelId="{96EACDE0-428F-4F3E-843C-1F0B3C52D3F1}" srcId="{3202967E-2284-4651-871F-33704E9545AD}" destId="{F656B783-25F1-4287-8059-9F36B4573F17}" srcOrd="5" destOrd="0" parTransId="{661C4295-4CC6-42EF-8A45-70E3E296C216}" sibTransId="{984D7BCB-DCF0-477D-B2A4-FE16A862437C}"/>
    <dgm:cxn modelId="{7ECF10E3-8DC2-4FCD-BE91-D1EDF0EB472E}" type="presOf" srcId="{13A62F0F-288E-406D-A1C2-C6EE2F199C23}" destId="{9C7B04E6-9005-4974-97CD-5B401E628F2E}" srcOrd="0" destOrd="0" presId="urn:microsoft.com/office/officeart/2008/layout/VerticalCurvedList"/>
    <dgm:cxn modelId="{EF39DFEB-7212-461F-BCB5-E3D74F5F1A3E}" srcId="{3202967E-2284-4651-871F-33704E9545AD}" destId="{93DD695D-8339-45C8-8121-65C3D7891803}" srcOrd="4" destOrd="0" parTransId="{780EE713-C3BA-496B-B864-04F3C6321540}" sibTransId="{41D74663-E520-46AF-9DF6-3C64935BFD7D}"/>
    <dgm:cxn modelId="{262D46F4-239C-4CE5-8F95-3AE73BC76342}" type="presOf" srcId="{28A2451A-2BE3-4C13-96F3-F0917D4A33AB}" destId="{7A13F05B-D0AC-4565-870A-01013A5A3F2B}" srcOrd="0" destOrd="0" presId="urn:microsoft.com/office/officeart/2008/layout/VerticalCurvedList"/>
    <dgm:cxn modelId="{11D3A4F9-4D75-4268-ABE9-1FDF6D46790D}" type="presOf" srcId="{E881C1C6-1D09-473C-88AE-7961E09F2481}" destId="{CA4913CA-3EA7-4930-BC92-DC1A76BDFDCA}" srcOrd="0" destOrd="0" presId="urn:microsoft.com/office/officeart/2008/layout/VerticalCurvedList"/>
    <dgm:cxn modelId="{E37BD7F9-7835-47B0-BD9F-72093DF3BF0F}" srcId="{3202967E-2284-4651-871F-33704E9545AD}" destId="{E881C1C6-1D09-473C-88AE-7961E09F2481}" srcOrd="3" destOrd="0" parTransId="{26540CE1-197F-4047-BDA1-F1635361C67B}" sibTransId="{6B8375DA-76B2-4BFF-A824-1230D3E5E9B5}"/>
    <dgm:cxn modelId="{C706205E-7BE6-4A43-BB0D-3153CD622771}" type="presParOf" srcId="{90CA12B7-C683-4240-B10F-3B2EF74B68F0}" destId="{B0FF96E5-63B0-4DF5-B825-C8036E9CC390}" srcOrd="0" destOrd="0" presId="urn:microsoft.com/office/officeart/2008/layout/VerticalCurvedList"/>
    <dgm:cxn modelId="{738403F7-5E1E-4D8D-8A57-96225F227CD9}" type="presParOf" srcId="{B0FF96E5-63B0-4DF5-B825-C8036E9CC390}" destId="{4EBC385A-2E73-4DD6-8A42-D75B59639A3E}" srcOrd="0" destOrd="0" presId="urn:microsoft.com/office/officeart/2008/layout/VerticalCurvedList"/>
    <dgm:cxn modelId="{6E69A54B-566C-4719-84B3-05DDF00974B4}" type="presParOf" srcId="{4EBC385A-2E73-4DD6-8A42-D75B59639A3E}" destId="{6FA73771-2023-48DF-82B5-9108B8D80329}" srcOrd="0" destOrd="0" presId="urn:microsoft.com/office/officeart/2008/layout/VerticalCurvedList"/>
    <dgm:cxn modelId="{F8DD3F2D-FA94-4993-8A9D-AAED639BA408}" type="presParOf" srcId="{4EBC385A-2E73-4DD6-8A42-D75B59639A3E}" destId="{040AD493-757D-461D-830D-8246F4577348}" srcOrd="1" destOrd="0" presId="urn:microsoft.com/office/officeart/2008/layout/VerticalCurvedList"/>
    <dgm:cxn modelId="{80DB5AC4-D142-4B0A-95FD-3FD9F052C78B}" type="presParOf" srcId="{4EBC385A-2E73-4DD6-8A42-D75B59639A3E}" destId="{DB5CDC50-BDC9-43A4-8546-246768DE207B}" srcOrd="2" destOrd="0" presId="urn:microsoft.com/office/officeart/2008/layout/VerticalCurvedList"/>
    <dgm:cxn modelId="{3763CC1D-7E04-49AA-9658-2E8B5E54C422}" type="presParOf" srcId="{4EBC385A-2E73-4DD6-8A42-D75B59639A3E}" destId="{BD9CD752-D6B4-47C9-B05F-6F2F4746DED9}" srcOrd="3" destOrd="0" presId="urn:microsoft.com/office/officeart/2008/layout/VerticalCurvedList"/>
    <dgm:cxn modelId="{BB2BC374-3544-4F8D-9166-AA0AD9C6703A}" type="presParOf" srcId="{B0FF96E5-63B0-4DF5-B825-C8036E9CC390}" destId="{1FFA71CE-4D06-4DF8-B6C5-892E4C222CDC}" srcOrd="1" destOrd="0" presId="urn:microsoft.com/office/officeart/2008/layout/VerticalCurvedList"/>
    <dgm:cxn modelId="{763F224D-10AB-4376-9FE9-2CB0C3F4B44F}" type="presParOf" srcId="{B0FF96E5-63B0-4DF5-B825-C8036E9CC390}" destId="{96D00808-1520-4871-A454-F611634D4F9D}" srcOrd="2" destOrd="0" presId="urn:microsoft.com/office/officeart/2008/layout/VerticalCurvedList"/>
    <dgm:cxn modelId="{2D2B9C43-76DD-4CA9-87B9-529ED15FFE76}" type="presParOf" srcId="{96D00808-1520-4871-A454-F611634D4F9D}" destId="{75BD4115-1618-4099-BB66-0ADA03A92186}" srcOrd="0" destOrd="0" presId="urn:microsoft.com/office/officeart/2008/layout/VerticalCurvedList"/>
    <dgm:cxn modelId="{D79AC30E-73B9-4D25-AD32-61912AC64509}" type="presParOf" srcId="{B0FF96E5-63B0-4DF5-B825-C8036E9CC390}" destId="{626AD2B6-C2DD-4ADA-8878-0E5BD54B96B7}" srcOrd="3" destOrd="0" presId="urn:microsoft.com/office/officeart/2008/layout/VerticalCurvedList"/>
    <dgm:cxn modelId="{91EC8D95-166E-4B2C-A9EE-5C7598958391}" type="presParOf" srcId="{B0FF96E5-63B0-4DF5-B825-C8036E9CC390}" destId="{A8B927F2-03EB-4657-9D03-E9F0BE5C3867}" srcOrd="4" destOrd="0" presId="urn:microsoft.com/office/officeart/2008/layout/VerticalCurvedList"/>
    <dgm:cxn modelId="{E28E7F01-E072-4958-BF94-E82F5CFD1C8A}" type="presParOf" srcId="{A8B927F2-03EB-4657-9D03-E9F0BE5C3867}" destId="{39C8A401-0264-4998-A53B-9BD6355F3C32}" srcOrd="0" destOrd="0" presId="urn:microsoft.com/office/officeart/2008/layout/VerticalCurvedList"/>
    <dgm:cxn modelId="{58BD390D-1BA4-4BA6-96F8-E3683FA47291}" type="presParOf" srcId="{B0FF96E5-63B0-4DF5-B825-C8036E9CC390}" destId="{9C7B04E6-9005-4974-97CD-5B401E628F2E}" srcOrd="5" destOrd="0" presId="urn:microsoft.com/office/officeart/2008/layout/VerticalCurvedList"/>
    <dgm:cxn modelId="{07A42D66-F624-4A48-AA05-B5B6A315E1C0}" type="presParOf" srcId="{B0FF96E5-63B0-4DF5-B825-C8036E9CC390}" destId="{F08E505B-FDF4-4A67-9393-8F443ED91470}" srcOrd="6" destOrd="0" presId="urn:microsoft.com/office/officeart/2008/layout/VerticalCurvedList"/>
    <dgm:cxn modelId="{BDE8ED07-48F6-4D02-95E2-F812288BE9BB}" type="presParOf" srcId="{F08E505B-FDF4-4A67-9393-8F443ED91470}" destId="{504F9B8B-6B0B-442F-9A4D-2E565D45BB95}" srcOrd="0" destOrd="0" presId="urn:microsoft.com/office/officeart/2008/layout/VerticalCurvedList"/>
    <dgm:cxn modelId="{DD3C1EE5-BDE5-48FE-B7BB-6E516F62009F}" type="presParOf" srcId="{B0FF96E5-63B0-4DF5-B825-C8036E9CC390}" destId="{CA4913CA-3EA7-4930-BC92-DC1A76BDFDCA}" srcOrd="7" destOrd="0" presId="urn:microsoft.com/office/officeart/2008/layout/VerticalCurvedList"/>
    <dgm:cxn modelId="{62022512-C596-4A71-8238-28DA96B02E0D}" type="presParOf" srcId="{B0FF96E5-63B0-4DF5-B825-C8036E9CC390}" destId="{21AF3CA4-0AE8-4833-8FDB-1FDBDE51AF22}" srcOrd="8" destOrd="0" presId="urn:microsoft.com/office/officeart/2008/layout/VerticalCurvedList"/>
    <dgm:cxn modelId="{CF8FEABC-56E6-43D8-9A86-1A7243DFD6CB}" type="presParOf" srcId="{21AF3CA4-0AE8-4833-8FDB-1FDBDE51AF22}" destId="{9B901AA7-A634-4927-8061-42114E26CFCE}" srcOrd="0" destOrd="0" presId="urn:microsoft.com/office/officeart/2008/layout/VerticalCurvedList"/>
    <dgm:cxn modelId="{B2269DE9-D928-4F6B-A37D-43BCF556EB10}" type="presParOf" srcId="{B0FF96E5-63B0-4DF5-B825-C8036E9CC390}" destId="{776F9BDD-C627-46F2-9EB0-B7E9963E29A2}" srcOrd="9" destOrd="0" presId="urn:microsoft.com/office/officeart/2008/layout/VerticalCurvedList"/>
    <dgm:cxn modelId="{F62670F4-91A0-46EC-B888-F0FB780745AD}" type="presParOf" srcId="{B0FF96E5-63B0-4DF5-B825-C8036E9CC390}" destId="{9DE909C3-F48F-4AFC-B044-FF2A223BDDD5}" srcOrd="10" destOrd="0" presId="urn:microsoft.com/office/officeart/2008/layout/VerticalCurvedList"/>
    <dgm:cxn modelId="{B573C95D-D419-46EB-A271-AB0678879570}" type="presParOf" srcId="{9DE909C3-F48F-4AFC-B044-FF2A223BDDD5}" destId="{76752570-B494-40FA-B2E6-D4CFF8264609}" srcOrd="0" destOrd="0" presId="urn:microsoft.com/office/officeart/2008/layout/VerticalCurvedList"/>
    <dgm:cxn modelId="{1519A8D5-26F9-494F-ABB5-C0F2051DBC0A}" type="presParOf" srcId="{B0FF96E5-63B0-4DF5-B825-C8036E9CC390}" destId="{95136AF7-B561-4571-807A-9FCADBB516F0}" srcOrd="11" destOrd="0" presId="urn:microsoft.com/office/officeart/2008/layout/VerticalCurvedList"/>
    <dgm:cxn modelId="{37A71016-441F-4CB5-933C-2984D9884D47}" type="presParOf" srcId="{B0FF96E5-63B0-4DF5-B825-C8036E9CC390}" destId="{55458EAC-4345-4F90-B111-DCEED740E108}" srcOrd="12" destOrd="0" presId="urn:microsoft.com/office/officeart/2008/layout/VerticalCurvedList"/>
    <dgm:cxn modelId="{EA690EF5-C438-4B0B-8B99-9A2C8053C324}" type="presParOf" srcId="{55458EAC-4345-4F90-B111-DCEED740E108}" destId="{6D506978-5C9C-4214-ACB0-40337DDF6A89}" srcOrd="0" destOrd="0" presId="urn:microsoft.com/office/officeart/2008/layout/VerticalCurvedList"/>
    <dgm:cxn modelId="{AB90B29C-4195-4A97-B028-E80105323AAC}" type="presParOf" srcId="{B0FF96E5-63B0-4DF5-B825-C8036E9CC390}" destId="{7A13F05B-D0AC-4565-870A-01013A5A3F2B}" srcOrd="13" destOrd="0" presId="urn:microsoft.com/office/officeart/2008/layout/VerticalCurvedList"/>
    <dgm:cxn modelId="{506EFD5E-650A-43C7-9BB7-28D75E7BF85B}" type="presParOf" srcId="{B0FF96E5-63B0-4DF5-B825-C8036E9CC390}" destId="{7BC3F0F8-B7B0-485F-984F-71B250B89A49}" srcOrd="14" destOrd="0" presId="urn:microsoft.com/office/officeart/2008/layout/VerticalCurvedList"/>
    <dgm:cxn modelId="{8A5B3BDE-7CD3-4EE6-9070-09F6378BEF94}" type="presParOf" srcId="{7BC3F0F8-B7B0-485F-984F-71B250B89A49}" destId="{3BA24E85-548D-4DB4-A371-AE0F6757EE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A9ACA-0115-4D61-9349-0CFD98BA2298}" type="doc">
      <dgm:prSet loTypeId="urn:microsoft.com/office/officeart/2005/8/layout/process1" loCatId="process" qsTypeId="urn:microsoft.com/office/officeart/2005/8/quickstyle/simple1" qsCatId="simple" csTypeId="urn:microsoft.com/office/officeart/2005/8/colors/accent1_2" csCatId="accent1" phldr="1"/>
      <dgm:spPr/>
    </dgm:pt>
    <dgm:pt modelId="{502E08EE-7899-49ED-938E-5168946D7B72}">
      <dgm:prSet phldrT="[Text]" custT="1"/>
      <dgm:spPr>
        <a:solidFill>
          <a:srgbClr val="727272"/>
        </a:solidFill>
      </dgm:spPr>
      <dgm:t>
        <a:bodyPr/>
        <a:lstStyle/>
        <a:p>
          <a:r>
            <a:rPr lang="en-US" sz="2100"/>
            <a:t>Web</a:t>
          </a:r>
        </a:p>
        <a:p>
          <a:r>
            <a:rPr lang="en-US" sz="2100" b="0" i="0"/>
            <a:t>    </a:t>
          </a:r>
          <a:r>
            <a:rPr lang="en-US" sz="2000" b="0" i="0"/>
            <a:t>Selenium</a:t>
          </a:r>
          <a:endParaRPr lang="en-US" sz="2100" b="0" i="0"/>
        </a:p>
      </dgm:t>
    </dgm:pt>
    <dgm:pt modelId="{EF1EE312-73B2-47E3-ADC6-8C38CCD39B1D}" type="parTrans" cxnId="{7173F5CA-5F7B-475B-B9EF-B84ED7F550B0}">
      <dgm:prSet/>
      <dgm:spPr/>
      <dgm:t>
        <a:bodyPr/>
        <a:lstStyle/>
        <a:p>
          <a:endParaRPr lang="en-US"/>
        </a:p>
      </dgm:t>
    </dgm:pt>
    <dgm:pt modelId="{CED67CB3-2ED6-4E76-8D10-2B65A418544B}" type="sibTrans" cxnId="{7173F5CA-5F7B-475B-B9EF-B84ED7F550B0}">
      <dgm:prSet/>
      <dgm:spPr/>
      <dgm:t>
        <a:bodyPr/>
        <a:lstStyle/>
        <a:p>
          <a:endParaRPr lang="en-US"/>
        </a:p>
      </dgm:t>
    </dgm:pt>
    <dgm:pt modelId="{4EA95542-0EBE-4AB9-B7EF-214C5CEE024A}">
      <dgm:prSet phldrT="[Text]" custT="1"/>
      <dgm:spPr>
        <a:solidFill>
          <a:srgbClr val="32145A"/>
        </a:solidFill>
      </dgm:spPr>
      <dgm:t>
        <a:bodyPr/>
        <a:lstStyle/>
        <a:p>
          <a:r>
            <a:rPr lang="en-US" sz="2100"/>
            <a:t>Mobile</a:t>
          </a:r>
        </a:p>
        <a:p>
          <a:r>
            <a:rPr lang="en-US" sz="2100"/>
            <a:t>   </a:t>
          </a:r>
          <a:r>
            <a:rPr lang="en-US" sz="2000"/>
            <a:t>Appium</a:t>
          </a:r>
          <a:endParaRPr lang="en-US" sz="2100"/>
        </a:p>
      </dgm:t>
    </dgm:pt>
    <dgm:pt modelId="{DBA96FE1-04CF-4E2F-AC85-108C4FBEC003}" type="parTrans" cxnId="{64DCB82D-778F-405D-8D48-E73EFA264D9F}">
      <dgm:prSet/>
      <dgm:spPr/>
      <dgm:t>
        <a:bodyPr/>
        <a:lstStyle/>
        <a:p>
          <a:endParaRPr lang="en-US"/>
        </a:p>
      </dgm:t>
    </dgm:pt>
    <dgm:pt modelId="{997ACCD5-FEFF-4475-9CB4-ECC4F13C23BD}" type="sibTrans" cxnId="{64DCB82D-778F-405D-8D48-E73EFA264D9F}">
      <dgm:prSet/>
      <dgm:spPr/>
      <dgm:t>
        <a:bodyPr/>
        <a:lstStyle/>
        <a:p>
          <a:endParaRPr lang="en-US"/>
        </a:p>
      </dgm:t>
    </dgm:pt>
    <dgm:pt modelId="{29F1F2FA-9D8B-49C4-8CEE-34383E218976}">
      <dgm:prSet phldrT="[Text]" custT="1"/>
      <dgm:spPr>
        <a:solidFill>
          <a:srgbClr val="002050"/>
        </a:solidFill>
      </dgm:spPr>
      <dgm:t>
        <a:bodyPr/>
        <a:lstStyle/>
        <a:p>
          <a:r>
            <a:rPr lang="en-US" sz="2100" dirty="0"/>
            <a:t>Desktop</a:t>
          </a:r>
        </a:p>
        <a:p>
          <a:r>
            <a:rPr lang="en-US" sz="2100" dirty="0"/>
            <a:t>    </a:t>
          </a:r>
          <a:r>
            <a:rPr lang="en-US" sz="1400" dirty="0" err="1"/>
            <a:t>WinAppDriver</a:t>
          </a:r>
          <a:r>
            <a:rPr lang="en-US" sz="2100" dirty="0"/>
            <a:t> </a:t>
          </a:r>
        </a:p>
      </dgm:t>
    </dgm:pt>
    <dgm:pt modelId="{F33127D8-7F40-47E7-8B73-C16A24FFC2AA}" type="parTrans" cxnId="{454E7819-8537-43E4-80DF-E1CDEB8017F3}">
      <dgm:prSet/>
      <dgm:spPr/>
      <dgm:t>
        <a:bodyPr/>
        <a:lstStyle/>
        <a:p>
          <a:endParaRPr lang="en-US"/>
        </a:p>
      </dgm:t>
    </dgm:pt>
    <dgm:pt modelId="{40AF6AA9-53B8-4894-9951-484239447545}" type="sibTrans" cxnId="{454E7819-8537-43E4-80DF-E1CDEB8017F3}">
      <dgm:prSet/>
      <dgm:spPr/>
      <dgm:t>
        <a:bodyPr/>
        <a:lstStyle/>
        <a:p>
          <a:endParaRPr lang="en-US"/>
        </a:p>
      </dgm:t>
    </dgm:pt>
    <dgm:pt modelId="{67506701-A224-4C11-B998-D9E25C86F269}" type="pres">
      <dgm:prSet presAssocID="{BE5A9ACA-0115-4D61-9349-0CFD98BA2298}" presName="Name0" presStyleCnt="0">
        <dgm:presLayoutVars>
          <dgm:dir/>
          <dgm:resizeHandles val="exact"/>
        </dgm:presLayoutVars>
      </dgm:prSet>
      <dgm:spPr/>
    </dgm:pt>
    <dgm:pt modelId="{978D4471-D109-4ED7-AD7C-7839CE6A1BC5}" type="pres">
      <dgm:prSet presAssocID="{502E08EE-7899-49ED-938E-5168946D7B72}" presName="node" presStyleLbl="node1" presStyleIdx="0" presStyleCnt="3">
        <dgm:presLayoutVars>
          <dgm:bulletEnabled val="1"/>
        </dgm:presLayoutVars>
      </dgm:prSet>
      <dgm:spPr/>
    </dgm:pt>
    <dgm:pt modelId="{9601AE33-DC4A-4BB1-B4A4-1BF0CB40F33C}" type="pres">
      <dgm:prSet presAssocID="{CED67CB3-2ED6-4E76-8D10-2B65A418544B}" presName="sibTrans" presStyleLbl="sibTrans2D1" presStyleIdx="0" presStyleCnt="2"/>
      <dgm:spPr/>
    </dgm:pt>
    <dgm:pt modelId="{B208EA2B-1987-410A-9851-AF27BDADD809}" type="pres">
      <dgm:prSet presAssocID="{CED67CB3-2ED6-4E76-8D10-2B65A418544B}" presName="connectorText" presStyleLbl="sibTrans2D1" presStyleIdx="0" presStyleCnt="2"/>
      <dgm:spPr/>
    </dgm:pt>
    <dgm:pt modelId="{10FF9388-AB14-471B-838A-913A495BA357}" type="pres">
      <dgm:prSet presAssocID="{4EA95542-0EBE-4AB9-B7EF-214C5CEE024A}" presName="node" presStyleLbl="node1" presStyleIdx="1" presStyleCnt="3">
        <dgm:presLayoutVars>
          <dgm:bulletEnabled val="1"/>
        </dgm:presLayoutVars>
      </dgm:prSet>
      <dgm:spPr/>
    </dgm:pt>
    <dgm:pt modelId="{DF6DB8F8-221F-4BAF-B640-B07CDDCDB8EF}" type="pres">
      <dgm:prSet presAssocID="{997ACCD5-FEFF-4475-9CB4-ECC4F13C23BD}" presName="sibTrans" presStyleLbl="sibTrans2D1" presStyleIdx="1" presStyleCnt="2"/>
      <dgm:spPr/>
    </dgm:pt>
    <dgm:pt modelId="{68444E73-6A76-46D8-AC8A-64BD35F69633}" type="pres">
      <dgm:prSet presAssocID="{997ACCD5-FEFF-4475-9CB4-ECC4F13C23BD}" presName="connectorText" presStyleLbl="sibTrans2D1" presStyleIdx="1" presStyleCnt="2"/>
      <dgm:spPr/>
    </dgm:pt>
    <dgm:pt modelId="{26FC13E4-C478-4EE0-8AD2-7D778400F14F}" type="pres">
      <dgm:prSet presAssocID="{29F1F2FA-9D8B-49C4-8CEE-34383E218976}" presName="node" presStyleLbl="node1" presStyleIdx="2" presStyleCnt="3">
        <dgm:presLayoutVars>
          <dgm:bulletEnabled val="1"/>
        </dgm:presLayoutVars>
      </dgm:prSet>
      <dgm:spPr/>
    </dgm:pt>
  </dgm:ptLst>
  <dgm:cxnLst>
    <dgm:cxn modelId="{86DF8813-1AD3-4FAA-9B5E-17B344862271}" type="presOf" srcId="{4EA95542-0EBE-4AB9-B7EF-214C5CEE024A}" destId="{10FF9388-AB14-471B-838A-913A495BA357}" srcOrd="0" destOrd="0" presId="urn:microsoft.com/office/officeart/2005/8/layout/process1"/>
    <dgm:cxn modelId="{454E7819-8537-43E4-80DF-E1CDEB8017F3}" srcId="{BE5A9ACA-0115-4D61-9349-0CFD98BA2298}" destId="{29F1F2FA-9D8B-49C4-8CEE-34383E218976}" srcOrd="2" destOrd="0" parTransId="{F33127D8-7F40-47E7-8B73-C16A24FFC2AA}" sibTransId="{40AF6AA9-53B8-4894-9951-484239447545}"/>
    <dgm:cxn modelId="{6617C52C-0671-4A9A-A999-BE593E54056C}" type="presOf" srcId="{997ACCD5-FEFF-4475-9CB4-ECC4F13C23BD}" destId="{DF6DB8F8-221F-4BAF-B640-B07CDDCDB8EF}" srcOrd="0" destOrd="0" presId="urn:microsoft.com/office/officeart/2005/8/layout/process1"/>
    <dgm:cxn modelId="{64DCB82D-778F-405D-8D48-E73EFA264D9F}" srcId="{BE5A9ACA-0115-4D61-9349-0CFD98BA2298}" destId="{4EA95542-0EBE-4AB9-B7EF-214C5CEE024A}" srcOrd="1" destOrd="0" parTransId="{DBA96FE1-04CF-4E2F-AC85-108C4FBEC003}" sibTransId="{997ACCD5-FEFF-4475-9CB4-ECC4F13C23BD}"/>
    <dgm:cxn modelId="{77A8642F-6AF0-48B8-8199-89F211CC205B}" type="presOf" srcId="{CED67CB3-2ED6-4E76-8D10-2B65A418544B}" destId="{B208EA2B-1987-410A-9851-AF27BDADD809}" srcOrd="1" destOrd="0" presId="urn:microsoft.com/office/officeart/2005/8/layout/process1"/>
    <dgm:cxn modelId="{2D42B735-045B-4FBD-8499-5796858C2780}" type="presOf" srcId="{502E08EE-7899-49ED-938E-5168946D7B72}" destId="{978D4471-D109-4ED7-AD7C-7839CE6A1BC5}" srcOrd="0" destOrd="0" presId="urn:microsoft.com/office/officeart/2005/8/layout/process1"/>
    <dgm:cxn modelId="{2862D843-1A17-4365-9C10-709A19868433}" type="presOf" srcId="{29F1F2FA-9D8B-49C4-8CEE-34383E218976}" destId="{26FC13E4-C478-4EE0-8AD2-7D778400F14F}" srcOrd="0" destOrd="0" presId="urn:microsoft.com/office/officeart/2005/8/layout/process1"/>
    <dgm:cxn modelId="{BC409895-9578-464A-916B-B0C17A25F0B6}" type="presOf" srcId="{997ACCD5-FEFF-4475-9CB4-ECC4F13C23BD}" destId="{68444E73-6A76-46D8-AC8A-64BD35F69633}" srcOrd="1" destOrd="0" presId="urn:microsoft.com/office/officeart/2005/8/layout/process1"/>
    <dgm:cxn modelId="{853951A0-7393-4AF4-A923-08164CC4A7F2}" type="presOf" srcId="{CED67CB3-2ED6-4E76-8D10-2B65A418544B}" destId="{9601AE33-DC4A-4BB1-B4A4-1BF0CB40F33C}" srcOrd="0" destOrd="0" presId="urn:microsoft.com/office/officeart/2005/8/layout/process1"/>
    <dgm:cxn modelId="{7173F5CA-5F7B-475B-B9EF-B84ED7F550B0}" srcId="{BE5A9ACA-0115-4D61-9349-0CFD98BA2298}" destId="{502E08EE-7899-49ED-938E-5168946D7B72}" srcOrd="0" destOrd="0" parTransId="{EF1EE312-73B2-47E3-ADC6-8C38CCD39B1D}" sibTransId="{CED67CB3-2ED6-4E76-8D10-2B65A418544B}"/>
    <dgm:cxn modelId="{D7FD0CF7-25DB-451A-AA93-1EC2DF8A0455}" type="presOf" srcId="{BE5A9ACA-0115-4D61-9349-0CFD98BA2298}" destId="{67506701-A224-4C11-B998-D9E25C86F269}" srcOrd="0" destOrd="0" presId="urn:microsoft.com/office/officeart/2005/8/layout/process1"/>
    <dgm:cxn modelId="{A23F4357-704E-45F4-9CA4-BFCFDFBB5920}" type="presParOf" srcId="{67506701-A224-4C11-B998-D9E25C86F269}" destId="{978D4471-D109-4ED7-AD7C-7839CE6A1BC5}" srcOrd="0" destOrd="0" presId="urn:microsoft.com/office/officeart/2005/8/layout/process1"/>
    <dgm:cxn modelId="{3CA02F58-13E7-42DF-8957-DE872701F923}" type="presParOf" srcId="{67506701-A224-4C11-B998-D9E25C86F269}" destId="{9601AE33-DC4A-4BB1-B4A4-1BF0CB40F33C}" srcOrd="1" destOrd="0" presId="urn:microsoft.com/office/officeart/2005/8/layout/process1"/>
    <dgm:cxn modelId="{396CA3F7-A620-4AE4-96AC-A8F96E961A80}" type="presParOf" srcId="{9601AE33-DC4A-4BB1-B4A4-1BF0CB40F33C}" destId="{B208EA2B-1987-410A-9851-AF27BDADD809}" srcOrd="0" destOrd="0" presId="urn:microsoft.com/office/officeart/2005/8/layout/process1"/>
    <dgm:cxn modelId="{B4A7B157-3B42-4048-96FD-B676A1383D97}" type="presParOf" srcId="{67506701-A224-4C11-B998-D9E25C86F269}" destId="{10FF9388-AB14-471B-838A-913A495BA357}" srcOrd="2" destOrd="0" presId="urn:microsoft.com/office/officeart/2005/8/layout/process1"/>
    <dgm:cxn modelId="{80F442A5-0F3B-48C9-B684-7F2827140DAB}" type="presParOf" srcId="{67506701-A224-4C11-B998-D9E25C86F269}" destId="{DF6DB8F8-221F-4BAF-B640-B07CDDCDB8EF}" srcOrd="3" destOrd="0" presId="urn:microsoft.com/office/officeart/2005/8/layout/process1"/>
    <dgm:cxn modelId="{9EDB52C7-1335-49FD-8724-D3CBD4395968}" type="presParOf" srcId="{DF6DB8F8-221F-4BAF-B640-B07CDDCDB8EF}" destId="{68444E73-6A76-46D8-AC8A-64BD35F69633}" srcOrd="0" destOrd="0" presId="urn:microsoft.com/office/officeart/2005/8/layout/process1"/>
    <dgm:cxn modelId="{DEEAEF69-96BE-4093-AD0C-044665ECFEFE}" type="presParOf" srcId="{67506701-A224-4C11-B998-D9E25C86F269}" destId="{26FC13E4-C478-4EE0-8AD2-7D778400F14F}"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2967E-2284-4651-871F-33704E9545A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8D7CE8-6903-4896-A828-DF5C0C5AF73F}">
      <dgm:prSet phldrT="[Text]"/>
      <dgm:spPr/>
      <dgm:t>
        <a:bodyPr/>
        <a:lstStyle/>
        <a:p>
          <a:r>
            <a:rPr lang="en-US">
              <a:latin typeface="+mj-lt"/>
            </a:rPr>
            <a:t>Branches</a:t>
          </a:r>
        </a:p>
      </dgm:t>
    </dgm:pt>
    <dgm:pt modelId="{2380D8FF-9DBA-4F2E-AAE4-92991030055F}" type="parTrans" cxnId="{CBB6DBD6-EABF-46EA-85B5-968D718AFA48}">
      <dgm:prSet/>
      <dgm:spPr/>
      <dgm:t>
        <a:bodyPr/>
        <a:lstStyle/>
        <a:p>
          <a:endParaRPr lang="en-US">
            <a:latin typeface="+mj-lt"/>
          </a:endParaRPr>
        </a:p>
      </dgm:t>
    </dgm:pt>
    <dgm:pt modelId="{214523F6-D94A-43F6-8B77-E9EA94F1E756}" type="sibTrans" cxnId="{CBB6DBD6-EABF-46EA-85B5-968D718AFA48}">
      <dgm:prSet/>
      <dgm:spPr/>
      <dgm:t>
        <a:bodyPr/>
        <a:lstStyle/>
        <a:p>
          <a:endParaRPr lang="en-US">
            <a:latin typeface="+mj-lt"/>
          </a:endParaRPr>
        </a:p>
      </dgm:t>
    </dgm:pt>
    <dgm:pt modelId="{13A62F0F-288E-406D-A1C2-C6EE2F199C23}">
      <dgm:prSet phldrT="[Text]"/>
      <dgm:spPr/>
      <dgm:t>
        <a:bodyPr/>
        <a:lstStyle/>
        <a:p>
          <a:r>
            <a:rPr lang="en-US">
              <a:latin typeface="+mj-lt"/>
            </a:rPr>
            <a:t>Builds</a:t>
          </a:r>
        </a:p>
      </dgm:t>
    </dgm:pt>
    <dgm:pt modelId="{4C130B61-F361-463E-82F1-AF9BF4447051}" type="parTrans" cxnId="{94D8319D-CBF2-4FAD-9DEB-303DBED7A934}">
      <dgm:prSet/>
      <dgm:spPr/>
      <dgm:t>
        <a:bodyPr/>
        <a:lstStyle/>
        <a:p>
          <a:endParaRPr lang="en-US">
            <a:latin typeface="+mj-lt"/>
          </a:endParaRPr>
        </a:p>
      </dgm:t>
    </dgm:pt>
    <dgm:pt modelId="{27414C22-65DC-4429-84DC-492122334917}" type="sibTrans" cxnId="{94D8319D-CBF2-4FAD-9DEB-303DBED7A934}">
      <dgm:prSet/>
      <dgm:spPr/>
      <dgm:t>
        <a:bodyPr/>
        <a:lstStyle/>
        <a:p>
          <a:endParaRPr lang="en-US">
            <a:latin typeface="+mj-lt"/>
          </a:endParaRPr>
        </a:p>
      </dgm:t>
    </dgm:pt>
    <dgm:pt modelId="{F656B783-25F1-4287-8059-9F36B4573F17}">
      <dgm:prSet phldrT="[Text]"/>
      <dgm:spPr/>
      <dgm:t>
        <a:bodyPr/>
        <a:lstStyle/>
        <a:p>
          <a:r>
            <a:rPr lang="en-US">
              <a:latin typeface="+mj-lt"/>
            </a:rPr>
            <a:t>Testing</a:t>
          </a:r>
        </a:p>
      </dgm:t>
    </dgm:pt>
    <dgm:pt modelId="{661C4295-4CC6-42EF-8A45-70E3E296C216}" type="parTrans" cxnId="{96EACDE0-428F-4F3E-843C-1F0B3C52D3F1}">
      <dgm:prSet/>
      <dgm:spPr/>
      <dgm:t>
        <a:bodyPr/>
        <a:lstStyle/>
        <a:p>
          <a:endParaRPr lang="en-US">
            <a:latin typeface="+mj-lt"/>
          </a:endParaRPr>
        </a:p>
      </dgm:t>
    </dgm:pt>
    <dgm:pt modelId="{984D7BCB-DCF0-477D-B2A4-FE16A862437C}" type="sibTrans" cxnId="{96EACDE0-428F-4F3E-843C-1F0B3C52D3F1}">
      <dgm:prSet/>
      <dgm:spPr/>
      <dgm:t>
        <a:bodyPr/>
        <a:lstStyle/>
        <a:p>
          <a:endParaRPr lang="en-US">
            <a:latin typeface="+mj-lt"/>
          </a:endParaRPr>
        </a:p>
      </dgm:t>
    </dgm:pt>
    <dgm:pt modelId="{28A2451A-2BE3-4C13-96F3-F0917D4A33AB}">
      <dgm:prSet phldrT="[Text]"/>
      <dgm:spPr/>
      <dgm:t>
        <a:bodyPr/>
        <a:lstStyle/>
        <a:p>
          <a:r>
            <a:rPr lang="en-US">
              <a:latin typeface="+mj-lt"/>
            </a:rPr>
            <a:t>Telemetry</a:t>
          </a:r>
        </a:p>
      </dgm:t>
    </dgm:pt>
    <dgm:pt modelId="{6F4F479C-A910-4481-8381-85A9EA5C394A}" type="parTrans" cxnId="{7603298B-83A1-49AC-99A2-B873C61C673A}">
      <dgm:prSet/>
      <dgm:spPr/>
      <dgm:t>
        <a:bodyPr/>
        <a:lstStyle/>
        <a:p>
          <a:endParaRPr lang="en-US">
            <a:latin typeface="+mj-lt"/>
          </a:endParaRPr>
        </a:p>
      </dgm:t>
    </dgm:pt>
    <dgm:pt modelId="{994806B2-4E27-41B9-B9D7-7ECAAB33F454}" type="sibTrans" cxnId="{7603298B-83A1-49AC-99A2-B873C61C673A}">
      <dgm:prSet/>
      <dgm:spPr/>
      <dgm:t>
        <a:bodyPr/>
        <a:lstStyle/>
        <a:p>
          <a:endParaRPr lang="en-US">
            <a:latin typeface="+mj-lt"/>
          </a:endParaRPr>
        </a:p>
      </dgm:t>
    </dgm:pt>
    <dgm:pt modelId="{93DD695D-8339-45C8-8121-65C3D7891803}">
      <dgm:prSet phldrT="[Text]"/>
      <dgm:spPr/>
      <dgm:t>
        <a:bodyPr/>
        <a:lstStyle/>
        <a:p>
          <a:r>
            <a:rPr lang="en-US">
              <a:latin typeface="+mj-lt"/>
            </a:rPr>
            <a:t>Signing</a:t>
          </a:r>
        </a:p>
      </dgm:t>
    </dgm:pt>
    <dgm:pt modelId="{780EE713-C3BA-496B-B864-04F3C6321540}" type="parTrans" cxnId="{EF39DFEB-7212-461F-BCB5-E3D74F5F1A3E}">
      <dgm:prSet/>
      <dgm:spPr/>
      <dgm:t>
        <a:bodyPr/>
        <a:lstStyle/>
        <a:p>
          <a:endParaRPr lang="en-US">
            <a:latin typeface="+mj-lt"/>
          </a:endParaRPr>
        </a:p>
      </dgm:t>
    </dgm:pt>
    <dgm:pt modelId="{41D74663-E520-46AF-9DF6-3C64935BFD7D}" type="sibTrans" cxnId="{EF39DFEB-7212-461F-BCB5-E3D74F5F1A3E}">
      <dgm:prSet/>
      <dgm:spPr/>
      <dgm:t>
        <a:bodyPr/>
        <a:lstStyle/>
        <a:p>
          <a:endParaRPr lang="en-US">
            <a:latin typeface="+mj-lt"/>
          </a:endParaRPr>
        </a:p>
      </dgm:t>
    </dgm:pt>
    <dgm:pt modelId="{B4C67B38-A767-4BDB-888E-4F18B342C500}">
      <dgm:prSet phldrT="[Text]"/>
      <dgm:spPr/>
      <dgm:t>
        <a:bodyPr/>
        <a:lstStyle/>
        <a:p>
          <a:r>
            <a:rPr lang="en-US">
              <a:latin typeface="+mj-lt"/>
            </a:rPr>
            <a:t>Packaging</a:t>
          </a:r>
        </a:p>
      </dgm:t>
    </dgm:pt>
    <dgm:pt modelId="{8F4E8505-9863-4AFC-9117-507C5169D6BA}" type="parTrans" cxnId="{5FCAD148-F6EF-4AE0-8C5D-ADB407C9E2ED}">
      <dgm:prSet/>
      <dgm:spPr/>
      <dgm:t>
        <a:bodyPr/>
        <a:lstStyle/>
        <a:p>
          <a:endParaRPr lang="en-US">
            <a:latin typeface="+mj-lt"/>
          </a:endParaRPr>
        </a:p>
      </dgm:t>
    </dgm:pt>
    <dgm:pt modelId="{B9258914-33EB-4BD4-952B-791AA4A22206}" type="sibTrans" cxnId="{5FCAD148-F6EF-4AE0-8C5D-ADB407C9E2ED}">
      <dgm:prSet/>
      <dgm:spPr/>
      <dgm:t>
        <a:bodyPr/>
        <a:lstStyle/>
        <a:p>
          <a:endParaRPr lang="en-US">
            <a:latin typeface="+mj-lt"/>
          </a:endParaRPr>
        </a:p>
      </dgm:t>
    </dgm:pt>
    <dgm:pt modelId="{E881C1C6-1D09-473C-88AE-7961E09F2481}">
      <dgm:prSet phldrT="[Text]"/>
      <dgm:spPr/>
      <dgm:t>
        <a:bodyPr/>
        <a:lstStyle/>
        <a:p>
          <a:r>
            <a:rPr lang="en-US">
              <a:latin typeface="+mj-lt"/>
            </a:rPr>
            <a:t>Distribution</a:t>
          </a:r>
        </a:p>
      </dgm:t>
    </dgm:pt>
    <dgm:pt modelId="{26540CE1-197F-4047-BDA1-F1635361C67B}" type="parTrans" cxnId="{E37BD7F9-7835-47B0-BD9F-72093DF3BF0F}">
      <dgm:prSet/>
      <dgm:spPr/>
      <dgm:t>
        <a:bodyPr/>
        <a:lstStyle/>
        <a:p>
          <a:endParaRPr lang="en-US">
            <a:latin typeface="+mj-lt"/>
          </a:endParaRPr>
        </a:p>
      </dgm:t>
    </dgm:pt>
    <dgm:pt modelId="{6B8375DA-76B2-4BFF-A824-1230D3E5E9B5}" type="sibTrans" cxnId="{E37BD7F9-7835-47B0-BD9F-72093DF3BF0F}">
      <dgm:prSet/>
      <dgm:spPr/>
      <dgm:t>
        <a:bodyPr/>
        <a:lstStyle/>
        <a:p>
          <a:endParaRPr lang="en-US">
            <a:latin typeface="+mj-lt"/>
          </a:endParaRPr>
        </a:p>
      </dgm:t>
    </dgm:pt>
    <dgm:pt modelId="{90CA12B7-C683-4240-B10F-3B2EF74B68F0}" type="pres">
      <dgm:prSet presAssocID="{3202967E-2284-4651-871F-33704E9545AD}" presName="Name0" presStyleCnt="0">
        <dgm:presLayoutVars>
          <dgm:chMax val="7"/>
          <dgm:chPref val="7"/>
          <dgm:dir/>
        </dgm:presLayoutVars>
      </dgm:prSet>
      <dgm:spPr/>
    </dgm:pt>
    <dgm:pt modelId="{B0FF96E5-63B0-4DF5-B825-C8036E9CC390}" type="pres">
      <dgm:prSet presAssocID="{3202967E-2284-4651-871F-33704E9545AD}" presName="Name1" presStyleCnt="0"/>
      <dgm:spPr/>
    </dgm:pt>
    <dgm:pt modelId="{4EBC385A-2E73-4DD6-8A42-D75B59639A3E}" type="pres">
      <dgm:prSet presAssocID="{3202967E-2284-4651-871F-33704E9545AD}" presName="cycle" presStyleCnt="0"/>
      <dgm:spPr/>
    </dgm:pt>
    <dgm:pt modelId="{6FA73771-2023-48DF-82B5-9108B8D80329}" type="pres">
      <dgm:prSet presAssocID="{3202967E-2284-4651-871F-33704E9545AD}" presName="srcNode" presStyleLbl="node1" presStyleIdx="0" presStyleCnt="7"/>
      <dgm:spPr/>
    </dgm:pt>
    <dgm:pt modelId="{040AD493-757D-461D-830D-8246F4577348}" type="pres">
      <dgm:prSet presAssocID="{3202967E-2284-4651-871F-33704E9545AD}" presName="conn" presStyleLbl="parChTrans1D2" presStyleIdx="0" presStyleCnt="1"/>
      <dgm:spPr/>
    </dgm:pt>
    <dgm:pt modelId="{DB5CDC50-BDC9-43A4-8546-246768DE207B}" type="pres">
      <dgm:prSet presAssocID="{3202967E-2284-4651-871F-33704E9545AD}" presName="extraNode" presStyleLbl="node1" presStyleIdx="0" presStyleCnt="7"/>
      <dgm:spPr/>
    </dgm:pt>
    <dgm:pt modelId="{BD9CD752-D6B4-47C9-B05F-6F2F4746DED9}" type="pres">
      <dgm:prSet presAssocID="{3202967E-2284-4651-871F-33704E9545AD}" presName="dstNode" presStyleLbl="node1" presStyleIdx="0" presStyleCnt="7"/>
      <dgm:spPr/>
    </dgm:pt>
    <dgm:pt modelId="{1FFA71CE-4D06-4DF8-B6C5-892E4C222CDC}" type="pres">
      <dgm:prSet presAssocID="{118D7CE8-6903-4896-A828-DF5C0C5AF73F}" presName="text_1" presStyleLbl="node1" presStyleIdx="0" presStyleCnt="7">
        <dgm:presLayoutVars>
          <dgm:bulletEnabled val="1"/>
        </dgm:presLayoutVars>
      </dgm:prSet>
      <dgm:spPr/>
    </dgm:pt>
    <dgm:pt modelId="{96D00808-1520-4871-A454-F611634D4F9D}" type="pres">
      <dgm:prSet presAssocID="{118D7CE8-6903-4896-A828-DF5C0C5AF73F}" presName="accent_1" presStyleCnt="0"/>
      <dgm:spPr/>
    </dgm:pt>
    <dgm:pt modelId="{75BD4115-1618-4099-BB66-0ADA03A92186}" type="pres">
      <dgm:prSet presAssocID="{118D7CE8-6903-4896-A828-DF5C0C5AF73F}" presName="accentRepeatNode" presStyleLbl="solidFgAcc1" presStyleIdx="0" presStyleCnt="7" custLinFactNeighborX="-32756"/>
      <dgm:spPr/>
    </dgm:pt>
    <dgm:pt modelId="{626AD2B6-C2DD-4ADA-8878-0E5BD54B96B7}" type="pres">
      <dgm:prSet presAssocID="{B4C67B38-A767-4BDB-888E-4F18B342C500}" presName="text_2" presStyleLbl="node1" presStyleIdx="1" presStyleCnt="7">
        <dgm:presLayoutVars>
          <dgm:bulletEnabled val="1"/>
        </dgm:presLayoutVars>
      </dgm:prSet>
      <dgm:spPr/>
    </dgm:pt>
    <dgm:pt modelId="{A8B927F2-03EB-4657-9D03-E9F0BE5C3867}" type="pres">
      <dgm:prSet presAssocID="{B4C67B38-A767-4BDB-888E-4F18B342C500}" presName="accent_2" presStyleCnt="0"/>
      <dgm:spPr/>
    </dgm:pt>
    <dgm:pt modelId="{39C8A401-0264-4998-A53B-9BD6355F3C32}" type="pres">
      <dgm:prSet presAssocID="{B4C67B38-A767-4BDB-888E-4F18B342C500}" presName="accentRepeatNode" presStyleLbl="solidFgAcc1" presStyleIdx="1" presStyleCnt="7"/>
      <dgm:spPr/>
    </dgm:pt>
    <dgm:pt modelId="{9C7B04E6-9005-4974-97CD-5B401E628F2E}" type="pres">
      <dgm:prSet presAssocID="{13A62F0F-288E-406D-A1C2-C6EE2F199C23}" presName="text_3" presStyleLbl="node1" presStyleIdx="2" presStyleCnt="7" custLinFactNeighborX="-61" custLinFactNeighborY="1074">
        <dgm:presLayoutVars>
          <dgm:bulletEnabled val="1"/>
        </dgm:presLayoutVars>
      </dgm:prSet>
      <dgm:spPr/>
    </dgm:pt>
    <dgm:pt modelId="{F08E505B-FDF4-4A67-9393-8F443ED91470}" type="pres">
      <dgm:prSet presAssocID="{13A62F0F-288E-406D-A1C2-C6EE2F199C23}" presName="accent_3" presStyleCnt="0"/>
      <dgm:spPr/>
    </dgm:pt>
    <dgm:pt modelId="{504F9B8B-6B0B-442F-9A4D-2E565D45BB95}" type="pres">
      <dgm:prSet presAssocID="{13A62F0F-288E-406D-A1C2-C6EE2F199C23}" presName="accentRepeatNode" presStyleLbl="solidFgAcc1" presStyleIdx="2" presStyleCnt="7" custLinFactNeighborX="-21588" custLinFactNeighborY="1167"/>
      <dgm:spPr/>
    </dgm:pt>
    <dgm:pt modelId="{CA4913CA-3EA7-4930-BC92-DC1A76BDFDCA}" type="pres">
      <dgm:prSet presAssocID="{E881C1C6-1D09-473C-88AE-7961E09F2481}" presName="text_4" presStyleLbl="node1" presStyleIdx="3" presStyleCnt="7">
        <dgm:presLayoutVars>
          <dgm:bulletEnabled val="1"/>
        </dgm:presLayoutVars>
      </dgm:prSet>
      <dgm:spPr/>
    </dgm:pt>
    <dgm:pt modelId="{21AF3CA4-0AE8-4833-8FDB-1FDBDE51AF22}" type="pres">
      <dgm:prSet presAssocID="{E881C1C6-1D09-473C-88AE-7961E09F2481}" presName="accent_4" presStyleCnt="0"/>
      <dgm:spPr/>
    </dgm:pt>
    <dgm:pt modelId="{9B901AA7-A634-4927-8061-42114E26CFCE}" type="pres">
      <dgm:prSet presAssocID="{E881C1C6-1D09-473C-88AE-7961E09F2481}" presName="accentRepeatNode" presStyleLbl="solidFgAcc1" presStyleIdx="3" presStyleCnt="7"/>
      <dgm:spPr/>
    </dgm:pt>
    <dgm:pt modelId="{776F9BDD-C627-46F2-9EB0-B7E9963E29A2}" type="pres">
      <dgm:prSet presAssocID="{93DD695D-8339-45C8-8121-65C3D7891803}" presName="text_5" presStyleLbl="node1" presStyleIdx="4" presStyleCnt="7">
        <dgm:presLayoutVars>
          <dgm:bulletEnabled val="1"/>
        </dgm:presLayoutVars>
      </dgm:prSet>
      <dgm:spPr/>
    </dgm:pt>
    <dgm:pt modelId="{9DE909C3-F48F-4AFC-B044-FF2A223BDDD5}" type="pres">
      <dgm:prSet presAssocID="{93DD695D-8339-45C8-8121-65C3D7891803}" presName="accent_5" presStyleCnt="0"/>
      <dgm:spPr/>
    </dgm:pt>
    <dgm:pt modelId="{76752570-B494-40FA-B2E6-D4CFF8264609}" type="pres">
      <dgm:prSet presAssocID="{93DD695D-8339-45C8-8121-65C3D7891803}" presName="accentRepeatNode" presStyleLbl="solidFgAcc1" presStyleIdx="4" presStyleCnt="7" custLinFactNeighborX="-16920" custLinFactNeighborY="1167"/>
      <dgm:spPr/>
    </dgm:pt>
    <dgm:pt modelId="{95136AF7-B561-4571-807A-9FCADBB516F0}" type="pres">
      <dgm:prSet presAssocID="{F656B783-25F1-4287-8059-9F36B4573F17}" presName="text_6" presStyleLbl="node1" presStyleIdx="5" presStyleCnt="7">
        <dgm:presLayoutVars>
          <dgm:bulletEnabled val="1"/>
        </dgm:presLayoutVars>
      </dgm:prSet>
      <dgm:spPr/>
    </dgm:pt>
    <dgm:pt modelId="{55458EAC-4345-4F90-B111-DCEED740E108}" type="pres">
      <dgm:prSet presAssocID="{F656B783-25F1-4287-8059-9F36B4573F17}" presName="accent_6" presStyleCnt="0"/>
      <dgm:spPr/>
    </dgm:pt>
    <dgm:pt modelId="{6D506978-5C9C-4214-ACB0-40337DDF6A89}" type="pres">
      <dgm:prSet presAssocID="{F656B783-25F1-4287-8059-9F36B4573F17}" presName="accentRepeatNode" presStyleLbl="solidFgAcc1" presStyleIdx="5" presStyleCnt="7"/>
      <dgm:spPr/>
    </dgm:pt>
    <dgm:pt modelId="{7A13F05B-D0AC-4565-870A-01013A5A3F2B}" type="pres">
      <dgm:prSet presAssocID="{28A2451A-2BE3-4C13-96F3-F0917D4A33AB}" presName="text_7" presStyleLbl="node1" presStyleIdx="6" presStyleCnt="7">
        <dgm:presLayoutVars>
          <dgm:bulletEnabled val="1"/>
        </dgm:presLayoutVars>
      </dgm:prSet>
      <dgm:spPr/>
    </dgm:pt>
    <dgm:pt modelId="{7BC3F0F8-B7B0-485F-984F-71B250B89A49}" type="pres">
      <dgm:prSet presAssocID="{28A2451A-2BE3-4C13-96F3-F0917D4A33AB}" presName="accent_7" presStyleCnt="0"/>
      <dgm:spPr/>
    </dgm:pt>
    <dgm:pt modelId="{3BA24E85-548D-4DB4-A371-AE0F6757EE84}" type="pres">
      <dgm:prSet presAssocID="{28A2451A-2BE3-4C13-96F3-F0917D4A33AB}" presName="accentRepeatNode" presStyleLbl="solidFgAcc1" presStyleIdx="6" presStyleCnt="7"/>
      <dgm:spPr/>
    </dgm:pt>
  </dgm:ptLst>
  <dgm:cxnLst>
    <dgm:cxn modelId="{82939220-DFB0-4CCF-84D2-0E548F656F7E}" type="presOf" srcId="{B4C67B38-A767-4BDB-888E-4F18B342C500}" destId="{626AD2B6-C2DD-4ADA-8878-0E5BD54B96B7}" srcOrd="0" destOrd="0" presId="urn:microsoft.com/office/officeart/2008/layout/VerticalCurvedList"/>
    <dgm:cxn modelId="{4726E327-3EBD-4F6E-B23A-DD0C804D7850}" type="presOf" srcId="{214523F6-D94A-43F6-8B77-E9EA94F1E756}" destId="{040AD493-757D-461D-830D-8246F4577348}" srcOrd="0" destOrd="0" presId="urn:microsoft.com/office/officeart/2008/layout/VerticalCurvedList"/>
    <dgm:cxn modelId="{4B38663B-A378-4BED-B562-3870357696D3}" type="presOf" srcId="{F656B783-25F1-4287-8059-9F36B4573F17}" destId="{95136AF7-B561-4571-807A-9FCADBB516F0}" srcOrd="0" destOrd="0" presId="urn:microsoft.com/office/officeart/2008/layout/VerticalCurvedList"/>
    <dgm:cxn modelId="{96DAEB64-6C21-48EA-83A3-20972A062DC5}" type="presOf" srcId="{93DD695D-8339-45C8-8121-65C3D7891803}" destId="{776F9BDD-C627-46F2-9EB0-B7E9963E29A2}" srcOrd="0" destOrd="0" presId="urn:microsoft.com/office/officeart/2008/layout/VerticalCurvedList"/>
    <dgm:cxn modelId="{5FCAD148-F6EF-4AE0-8C5D-ADB407C9E2ED}" srcId="{3202967E-2284-4651-871F-33704E9545AD}" destId="{B4C67B38-A767-4BDB-888E-4F18B342C500}" srcOrd="1" destOrd="0" parTransId="{8F4E8505-9863-4AFC-9117-507C5169D6BA}" sibTransId="{B9258914-33EB-4BD4-952B-791AA4A22206}"/>
    <dgm:cxn modelId="{7603298B-83A1-49AC-99A2-B873C61C673A}" srcId="{3202967E-2284-4651-871F-33704E9545AD}" destId="{28A2451A-2BE3-4C13-96F3-F0917D4A33AB}" srcOrd="6" destOrd="0" parTransId="{6F4F479C-A910-4481-8381-85A9EA5C394A}" sibTransId="{994806B2-4E27-41B9-B9D7-7ECAAB33F454}"/>
    <dgm:cxn modelId="{3B67A498-E5C3-4E27-B039-95D799706040}" type="presOf" srcId="{3202967E-2284-4651-871F-33704E9545AD}" destId="{90CA12B7-C683-4240-B10F-3B2EF74B68F0}" srcOrd="0" destOrd="0" presId="urn:microsoft.com/office/officeart/2008/layout/VerticalCurvedList"/>
    <dgm:cxn modelId="{94D8319D-CBF2-4FAD-9DEB-303DBED7A934}" srcId="{3202967E-2284-4651-871F-33704E9545AD}" destId="{13A62F0F-288E-406D-A1C2-C6EE2F199C23}" srcOrd="2" destOrd="0" parTransId="{4C130B61-F361-463E-82F1-AF9BF4447051}" sibTransId="{27414C22-65DC-4429-84DC-492122334917}"/>
    <dgm:cxn modelId="{CBB6DBD6-EABF-46EA-85B5-968D718AFA48}" srcId="{3202967E-2284-4651-871F-33704E9545AD}" destId="{118D7CE8-6903-4896-A828-DF5C0C5AF73F}" srcOrd="0" destOrd="0" parTransId="{2380D8FF-9DBA-4F2E-AAE4-92991030055F}" sibTransId="{214523F6-D94A-43F6-8B77-E9EA94F1E756}"/>
    <dgm:cxn modelId="{530309D9-38DF-4B50-90F8-88F4DCA3C8A8}" type="presOf" srcId="{118D7CE8-6903-4896-A828-DF5C0C5AF73F}" destId="{1FFA71CE-4D06-4DF8-B6C5-892E4C222CDC}" srcOrd="0" destOrd="0" presId="urn:microsoft.com/office/officeart/2008/layout/VerticalCurvedList"/>
    <dgm:cxn modelId="{96EACDE0-428F-4F3E-843C-1F0B3C52D3F1}" srcId="{3202967E-2284-4651-871F-33704E9545AD}" destId="{F656B783-25F1-4287-8059-9F36B4573F17}" srcOrd="5" destOrd="0" parTransId="{661C4295-4CC6-42EF-8A45-70E3E296C216}" sibTransId="{984D7BCB-DCF0-477D-B2A4-FE16A862437C}"/>
    <dgm:cxn modelId="{7ECF10E3-8DC2-4FCD-BE91-D1EDF0EB472E}" type="presOf" srcId="{13A62F0F-288E-406D-A1C2-C6EE2F199C23}" destId="{9C7B04E6-9005-4974-97CD-5B401E628F2E}" srcOrd="0" destOrd="0" presId="urn:microsoft.com/office/officeart/2008/layout/VerticalCurvedList"/>
    <dgm:cxn modelId="{EF39DFEB-7212-461F-BCB5-E3D74F5F1A3E}" srcId="{3202967E-2284-4651-871F-33704E9545AD}" destId="{93DD695D-8339-45C8-8121-65C3D7891803}" srcOrd="4" destOrd="0" parTransId="{780EE713-C3BA-496B-B864-04F3C6321540}" sibTransId="{41D74663-E520-46AF-9DF6-3C64935BFD7D}"/>
    <dgm:cxn modelId="{262D46F4-239C-4CE5-8F95-3AE73BC76342}" type="presOf" srcId="{28A2451A-2BE3-4C13-96F3-F0917D4A33AB}" destId="{7A13F05B-D0AC-4565-870A-01013A5A3F2B}" srcOrd="0" destOrd="0" presId="urn:microsoft.com/office/officeart/2008/layout/VerticalCurvedList"/>
    <dgm:cxn modelId="{11D3A4F9-4D75-4268-ABE9-1FDF6D46790D}" type="presOf" srcId="{E881C1C6-1D09-473C-88AE-7961E09F2481}" destId="{CA4913CA-3EA7-4930-BC92-DC1A76BDFDCA}" srcOrd="0" destOrd="0" presId="urn:microsoft.com/office/officeart/2008/layout/VerticalCurvedList"/>
    <dgm:cxn modelId="{E37BD7F9-7835-47B0-BD9F-72093DF3BF0F}" srcId="{3202967E-2284-4651-871F-33704E9545AD}" destId="{E881C1C6-1D09-473C-88AE-7961E09F2481}" srcOrd="3" destOrd="0" parTransId="{26540CE1-197F-4047-BDA1-F1635361C67B}" sibTransId="{6B8375DA-76B2-4BFF-A824-1230D3E5E9B5}"/>
    <dgm:cxn modelId="{C706205E-7BE6-4A43-BB0D-3153CD622771}" type="presParOf" srcId="{90CA12B7-C683-4240-B10F-3B2EF74B68F0}" destId="{B0FF96E5-63B0-4DF5-B825-C8036E9CC390}" srcOrd="0" destOrd="0" presId="urn:microsoft.com/office/officeart/2008/layout/VerticalCurvedList"/>
    <dgm:cxn modelId="{738403F7-5E1E-4D8D-8A57-96225F227CD9}" type="presParOf" srcId="{B0FF96E5-63B0-4DF5-B825-C8036E9CC390}" destId="{4EBC385A-2E73-4DD6-8A42-D75B59639A3E}" srcOrd="0" destOrd="0" presId="urn:microsoft.com/office/officeart/2008/layout/VerticalCurvedList"/>
    <dgm:cxn modelId="{6E69A54B-566C-4719-84B3-05DDF00974B4}" type="presParOf" srcId="{4EBC385A-2E73-4DD6-8A42-D75B59639A3E}" destId="{6FA73771-2023-48DF-82B5-9108B8D80329}" srcOrd="0" destOrd="0" presId="urn:microsoft.com/office/officeart/2008/layout/VerticalCurvedList"/>
    <dgm:cxn modelId="{F8DD3F2D-FA94-4993-8A9D-AAED639BA408}" type="presParOf" srcId="{4EBC385A-2E73-4DD6-8A42-D75B59639A3E}" destId="{040AD493-757D-461D-830D-8246F4577348}" srcOrd="1" destOrd="0" presId="urn:microsoft.com/office/officeart/2008/layout/VerticalCurvedList"/>
    <dgm:cxn modelId="{80DB5AC4-D142-4B0A-95FD-3FD9F052C78B}" type="presParOf" srcId="{4EBC385A-2E73-4DD6-8A42-D75B59639A3E}" destId="{DB5CDC50-BDC9-43A4-8546-246768DE207B}" srcOrd="2" destOrd="0" presId="urn:microsoft.com/office/officeart/2008/layout/VerticalCurvedList"/>
    <dgm:cxn modelId="{3763CC1D-7E04-49AA-9658-2E8B5E54C422}" type="presParOf" srcId="{4EBC385A-2E73-4DD6-8A42-D75B59639A3E}" destId="{BD9CD752-D6B4-47C9-B05F-6F2F4746DED9}" srcOrd="3" destOrd="0" presId="urn:microsoft.com/office/officeart/2008/layout/VerticalCurvedList"/>
    <dgm:cxn modelId="{BB2BC374-3544-4F8D-9166-AA0AD9C6703A}" type="presParOf" srcId="{B0FF96E5-63B0-4DF5-B825-C8036E9CC390}" destId="{1FFA71CE-4D06-4DF8-B6C5-892E4C222CDC}" srcOrd="1" destOrd="0" presId="urn:microsoft.com/office/officeart/2008/layout/VerticalCurvedList"/>
    <dgm:cxn modelId="{763F224D-10AB-4376-9FE9-2CB0C3F4B44F}" type="presParOf" srcId="{B0FF96E5-63B0-4DF5-B825-C8036E9CC390}" destId="{96D00808-1520-4871-A454-F611634D4F9D}" srcOrd="2" destOrd="0" presId="urn:microsoft.com/office/officeart/2008/layout/VerticalCurvedList"/>
    <dgm:cxn modelId="{2D2B9C43-76DD-4CA9-87B9-529ED15FFE76}" type="presParOf" srcId="{96D00808-1520-4871-A454-F611634D4F9D}" destId="{75BD4115-1618-4099-BB66-0ADA03A92186}" srcOrd="0" destOrd="0" presId="urn:microsoft.com/office/officeart/2008/layout/VerticalCurvedList"/>
    <dgm:cxn modelId="{D79AC30E-73B9-4D25-AD32-61912AC64509}" type="presParOf" srcId="{B0FF96E5-63B0-4DF5-B825-C8036E9CC390}" destId="{626AD2B6-C2DD-4ADA-8878-0E5BD54B96B7}" srcOrd="3" destOrd="0" presId="urn:microsoft.com/office/officeart/2008/layout/VerticalCurvedList"/>
    <dgm:cxn modelId="{91EC8D95-166E-4B2C-A9EE-5C7598958391}" type="presParOf" srcId="{B0FF96E5-63B0-4DF5-B825-C8036E9CC390}" destId="{A8B927F2-03EB-4657-9D03-E9F0BE5C3867}" srcOrd="4" destOrd="0" presId="urn:microsoft.com/office/officeart/2008/layout/VerticalCurvedList"/>
    <dgm:cxn modelId="{E28E7F01-E072-4958-BF94-E82F5CFD1C8A}" type="presParOf" srcId="{A8B927F2-03EB-4657-9D03-E9F0BE5C3867}" destId="{39C8A401-0264-4998-A53B-9BD6355F3C32}" srcOrd="0" destOrd="0" presId="urn:microsoft.com/office/officeart/2008/layout/VerticalCurvedList"/>
    <dgm:cxn modelId="{58BD390D-1BA4-4BA6-96F8-E3683FA47291}" type="presParOf" srcId="{B0FF96E5-63B0-4DF5-B825-C8036E9CC390}" destId="{9C7B04E6-9005-4974-97CD-5B401E628F2E}" srcOrd="5" destOrd="0" presId="urn:microsoft.com/office/officeart/2008/layout/VerticalCurvedList"/>
    <dgm:cxn modelId="{07A42D66-F624-4A48-AA05-B5B6A315E1C0}" type="presParOf" srcId="{B0FF96E5-63B0-4DF5-B825-C8036E9CC390}" destId="{F08E505B-FDF4-4A67-9393-8F443ED91470}" srcOrd="6" destOrd="0" presId="urn:microsoft.com/office/officeart/2008/layout/VerticalCurvedList"/>
    <dgm:cxn modelId="{BDE8ED07-48F6-4D02-95E2-F812288BE9BB}" type="presParOf" srcId="{F08E505B-FDF4-4A67-9393-8F443ED91470}" destId="{504F9B8B-6B0B-442F-9A4D-2E565D45BB95}" srcOrd="0" destOrd="0" presId="urn:microsoft.com/office/officeart/2008/layout/VerticalCurvedList"/>
    <dgm:cxn modelId="{DD3C1EE5-BDE5-48FE-B7BB-6E516F62009F}" type="presParOf" srcId="{B0FF96E5-63B0-4DF5-B825-C8036E9CC390}" destId="{CA4913CA-3EA7-4930-BC92-DC1A76BDFDCA}" srcOrd="7" destOrd="0" presId="urn:microsoft.com/office/officeart/2008/layout/VerticalCurvedList"/>
    <dgm:cxn modelId="{62022512-C596-4A71-8238-28DA96B02E0D}" type="presParOf" srcId="{B0FF96E5-63B0-4DF5-B825-C8036E9CC390}" destId="{21AF3CA4-0AE8-4833-8FDB-1FDBDE51AF22}" srcOrd="8" destOrd="0" presId="urn:microsoft.com/office/officeart/2008/layout/VerticalCurvedList"/>
    <dgm:cxn modelId="{CF8FEABC-56E6-43D8-9A86-1A7243DFD6CB}" type="presParOf" srcId="{21AF3CA4-0AE8-4833-8FDB-1FDBDE51AF22}" destId="{9B901AA7-A634-4927-8061-42114E26CFCE}" srcOrd="0" destOrd="0" presId="urn:microsoft.com/office/officeart/2008/layout/VerticalCurvedList"/>
    <dgm:cxn modelId="{B2269DE9-D928-4F6B-A37D-43BCF556EB10}" type="presParOf" srcId="{B0FF96E5-63B0-4DF5-B825-C8036E9CC390}" destId="{776F9BDD-C627-46F2-9EB0-B7E9963E29A2}" srcOrd="9" destOrd="0" presId="urn:microsoft.com/office/officeart/2008/layout/VerticalCurvedList"/>
    <dgm:cxn modelId="{F62670F4-91A0-46EC-B888-F0FB780745AD}" type="presParOf" srcId="{B0FF96E5-63B0-4DF5-B825-C8036E9CC390}" destId="{9DE909C3-F48F-4AFC-B044-FF2A223BDDD5}" srcOrd="10" destOrd="0" presId="urn:microsoft.com/office/officeart/2008/layout/VerticalCurvedList"/>
    <dgm:cxn modelId="{B573C95D-D419-46EB-A271-AB0678879570}" type="presParOf" srcId="{9DE909C3-F48F-4AFC-B044-FF2A223BDDD5}" destId="{76752570-B494-40FA-B2E6-D4CFF8264609}" srcOrd="0" destOrd="0" presId="urn:microsoft.com/office/officeart/2008/layout/VerticalCurvedList"/>
    <dgm:cxn modelId="{1519A8D5-26F9-494F-ABB5-C0F2051DBC0A}" type="presParOf" srcId="{B0FF96E5-63B0-4DF5-B825-C8036E9CC390}" destId="{95136AF7-B561-4571-807A-9FCADBB516F0}" srcOrd="11" destOrd="0" presId="urn:microsoft.com/office/officeart/2008/layout/VerticalCurvedList"/>
    <dgm:cxn modelId="{37A71016-441F-4CB5-933C-2984D9884D47}" type="presParOf" srcId="{B0FF96E5-63B0-4DF5-B825-C8036E9CC390}" destId="{55458EAC-4345-4F90-B111-DCEED740E108}" srcOrd="12" destOrd="0" presId="urn:microsoft.com/office/officeart/2008/layout/VerticalCurvedList"/>
    <dgm:cxn modelId="{EA690EF5-C438-4B0B-8B99-9A2C8053C324}" type="presParOf" srcId="{55458EAC-4345-4F90-B111-DCEED740E108}" destId="{6D506978-5C9C-4214-ACB0-40337DDF6A89}" srcOrd="0" destOrd="0" presId="urn:microsoft.com/office/officeart/2008/layout/VerticalCurvedList"/>
    <dgm:cxn modelId="{AB90B29C-4195-4A97-B028-E80105323AAC}" type="presParOf" srcId="{B0FF96E5-63B0-4DF5-B825-C8036E9CC390}" destId="{7A13F05B-D0AC-4565-870A-01013A5A3F2B}" srcOrd="13" destOrd="0" presId="urn:microsoft.com/office/officeart/2008/layout/VerticalCurvedList"/>
    <dgm:cxn modelId="{506EFD5E-650A-43C7-9BB7-28D75E7BF85B}" type="presParOf" srcId="{B0FF96E5-63B0-4DF5-B825-C8036E9CC390}" destId="{7BC3F0F8-B7B0-485F-984F-71B250B89A49}" srcOrd="14" destOrd="0" presId="urn:microsoft.com/office/officeart/2008/layout/VerticalCurvedList"/>
    <dgm:cxn modelId="{8A5B3BDE-7CD3-4EE6-9070-09F6378BEF94}" type="presParOf" srcId="{7BC3F0F8-B7B0-485F-984F-71B250B89A49}" destId="{3BA24E85-548D-4DB4-A371-AE0F6757EE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AD493-757D-461D-830D-8246F4577348}">
      <dsp:nvSpPr>
        <dsp:cNvPr id="0" name=""/>
        <dsp:cNvSpPr/>
      </dsp:nvSpPr>
      <dsp:spPr>
        <a:xfrm>
          <a:off x="-4061801" y="-623448"/>
          <a:ext cx="4840203" cy="4840203"/>
        </a:xfrm>
        <a:prstGeom prst="blockArc">
          <a:avLst>
            <a:gd name="adj1" fmla="val 18900000"/>
            <a:gd name="adj2" fmla="val 2700000"/>
            <a:gd name="adj3" fmla="val 446"/>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A71CE-4D06-4DF8-B6C5-892E4C222CDC}">
      <dsp:nvSpPr>
        <dsp:cNvPr id="0" name=""/>
        <dsp:cNvSpPr/>
      </dsp:nvSpPr>
      <dsp:spPr>
        <a:xfrm>
          <a:off x="252288" y="163351"/>
          <a:ext cx="7075807" cy="32655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Branches</a:t>
          </a:r>
        </a:p>
      </dsp:txBody>
      <dsp:txXfrm>
        <a:off x="252288" y="163351"/>
        <a:ext cx="7075807" cy="326559"/>
      </dsp:txXfrm>
    </dsp:sp>
    <dsp:sp modelId="{75BD4115-1618-4099-BB66-0ADA03A92186}">
      <dsp:nvSpPr>
        <dsp:cNvPr id="0" name=""/>
        <dsp:cNvSpPr/>
      </dsp:nvSpPr>
      <dsp:spPr>
        <a:xfrm>
          <a:off x="0" y="122531"/>
          <a:ext cx="408199" cy="408199"/>
        </a:xfrm>
        <a:prstGeom prst="ellipse">
          <a:avLst/>
        </a:prstGeom>
        <a:solidFill>
          <a:schemeClr val="lt1">
            <a:hueOff val="0"/>
            <a:satOff val="0"/>
            <a:lumOff val="0"/>
            <a:alphaOff val="0"/>
          </a:schemeClr>
        </a:solidFill>
        <a:ln w="254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AD2B6-C2DD-4ADA-8878-0E5BD54B96B7}">
      <dsp:nvSpPr>
        <dsp:cNvPr id="0" name=""/>
        <dsp:cNvSpPr/>
      </dsp:nvSpPr>
      <dsp:spPr>
        <a:xfrm>
          <a:off x="548017" y="653478"/>
          <a:ext cx="6780078" cy="326559"/>
        </a:xfrm>
        <a:prstGeom prst="rect">
          <a:avLst/>
        </a:prstGeom>
        <a:solidFill>
          <a:schemeClr val="accent3">
            <a:hueOff val="-1041946"/>
            <a:satOff val="9456"/>
            <a:lumOff val="588"/>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Packaging</a:t>
          </a:r>
        </a:p>
      </dsp:txBody>
      <dsp:txXfrm>
        <a:off x="548017" y="653478"/>
        <a:ext cx="6780078" cy="326559"/>
      </dsp:txXfrm>
    </dsp:sp>
    <dsp:sp modelId="{39C8A401-0264-4998-A53B-9BD6355F3C32}">
      <dsp:nvSpPr>
        <dsp:cNvPr id="0" name=""/>
        <dsp:cNvSpPr/>
      </dsp:nvSpPr>
      <dsp:spPr>
        <a:xfrm>
          <a:off x="343917" y="612658"/>
          <a:ext cx="408199" cy="408199"/>
        </a:xfrm>
        <a:prstGeom prst="ellipse">
          <a:avLst/>
        </a:prstGeom>
        <a:solidFill>
          <a:schemeClr val="lt1">
            <a:hueOff val="0"/>
            <a:satOff val="0"/>
            <a:lumOff val="0"/>
            <a:alphaOff val="0"/>
          </a:schemeClr>
        </a:solidFill>
        <a:ln w="25400" cap="rnd" cmpd="sng" algn="ctr">
          <a:solidFill>
            <a:schemeClr val="accent3">
              <a:hueOff val="-1041946"/>
              <a:satOff val="9456"/>
              <a:lumOff val="588"/>
              <a:alphaOff val="0"/>
            </a:schemeClr>
          </a:solidFill>
          <a:prstDash val="solid"/>
        </a:ln>
        <a:effectLst/>
      </dsp:spPr>
      <dsp:style>
        <a:lnRef idx="2">
          <a:scrgbClr r="0" g="0" b="0"/>
        </a:lnRef>
        <a:fillRef idx="1">
          <a:scrgbClr r="0" g="0" b="0"/>
        </a:fillRef>
        <a:effectRef idx="0">
          <a:scrgbClr r="0" g="0" b="0"/>
        </a:effectRef>
        <a:fontRef idx="minor"/>
      </dsp:style>
    </dsp:sp>
    <dsp:sp modelId="{9C7B04E6-9005-4974-97CD-5B401E628F2E}">
      <dsp:nvSpPr>
        <dsp:cNvPr id="0" name=""/>
        <dsp:cNvSpPr/>
      </dsp:nvSpPr>
      <dsp:spPr>
        <a:xfrm>
          <a:off x="706038" y="1146753"/>
          <a:ext cx="6618020" cy="326559"/>
        </a:xfrm>
        <a:prstGeom prst="rect">
          <a:avLst/>
        </a:prstGeom>
        <a:solidFill>
          <a:schemeClr val="accent3">
            <a:hueOff val="-2083891"/>
            <a:satOff val="18913"/>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Builds</a:t>
          </a:r>
        </a:p>
      </dsp:txBody>
      <dsp:txXfrm>
        <a:off x="706038" y="1146753"/>
        <a:ext cx="6618020" cy="326559"/>
      </dsp:txXfrm>
    </dsp:sp>
    <dsp:sp modelId="{504F9B8B-6B0B-442F-9A4D-2E565D45BB95}">
      <dsp:nvSpPr>
        <dsp:cNvPr id="0" name=""/>
        <dsp:cNvSpPr/>
      </dsp:nvSpPr>
      <dsp:spPr>
        <a:xfrm>
          <a:off x="417853" y="1107189"/>
          <a:ext cx="408199" cy="408199"/>
        </a:xfrm>
        <a:prstGeom prst="ellipse">
          <a:avLst/>
        </a:prstGeom>
        <a:solidFill>
          <a:schemeClr val="lt1">
            <a:hueOff val="0"/>
            <a:satOff val="0"/>
            <a:lumOff val="0"/>
            <a:alphaOff val="0"/>
          </a:schemeClr>
        </a:solidFill>
        <a:ln w="25400" cap="rnd" cmpd="sng" algn="ctr">
          <a:solidFill>
            <a:schemeClr val="accent3">
              <a:hueOff val="-2083891"/>
              <a:satOff val="18913"/>
              <a:lumOff val="1176"/>
              <a:alphaOff val="0"/>
            </a:schemeClr>
          </a:solidFill>
          <a:prstDash val="solid"/>
        </a:ln>
        <a:effectLst/>
      </dsp:spPr>
      <dsp:style>
        <a:lnRef idx="2">
          <a:scrgbClr r="0" g="0" b="0"/>
        </a:lnRef>
        <a:fillRef idx="1">
          <a:scrgbClr r="0" g="0" b="0"/>
        </a:fillRef>
        <a:effectRef idx="0">
          <a:scrgbClr r="0" g="0" b="0"/>
        </a:effectRef>
        <a:fontRef idx="minor"/>
      </dsp:style>
    </dsp:sp>
    <dsp:sp modelId="{CA4913CA-3EA7-4930-BC92-DC1A76BDFDCA}">
      <dsp:nvSpPr>
        <dsp:cNvPr id="0" name=""/>
        <dsp:cNvSpPr/>
      </dsp:nvSpPr>
      <dsp:spPr>
        <a:xfrm>
          <a:off x="761819" y="1633373"/>
          <a:ext cx="6566277" cy="326559"/>
        </a:xfrm>
        <a:prstGeom prst="rect">
          <a:avLst/>
        </a:prstGeom>
        <a:solidFill>
          <a:schemeClr val="accent3">
            <a:hueOff val="-3125837"/>
            <a:satOff val="28369"/>
            <a:lumOff val="176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Distribution</a:t>
          </a:r>
        </a:p>
      </dsp:txBody>
      <dsp:txXfrm>
        <a:off x="761819" y="1633373"/>
        <a:ext cx="6566277" cy="326559"/>
      </dsp:txXfrm>
    </dsp:sp>
    <dsp:sp modelId="{9B901AA7-A634-4927-8061-42114E26CFCE}">
      <dsp:nvSpPr>
        <dsp:cNvPr id="0" name=""/>
        <dsp:cNvSpPr/>
      </dsp:nvSpPr>
      <dsp:spPr>
        <a:xfrm>
          <a:off x="557719" y="1592553"/>
          <a:ext cx="408199" cy="408199"/>
        </a:xfrm>
        <a:prstGeom prst="ellipse">
          <a:avLst/>
        </a:prstGeom>
        <a:solidFill>
          <a:schemeClr val="lt1">
            <a:hueOff val="0"/>
            <a:satOff val="0"/>
            <a:lumOff val="0"/>
            <a:alphaOff val="0"/>
          </a:schemeClr>
        </a:solidFill>
        <a:ln w="25400" cap="rnd" cmpd="sng" algn="ctr">
          <a:solidFill>
            <a:schemeClr val="accent3">
              <a:hueOff val="-3125837"/>
              <a:satOff val="28369"/>
              <a:lumOff val="1764"/>
              <a:alphaOff val="0"/>
            </a:schemeClr>
          </a:solidFill>
          <a:prstDash val="solid"/>
        </a:ln>
        <a:effectLst/>
      </dsp:spPr>
      <dsp:style>
        <a:lnRef idx="2">
          <a:scrgbClr r="0" g="0" b="0"/>
        </a:lnRef>
        <a:fillRef idx="1">
          <a:scrgbClr r="0" g="0" b="0"/>
        </a:fillRef>
        <a:effectRef idx="0">
          <a:scrgbClr r="0" g="0" b="0"/>
        </a:effectRef>
        <a:fontRef idx="minor"/>
      </dsp:style>
    </dsp:sp>
    <dsp:sp modelId="{776F9BDD-C627-46F2-9EB0-B7E9963E29A2}">
      <dsp:nvSpPr>
        <dsp:cNvPr id="0" name=""/>
        <dsp:cNvSpPr/>
      </dsp:nvSpPr>
      <dsp:spPr>
        <a:xfrm>
          <a:off x="710075" y="2123500"/>
          <a:ext cx="6618020" cy="326559"/>
        </a:xfrm>
        <a:prstGeom prst="rect">
          <a:avLst/>
        </a:prstGeom>
        <a:solidFill>
          <a:schemeClr val="accent3">
            <a:hueOff val="-4167783"/>
            <a:satOff val="37825"/>
            <a:lumOff val="235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Signing</a:t>
          </a:r>
        </a:p>
      </dsp:txBody>
      <dsp:txXfrm>
        <a:off x="710075" y="2123500"/>
        <a:ext cx="6618020" cy="326559"/>
      </dsp:txXfrm>
    </dsp:sp>
    <dsp:sp modelId="{76752570-B494-40FA-B2E6-D4CFF8264609}">
      <dsp:nvSpPr>
        <dsp:cNvPr id="0" name=""/>
        <dsp:cNvSpPr/>
      </dsp:nvSpPr>
      <dsp:spPr>
        <a:xfrm>
          <a:off x="436908" y="2087443"/>
          <a:ext cx="408199" cy="408199"/>
        </a:xfrm>
        <a:prstGeom prst="ellipse">
          <a:avLst/>
        </a:prstGeom>
        <a:solidFill>
          <a:schemeClr val="lt1">
            <a:hueOff val="0"/>
            <a:satOff val="0"/>
            <a:lumOff val="0"/>
            <a:alphaOff val="0"/>
          </a:schemeClr>
        </a:solidFill>
        <a:ln w="25400" cap="rnd" cmpd="sng" algn="ctr">
          <a:solidFill>
            <a:schemeClr val="accent3">
              <a:hueOff val="-4167783"/>
              <a:satOff val="37825"/>
              <a:lumOff val="2352"/>
              <a:alphaOff val="0"/>
            </a:schemeClr>
          </a:solidFill>
          <a:prstDash val="solid"/>
        </a:ln>
        <a:effectLst/>
      </dsp:spPr>
      <dsp:style>
        <a:lnRef idx="2">
          <a:scrgbClr r="0" g="0" b="0"/>
        </a:lnRef>
        <a:fillRef idx="1">
          <a:scrgbClr r="0" g="0" b="0"/>
        </a:fillRef>
        <a:effectRef idx="0">
          <a:scrgbClr r="0" g="0" b="0"/>
        </a:effectRef>
        <a:fontRef idx="minor"/>
      </dsp:style>
    </dsp:sp>
    <dsp:sp modelId="{95136AF7-B561-4571-807A-9FCADBB516F0}">
      <dsp:nvSpPr>
        <dsp:cNvPr id="0" name=""/>
        <dsp:cNvSpPr/>
      </dsp:nvSpPr>
      <dsp:spPr>
        <a:xfrm>
          <a:off x="548017" y="2613267"/>
          <a:ext cx="6780078" cy="326559"/>
        </a:xfrm>
        <a:prstGeom prst="rect">
          <a:avLst/>
        </a:prstGeom>
        <a:solidFill>
          <a:schemeClr val="accent3">
            <a:hueOff val="-5209728"/>
            <a:satOff val="47282"/>
            <a:lumOff val="294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Testing</a:t>
          </a:r>
        </a:p>
      </dsp:txBody>
      <dsp:txXfrm>
        <a:off x="548017" y="2613267"/>
        <a:ext cx="6780078" cy="326559"/>
      </dsp:txXfrm>
    </dsp:sp>
    <dsp:sp modelId="{6D506978-5C9C-4214-ACB0-40337DDF6A89}">
      <dsp:nvSpPr>
        <dsp:cNvPr id="0" name=""/>
        <dsp:cNvSpPr/>
      </dsp:nvSpPr>
      <dsp:spPr>
        <a:xfrm>
          <a:off x="343917" y="2572447"/>
          <a:ext cx="408199" cy="408199"/>
        </a:xfrm>
        <a:prstGeom prst="ellipse">
          <a:avLst/>
        </a:prstGeom>
        <a:solidFill>
          <a:schemeClr val="lt1">
            <a:hueOff val="0"/>
            <a:satOff val="0"/>
            <a:lumOff val="0"/>
            <a:alphaOff val="0"/>
          </a:schemeClr>
        </a:solidFill>
        <a:ln w="25400" cap="rnd" cmpd="sng" algn="ctr">
          <a:solidFill>
            <a:schemeClr val="accent3">
              <a:hueOff val="-5209728"/>
              <a:satOff val="47282"/>
              <a:lumOff val="2940"/>
              <a:alphaOff val="0"/>
            </a:schemeClr>
          </a:solidFill>
          <a:prstDash val="solid"/>
        </a:ln>
        <a:effectLst/>
      </dsp:spPr>
      <dsp:style>
        <a:lnRef idx="2">
          <a:scrgbClr r="0" g="0" b="0"/>
        </a:lnRef>
        <a:fillRef idx="1">
          <a:scrgbClr r="0" g="0" b="0"/>
        </a:fillRef>
        <a:effectRef idx="0">
          <a:scrgbClr r="0" g="0" b="0"/>
        </a:effectRef>
        <a:fontRef idx="minor"/>
      </dsp:style>
    </dsp:sp>
    <dsp:sp modelId="{7A13F05B-D0AC-4565-870A-01013A5A3F2B}">
      <dsp:nvSpPr>
        <dsp:cNvPr id="0" name=""/>
        <dsp:cNvSpPr/>
      </dsp:nvSpPr>
      <dsp:spPr>
        <a:xfrm>
          <a:off x="252288" y="3103394"/>
          <a:ext cx="7075807" cy="326559"/>
        </a:xfrm>
        <a:prstGeom prst="rect">
          <a:avLst/>
        </a:prstGeom>
        <a:solidFill>
          <a:schemeClr val="accent3">
            <a:hueOff val="-6251674"/>
            <a:satOff val="56738"/>
            <a:lumOff val="3528"/>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Telemetry</a:t>
          </a:r>
        </a:p>
      </dsp:txBody>
      <dsp:txXfrm>
        <a:off x="252288" y="3103394"/>
        <a:ext cx="7075807" cy="326559"/>
      </dsp:txXfrm>
    </dsp:sp>
    <dsp:sp modelId="{3BA24E85-548D-4DB4-A371-AE0F6757EE84}">
      <dsp:nvSpPr>
        <dsp:cNvPr id="0" name=""/>
        <dsp:cNvSpPr/>
      </dsp:nvSpPr>
      <dsp:spPr>
        <a:xfrm>
          <a:off x="48188" y="3062574"/>
          <a:ext cx="408199" cy="408199"/>
        </a:xfrm>
        <a:prstGeom prst="ellipse">
          <a:avLst/>
        </a:prstGeom>
        <a:solidFill>
          <a:schemeClr val="lt1">
            <a:hueOff val="0"/>
            <a:satOff val="0"/>
            <a:lumOff val="0"/>
            <a:alphaOff val="0"/>
          </a:schemeClr>
        </a:solidFill>
        <a:ln w="25400" cap="rnd" cmpd="sng" algn="ctr">
          <a:solidFill>
            <a:schemeClr val="accent3">
              <a:hueOff val="-6251674"/>
              <a:satOff val="56738"/>
              <a:lumOff val="35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D4471-D109-4ED7-AD7C-7839CE6A1BC5}">
      <dsp:nvSpPr>
        <dsp:cNvPr id="0" name=""/>
        <dsp:cNvSpPr/>
      </dsp:nvSpPr>
      <dsp:spPr>
        <a:xfrm>
          <a:off x="4518" y="211641"/>
          <a:ext cx="1350418" cy="1326549"/>
        </a:xfrm>
        <a:prstGeom prst="roundRect">
          <a:avLst>
            <a:gd name="adj" fmla="val 10000"/>
          </a:avLst>
        </a:prstGeom>
        <a:solidFill>
          <a:srgbClr val="72727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Web</a:t>
          </a:r>
        </a:p>
        <a:p>
          <a:pPr marL="0" lvl="0" indent="0" algn="ctr" defTabSz="933450">
            <a:lnSpc>
              <a:spcPct val="90000"/>
            </a:lnSpc>
            <a:spcBef>
              <a:spcPct val="0"/>
            </a:spcBef>
            <a:spcAft>
              <a:spcPct val="35000"/>
            </a:spcAft>
            <a:buNone/>
          </a:pPr>
          <a:r>
            <a:rPr lang="en-US" sz="2100" b="0" i="0" kern="1200"/>
            <a:t>    </a:t>
          </a:r>
          <a:r>
            <a:rPr lang="en-US" sz="2000" b="0" i="0" kern="1200"/>
            <a:t>Selenium</a:t>
          </a:r>
          <a:endParaRPr lang="en-US" sz="2100" b="0" i="0" kern="1200"/>
        </a:p>
      </dsp:txBody>
      <dsp:txXfrm>
        <a:off x="43371" y="250494"/>
        <a:ext cx="1272712" cy="1248843"/>
      </dsp:txXfrm>
    </dsp:sp>
    <dsp:sp modelId="{9601AE33-DC4A-4BB1-B4A4-1BF0CB40F33C}">
      <dsp:nvSpPr>
        <dsp:cNvPr id="0" name=""/>
        <dsp:cNvSpPr/>
      </dsp:nvSpPr>
      <dsp:spPr>
        <a:xfrm>
          <a:off x="1489978" y="707464"/>
          <a:ext cx="286288" cy="334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89978" y="774445"/>
        <a:ext cx="200402" cy="200941"/>
      </dsp:txXfrm>
    </dsp:sp>
    <dsp:sp modelId="{10FF9388-AB14-471B-838A-913A495BA357}">
      <dsp:nvSpPr>
        <dsp:cNvPr id="0" name=""/>
        <dsp:cNvSpPr/>
      </dsp:nvSpPr>
      <dsp:spPr>
        <a:xfrm>
          <a:off x="1895104" y="211641"/>
          <a:ext cx="1350418" cy="1326549"/>
        </a:xfrm>
        <a:prstGeom prst="roundRect">
          <a:avLst>
            <a:gd name="adj" fmla="val 10000"/>
          </a:avLst>
        </a:prstGeom>
        <a:solidFill>
          <a:srgbClr val="32145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Mobile</a:t>
          </a:r>
        </a:p>
        <a:p>
          <a:pPr marL="0" lvl="0" indent="0" algn="ctr" defTabSz="933450">
            <a:lnSpc>
              <a:spcPct val="90000"/>
            </a:lnSpc>
            <a:spcBef>
              <a:spcPct val="0"/>
            </a:spcBef>
            <a:spcAft>
              <a:spcPct val="35000"/>
            </a:spcAft>
            <a:buNone/>
          </a:pPr>
          <a:r>
            <a:rPr lang="en-US" sz="2100" kern="1200"/>
            <a:t>   </a:t>
          </a:r>
          <a:r>
            <a:rPr lang="en-US" sz="2000" kern="1200"/>
            <a:t>Appium</a:t>
          </a:r>
          <a:endParaRPr lang="en-US" sz="2100" kern="1200"/>
        </a:p>
      </dsp:txBody>
      <dsp:txXfrm>
        <a:off x="1933957" y="250494"/>
        <a:ext cx="1272712" cy="1248843"/>
      </dsp:txXfrm>
    </dsp:sp>
    <dsp:sp modelId="{DF6DB8F8-221F-4BAF-B640-B07CDDCDB8EF}">
      <dsp:nvSpPr>
        <dsp:cNvPr id="0" name=""/>
        <dsp:cNvSpPr/>
      </dsp:nvSpPr>
      <dsp:spPr>
        <a:xfrm>
          <a:off x="3380565" y="707464"/>
          <a:ext cx="286288" cy="3349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380565" y="774445"/>
        <a:ext cx="200402" cy="200941"/>
      </dsp:txXfrm>
    </dsp:sp>
    <dsp:sp modelId="{26FC13E4-C478-4EE0-8AD2-7D778400F14F}">
      <dsp:nvSpPr>
        <dsp:cNvPr id="0" name=""/>
        <dsp:cNvSpPr/>
      </dsp:nvSpPr>
      <dsp:spPr>
        <a:xfrm>
          <a:off x="3785690" y="211641"/>
          <a:ext cx="1350418" cy="1326549"/>
        </a:xfrm>
        <a:prstGeom prst="roundRect">
          <a:avLst>
            <a:gd name="adj" fmla="val 10000"/>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Desktop</a:t>
          </a:r>
        </a:p>
        <a:p>
          <a:pPr marL="0" lvl="0" indent="0" algn="ctr" defTabSz="933450">
            <a:lnSpc>
              <a:spcPct val="90000"/>
            </a:lnSpc>
            <a:spcBef>
              <a:spcPct val="0"/>
            </a:spcBef>
            <a:spcAft>
              <a:spcPct val="35000"/>
            </a:spcAft>
            <a:buNone/>
          </a:pPr>
          <a:r>
            <a:rPr lang="en-US" sz="2100" kern="1200" dirty="0"/>
            <a:t>    </a:t>
          </a:r>
          <a:r>
            <a:rPr lang="en-US" sz="1400" kern="1200" dirty="0" err="1"/>
            <a:t>WinAppDriver</a:t>
          </a:r>
          <a:r>
            <a:rPr lang="en-US" sz="2100" kern="1200" dirty="0"/>
            <a:t> </a:t>
          </a:r>
        </a:p>
      </dsp:txBody>
      <dsp:txXfrm>
        <a:off x="3824543" y="250494"/>
        <a:ext cx="1272712" cy="1248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AD493-757D-461D-830D-8246F4577348}">
      <dsp:nvSpPr>
        <dsp:cNvPr id="0" name=""/>
        <dsp:cNvSpPr/>
      </dsp:nvSpPr>
      <dsp:spPr>
        <a:xfrm>
          <a:off x="-4061801" y="-623448"/>
          <a:ext cx="4840203" cy="4840203"/>
        </a:xfrm>
        <a:prstGeom prst="blockArc">
          <a:avLst>
            <a:gd name="adj1" fmla="val 18900000"/>
            <a:gd name="adj2" fmla="val 2700000"/>
            <a:gd name="adj3" fmla="val 446"/>
          </a:avLst>
        </a:prstGeom>
        <a:noFill/>
        <a:ln w="2540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A71CE-4D06-4DF8-B6C5-892E4C222CDC}">
      <dsp:nvSpPr>
        <dsp:cNvPr id="0" name=""/>
        <dsp:cNvSpPr/>
      </dsp:nvSpPr>
      <dsp:spPr>
        <a:xfrm>
          <a:off x="252288" y="163351"/>
          <a:ext cx="7075807" cy="32655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Branches</a:t>
          </a:r>
        </a:p>
      </dsp:txBody>
      <dsp:txXfrm>
        <a:off x="252288" y="163351"/>
        <a:ext cx="7075807" cy="326559"/>
      </dsp:txXfrm>
    </dsp:sp>
    <dsp:sp modelId="{75BD4115-1618-4099-BB66-0ADA03A92186}">
      <dsp:nvSpPr>
        <dsp:cNvPr id="0" name=""/>
        <dsp:cNvSpPr/>
      </dsp:nvSpPr>
      <dsp:spPr>
        <a:xfrm>
          <a:off x="0" y="122531"/>
          <a:ext cx="408199" cy="408199"/>
        </a:xfrm>
        <a:prstGeom prst="ellipse">
          <a:avLst/>
        </a:prstGeom>
        <a:solidFill>
          <a:schemeClr val="lt1">
            <a:hueOff val="0"/>
            <a:satOff val="0"/>
            <a:lumOff val="0"/>
            <a:alphaOff val="0"/>
          </a:schemeClr>
        </a:solidFill>
        <a:ln w="2540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AD2B6-C2DD-4ADA-8878-0E5BD54B96B7}">
      <dsp:nvSpPr>
        <dsp:cNvPr id="0" name=""/>
        <dsp:cNvSpPr/>
      </dsp:nvSpPr>
      <dsp:spPr>
        <a:xfrm>
          <a:off x="548017" y="653478"/>
          <a:ext cx="6780078" cy="326559"/>
        </a:xfrm>
        <a:prstGeom prst="rect">
          <a:avLst/>
        </a:prstGeom>
        <a:solidFill>
          <a:schemeClr val="accent3">
            <a:hueOff val="-1041946"/>
            <a:satOff val="9456"/>
            <a:lumOff val="588"/>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Packaging</a:t>
          </a:r>
        </a:p>
      </dsp:txBody>
      <dsp:txXfrm>
        <a:off x="548017" y="653478"/>
        <a:ext cx="6780078" cy="326559"/>
      </dsp:txXfrm>
    </dsp:sp>
    <dsp:sp modelId="{39C8A401-0264-4998-A53B-9BD6355F3C32}">
      <dsp:nvSpPr>
        <dsp:cNvPr id="0" name=""/>
        <dsp:cNvSpPr/>
      </dsp:nvSpPr>
      <dsp:spPr>
        <a:xfrm>
          <a:off x="343917" y="612658"/>
          <a:ext cx="408199" cy="408199"/>
        </a:xfrm>
        <a:prstGeom prst="ellipse">
          <a:avLst/>
        </a:prstGeom>
        <a:solidFill>
          <a:schemeClr val="lt1">
            <a:hueOff val="0"/>
            <a:satOff val="0"/>
            <a:lumOff val="0"/>
            <a:alphaOff val="0"/>
          </a:schemeClr>
        </a:solidFill>
        <a:ln w="25400" cap="rnd" cmpd="sng" algn="ctr">
          <a:solidFill>
            <a:schemeClr val="accent3">
              <a:hueOff val="-1041946"/>
              <a:satOff val="9456"/>
              <a:lumOff val="588"/>
              <a:alphaOff val="0"/>
            </a:schemeClr>
          </a:solidFill>
          <a:prstDash val="solid"/>
        </a:ln>
        <a:effectLst/>
      </dsp:spPr>
      <dsp:style>
        <a:lnRef idx="2">
          <a:scrgbClr r="0" g="0" b="0"/>
        </a:lnRef>
        <a:fillRef idx="1">
          <a:scrgbClr r="0" g="0" b="0"/>
        </a:fillRef>
        <a:effectRef idx="0">
          <a:scrgbClr r="0" g="0" b="0"/>
        </a:effectRef>
        <a:fontRef idx="minor"/>
      </dsp:style>
    </dsp:sp>
    <dsp:sp modelId="{9C7B04E6-9005-4974-97CD-5B401E628F2E}">
      <dsp:nvSpPr>
        <dsp:cNvPr id="0" name=""/>
        <dsp:cNvSpPr/>
      </dsp:nvSpPr>
      <dsp:spPr>
        <a:xfrm>
          <a:off x="706038" y="1146753"/>
          <a:ext cx="6618020" cy="326559"/>
        </a:xfrm>
        <a:prstGeom prst="rect">
          <a:avLst/>
        </a:prstGeom>
        <a:solidFill>
          <a:schemeClr val="accent3">
            <a:hueOff val="-2083891"/>
            <a:satOff val="18913"/>
            <a:lumOff val="1176"/>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Builds</a:t>
          </a:r>
        </a:p>
      </dsp:txBody>
      <dsp:txXfrm>
        <a:off x="706038" y="1146753"/>
        <a:ext cx="6618020" cy="326559"/>
      </dsp:txXfrm>
    </dsp:sp>
    <dsp:sp modelId="{504F9B8B-6B0B-442F-9A4D-2E565D45BB95}">
      <dsp:nvSpPr>
        <dsp:cNvPr id="0" name=""/>
        <dsp:cNvSpPr/>
      </dsp:nvSpPr>
      <dsp:spPr>
        <a:xfrm>
          <a:off x="417853" y="1107189"/>
          <a:ext cx="408199" cy="408199"/>
        </a:xfrm>
        <a:prstGeom prst="ellipse">
          <a:avLst/>
        </a:prstGeom>
        <a:solidFill>
          <a:schemeClr val="lt1">
            <a:hueOff val="0"/>
            <a:satOff val="0"/>
            <a:lumOff val="0"/>
            <a:alphaOff val="0"/>
          </a:schemeClr>
        </a:solidFill>
        <a:ln w="25400" cap="rnd" cmpd="sng" algn="ctr">
          <a:solidFill>
            <a:schemeClr val="accent3">
              <a:hueOff val="-2083891"/>
              <a:satOff val="18913"/>
              <a:lumOff val="1176"/>
              <a:alphaOff val="0"/>
            </a:schemeClr>
          </a:solidFill>
          <a:prstDash val="solid"/>
        </a:ln>
        <a:effectLst/>
      </dsp:spPr>
      <dsp:style>
        <a:lnRef idx="2">
          <a:scrgbClr r="0" g="0" b="0"/>
        </a:lnRef>
        <a:fillRef idx="1">
          <a:scrgbClr r="0" g="0" b="0"/>
        </a:fillRef>
        <a:effectRef idx="0">
          <a:scrgbClr r="0" g="0" b="0"/>
        </a:effectRef>
        <a:fontRef idx="minor"/>
      </dsp:style>
    </dsp:sp>
    <dsp:sp modelId="{CA4913CA-3EA7-4930-BC92-DC1A76BDFDCA}">
      <dsp:nvSpPr>
        <dsp:cNvPr id="0" name=""/>
        <dsp:cNvSpPr/>
      </dsp:nvSpPr>
      <dsp:spPr>
        <a:xfrm>
          <a:off x="761819" y="1633373"/>
          <a:ext cx="6566277" cy="326559"/>
        </a:xfrm>
        <a:prstGeom prst="rect">
          <a:avLst/>
        </a:prstGeom>
        <a:solidFill>
          <a:schemeClr val="accent3">
            <a:hueOff val="-3125837"/>
            <a:satOff val="28369"/>
            <a:lumOff val="1764"/>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Distribution</a:t>
          </a:r>
        </a:p>
      </dsp:txBody>
      <dsp:txXfrm>
        <a:off x="761819" y="1633373"/>
        <a:ext cx="6566277" cy="326559"/>
      </dsp:txXfrm>
    </dsp:sp>
    <dsp:sp modelId="{9B901AA7-A634-4927-8061-42114E26CFCE}">
      <dsp:nvSpPr>
        <dsp:cNvPr id="0" name=""/>
        <dsp:cNvSpPr/>
      </dsp:nvSpPr>
      <dsp:spPr>
        <a:xfrm>
          <a:off x="557719" y="1592553"/>
          <a:ext cx="408199" cy="408199"/>
        </a:xfrm>
        <a:prstGeom prst="ellipse">
          <a:avLst/>
        </a:prstGeom>
        <a:solidFill>
          <a:schemeClr val="lt1">
            <a:hueOff val="0"/>
            <a:satOff val="0"/>
            <a:lumOff val="0"/>
            <a:alphaOff val="0"/>
          </a:schemeClr>
        </a:solidFill>
        <a:ln w="25400" cap="rnd" cmpd="sng" algn="ctr">
          <a:solidFill>
            <a:schemeClr val="accent3">
              <a:hueOff val="-3125837"/>
              <a:satOff val="28369"/>
              <a:lumOff val="1764"/>
              <a:alphaOff val="0"/>
            </a:schemeClr>
          </a:solidFill>
          <a:prstDash val="solid"/>
        </a:ln>
        <a:effectLst/>
      </dsp:spPr>
      <dsp:style>
        <a:lnRef idx="2">
          <a:scrgbClr r="0" g="0" b="0"/>
        </a:lnRef>
        <a:fillRef idx="1">
          <a:scrgbClr r="0" g="0" b="0"/>
        </a:fillRef>
        <a:effectRef idx="0">
          <a:scrgbClr r="0" g="0" b="0"/>
        </a:effectRef>
        <a:fontRef idx="minor"/>
      </dsp:style>
    </dsp:sp>
    <dsp:sp modelId="{776F9BDD-C627-46F2-9EB0-B7E9963E29A2}">
      <dsp:nvSpPr>
        <dsp:cNvPr id="0" name=""/>
        <dsp:cNvSpPr/>
      </dsp:nvSpPr>
      <dsp:spPr>
        <a:xfrm>
          <a:off x="710075" y="2123500"/>
          <a:ext cx="6618020" cy="326559"/>
        </a:xfrm>
        <a:prstGeom prst="rect">
          <a:avLst/>
        </a:prstGeom>
        <a:solidFill>
          <a:schemeClr val="accent3">
            <a:hueOff val="-4167783"/>
            <a:satOff val="37825"/>
            <a:lumOff val="2352"/>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Signing</a:t>
          </a:r>
        </a:p>
      </dsp:txBody>
      <dsp:txXfrm>
        <a:off x="710075" y="2123500"/>
        <a:ext cx="6618020" cy="326559"/>
      </dsp:txXfrm>
    </dsp:sp>
    <dsp:sp modelId="{76752570-B494-40FA-B2E6-D4CFF8264609}">
      <dsp:nvSpPr>
        <dsp:cNvPr id="0" name=""/>
        <dsp:cNvSpPr/>
      </dsp:nvSpPr>
      <dsp:spPr>
        <a:xfrm>
          <a:off x="436908" y="2087443"/>
          <a:ext cx="408199" cy="408199"/>
        </a:xfrm>
        <a:prstGeom prst="ellipse">
          <a:avLst/>
        </a:prstGeom>
        <a:solidFill>
          <a:schemeClr val="lt1">
            <a:hueOff val="0"/>
            <a:satOff val="0"/>
            <a:lumOff val="0"/>
            <a:alphaOff val="0"/>
          </a:schemeClr>
        </a:solidFill>
        <a:ln w="25400" cap="rnd" cmpd="sng" algn="ctr">
          <a:solidFill>
            <a:schemeClr val="accent3">
              <a:hueOff val="-4167783"/>
              <a:satOff val="37825"/>
              <a:lumOff val="2352"/>
              <a:alphaOff val="0"/>
            </a:schemeClr>
          </a:solidFill>
          <a:prstDash val="solid"/>
        </a:ln>
        <a:effectLst/>
      </dsp:spPr>
      <dsp:style>
        <a:lnRef idx="2">
          <a:scrgbClr r="0" g="0" b="0"/>
        </a:lnRef>
        <a:fillRef idx="1">
          <a:scrgbClr r="0" g="0" b="0"/>
        </a:fillRef>
        <a:effectRef idx="0">
          <a:scrgbClr r="0" g="0" b="0"/>
        </a:effectRef>
        <a:fontRef idx="minor"/>
      </dsp:style>
    </dsp:sp>
    <dsp:sp modelId="{95136AF7-B561-4571-807A-9FCADBB516F0}">
      <dsp:nvSpPr>
        <dsp:cNvPr id="0" name=""/>
        <dsp:cNvSpPr/>
      </dsp:nvSpPr>
      <dsp:spPr>
        <a:xfrm>
          <a:off x="548017" y="2613267"/>
          <a:ext cx="6780078" cy="326559"/>
        </a:xfrm>
        <a:prstGeom prst="rect">
          <a:avLst/>
        </a:prstGeom>
        <a:solidFill>
          <a:schemeClr val="accent3">
            <a:hueOff val="-5209728"/>
            <a:satOff val="47282"/>
            <a:lumOff val="294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Testing</a:t>
          </a:r>
        </a:p>
      </dsp:txBody>
      <dsp:txXfrm>
        <a:off x="548017" y="2613267"/>
        <a:ext cx="6780078" cy="326559"/>
      </dsp:txXfrm>
    </dsp:sp>
    <dsp:sp modelId="{6D506978-5C9C-4214-ACB0-40337DDF6A89}">
      <dsp:nvSpPr>
        <dsp:cNvPr id="0" name=""/>
        <dsp:cNvSpPr/>
      </dsp:nvSpPr>
      <dsp:spPr>
        <a:xfrm>
          <a:off x="343917" y="2572447"/>
          <a:ext cx="408199" cy="408199"/>
        </a:xfrm>
        <a:prstGeom prst="ellipse">
          <a:avLst/>
        </a:prstGeom>
        <a:solidFill>
          <a:schemeClr val="lt1">
            <a:hueOff val="0"/>
            <a:satOff val="0"/>
            <a:lumOff val="0"/>
            <a:alphaOff val="0"/>
          </a:schemeClr>
        </a:solidFill>
        <a:ln w="25400" cap="rnd" cmpd="sng" algn="ctr">
          <a:solidFill>
            <a:schemeClr val="accent3">
              <a:hueOff val="-5209728"/>
              <a:satOff val="47282"/>
              <a:lumOff val="2940"/>
              <a:alphaOff val="0"/>
            </a:schemeClr>
          </a:solidFill>
          <a:prstDash val="solid"/>
        </a:ln>
        <a:effectLst/>
      </dsp:spPr>
      <dsp:style>
        <a:lnRef idx="2">
          <a:scrgbClr r="0" g="0" b="0"/>
        </a:lnRef>
        <a:fillRef idx="1">
          <a:scrgbClr r="0" g="0" b="0"/>
        </a:fillRef>
        <a:effectRef idx="0">
          <a:scrgbClr r="0" g="0" b="0"/>
        </a:effectRef>
        <a:fontRef idx="minor"/>
      </dsp:style>
    </dsp:sp>
    <dsp:sp modelId="{7A13F05B-D0AC-4565-870A-01013A5A3F2B}">
      <dsp:nvSpPr>
        <dsp:cNvPr id="0" name=""/>
        <dsp:cNvSpPr/>
      </dsp:nvSpPr>
      <dsp:spPr>
        <a:xfrm>
          <a:off x="252288" y="3103394"/>
          <a:ext cx="7075807" cy="326559"/>
        </a:xfrm>
        <a:prstGeom prst="rect">
          <a:avLst/>
        </a:prstGeom>
        <a:solidFill>
          <a:schemeClr val="accent3">
            <a:hueOff val="-6251674"/>
            <a:satOff val="56738"/>
            <a:lumOff val="3528"/>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207"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latin typeface="+mj-lt"/>
            </a:rPr>
            <a:t>Telemetry</a:t>
          </a:r>
        </a:p>
      </dsp:txBody>
      <dsp:txXfrm>
        <a:off x="252288" y="3103394"/>
        <a:ext cx="7075807" cy="326559"/>
      </dsp:txXfrm>
    </dsp:sp>
    <dsp:sp modelId="{3BA24E85-548D-4DB4-A371-AE0F6757EE84}">
      <dsp:nvSpPr>
        <dsp:cNvPr id="0" name=""/>
        <dsp:cNvSpPr/>
      </dsp:nvSpPr>
      <dsp:spPr>
        <a:xfrm>
          <a:off x="48188" y="3062574"/>
          <a:ext cx="408199" cy="408199"/>
        </a:xfrm>
        <a:prstGeom prst="ellipse">
          <a:avLst/>
        </a:prstGeom>
        <a:solidFill>
          <a:schemeClr val="lt1">
            <a:hueOff val="0"/>
            <a:satOff val="0"/>
            <a:lumOff val="0"/>
            <a:alphaOff val="0"/>
          </a:schemeClr>
        </a:solidFill>
        <a:ln w="25400" cap="rnd" cmpd="sng" algn="ctr">
          <a:solidFill>
            <a:schemeClr val="accent3">
              <a:hueOff val="-6251674"/>
              <a:satOff val="56738"/>
              <a:lumOff val="35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243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945" indent="-245945">
              <a:buFontTx/>
              <a:buChar char="-"/>
            </a:pPr>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2216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960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49314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1311275" eaLnBrk="0" hangingPunct="0"/>
            <a:r>
              <a:rPr lang="en-US" sz="6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6/10/2019 3:16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73121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7889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717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6/11/2019 2:57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2940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1311275" eaLnBrk="0" hangingPunct="0"/>
            <a:r>
              <a:rPr lang="en-US" sz="6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6/10/2019 2:20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210547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1311275" eaLnBrk="0" hangingPunct="0"/>
            <a:r>
              <a:rPr lang="en-US" sz="6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6/10/2019 2:20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84360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4661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3263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1311275" eaLnBrk="0" hangingPunct="0"/>
            <a:r>
              <a:rPr lang="en-US" sz="6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6/10/2019 2:20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6700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608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7836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1311275" rtl="0" eaLnBrk="0"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6/10/2019 2:20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387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accent1"/>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latin typeface="Calibri Light" pitchFamily="34" charset="0"/>
                <a:cs typeface="Segoe UI" pitchFamily="34" charset="0"/>
              </a:defRPr>
            </a:lvl1pPr>
          </a:lstStyle>
          <a:p>
            <a:r>
              <a:rPr lang="en-US"/>
              <a:t>Click to edit Master subtitle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790950"/>
            <a:ext cx="3282950" cy="119380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3625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03053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AEB"/>
        </a:solidFill>
        <a:effectLst/>
      </p:bgPr>
    </p:bg>
    <p:spTree>
      <p:nvGrpSpPr>
        <p:cNvPr id="1" name=""/>
        <p:cNvGrpSpPr/>
        <p:nvPr/>
      </p:nvGrpSpPr>
      <p:grpSpPr>
        <a:xfrm>
          <a:off x="0" y="0"/>
          <a:ext cx="0" cy="0"/>
          <a:chOff x="0" y="0"/>
          <a:chExt cx="0" cy="0"/>
        </a:xfrm>
      </p:grpSpPr>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userDrawn="1"/>
        </p:nvPicPr>
        <p:blipFill>
          <a:blip r:embed="rId2"/>
          <a:stretch>
            <a:fillRect/>
          </a:stretch>
        </p:blipFill>
        <p:spPr bwMode="black">
          <a:xfrm>
            <a:off x="432450" y="446131"/>
            <a:ext cx="1024830" cy="219456"/>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userDrawn="1"/>
        </p:nvGrpSpPr>
        <p:grpSpPr>
          <a:xfrm>
            <a:off x="432450" y="1501815"/>
            <a:ext cx="3127519" cy="1726040"/>
            <a:chOff x="576600" y="2002419"/>
            <a:chExt cx="4170025" cy="2301387"/>
          </a:xfrm>
        </p:grpSpPr>
        <p:pic>
          <p:nvPicPr>
            <p:cNvPr id="3" name="Picture 2" descr="Microsoft Build logo&#10;&#10;">
              <a:extLst>
                <a:ext uri="{FF2B5EF4-FFF2-40B4-BE49-F238E27FC236}">
                  <a16:creationId xmlns:a16="http://schemas.microsoft.com/office/drawing/2014/main" id="{88B1501B-B3B4-4848-B7C2-263C99292DD2}"/>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7" name="Picture 6" descr="May 6-8, 2019">
              <a:extLst>
                <a:ext uri="{FF2B5EF4-FFF2-40B4-BE49-F238E27FC236}">
                  <a16:creationId xmlns:a16="http://schemas.microsoft.com/office/drawing/2014/main" id="{7A0C8DF6-81D8-4842-A0DF-8FE8AA8464E1}"/>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10" name="Picture 9">
            <a:extLst>
              <a:ext uri="{FF2B5EF4-FFF2-40B4-BE49-F238E27FC236}">
                <a16:creationId xmlns:a16="http://schemas.microsoft.com/office/drawing/2014/main" id="{11A79512-5207-4C2D-93CE-D43C0082D2A3}"/>
              </a:ext>
              <a:ext uri="{C183D7F6-B498-43B3-948B-1728B52AA6E4}">
                <adec:decorative xmlns:adec="http://schemas.microsoft.com/office/drawing/2017/decorative" val="1"/>
              </a:ext>
            </a:extLst>
          </p:cNvPr>
          <p:cNvPicPr>
            <a:picLocks noChangeAspect="1"/>
          </p:cNvPicPr>
          <p:nvPr userDrawn="1"/>
        </p:nvPicPr>
        <p:blipFill rotWithShape="1">
          <a:blip r:embed="rId5"/>
          <a:srcRect l="32564"/>
          <a:stretch/>
        </p:blipFill>
        <p:spPr>
          <a:xfrm>
            <a:off x="2977587" y="1"/>
            <a:ext cx="6166413" cy="5143499"/>
          </a:xfrm>
          <a:prstGeom prst="rect">
            <a:avLst/>
          </a:prstGeom>
        </p:spPr>
      </p:pic>
    </p:spTree>
    <p:extLst>
      <p:ext uri="{BB962C8B-B14F-4D97-AF65-F5344CB8AC3E}">
        <p14:creationId xmlns:p14="http://schemas.microsoft.com/office/powerpoint/2010/main" val="3266235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userDrawn="1"/>
        </p:nvPicPr>
        <p:blipFill>
          <a:blip r:embed="rId2"/>
          <a:stretch>
            <a:fillRect/>
          </a:stretch>
        </p:blipFill>
        <p:spPr bwMode="black">
          <a:xfrm>
            <a:off x="438150" y="439341"/>
            <a:ext cx="1024830" cy="219456"/>
          </a:xfrm>
          <a:prstGeom prst="rect">
            <a:avLst/>
          </a:prstGeom>
        </p:spPr>
      </p:pic>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441198" y="1819156"/>
            <a:ext cx="3125915" cy="830997"/>
          </a:xfrm>
        </p:spPr>
        <p:txBody>
          <a:bodyPr anchor="b" anchorCtr="0">
            <a:spAutoFit/>
          </a:bodyPr>
          <a:lstStyle>
            <a:lvl1pPr>
              <a:defRPr>
                <a:gradFill>
                  <a:gsLst>
                    <a:gs pos="8333">
                      <a:schemeClr val="tx1"/>
                    </a:gs>
                    <a:gs pos="26000">
                      <a:schemeClr val="tx1"/>
                    </a:gs>
                  </a:gsLst>
                  <a:lin ang="5400000" scaled="1"/>
                </a:gradFill>
              </a:defRPr>
            </a:lvl1pPr>
          </a:lstStyle>
          <a:p>
            <a:r>
              <a:rPr lang="en-US"/>
              <a:t>Event name or presentation title </a:t>
            </a:r>
          </a:p>
        </p:txBody>
      </p:sp>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436532" y="2971800"/>
            <a:ext cx="3123437" cy="253916"/>
          </a:xfrm>
          <a:noFill/>
        </p:spPr>
        <p:txBody>
          <a:bodyPr wrap="square" lIns="0" tIns="0" rIns="0" bIns="0">
            <a:spAutoFit/>
          </a:bodyPr>
          <a:lstStyle>
            <a:lvl1pPr marL="0" indent="0">
              <a:spcBef>
                <a:spcPts val="0"/>
              </a:spcBef>
              <a:buNone/>
              <a:defRPr sz="165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a:t>Speaker name or subtitle</a:t>
            </a:r>
          </a:p>
        </p:txBody>
      </p:sp>
      <p:grpSp>
        <p:nvGrpSpPr>
          <p:cNvPr id="13" name="Group 12">
            <a:extLst>
              <a:ext uri="{FF2B5EF4-FFF2-40B4-BE49-F238E27FC236}">
                <a16:creationId xmlns:a16="http://schemas.microsoft.com/office/drawing/2014/main" id="{5C67BE41-7986-462F-AC1B-939AF1CF94E7}"/>
              </a:ext>
              <a:ext uri="{C183D7F6-B498-43B3-948B-1728B52AA6E4}">
                <adec:decorative xmlns:adec="http://schemas.microsoft.com/office/drawing/2017/decorative" val="1"/>
              </a:ext>
            </a:extLst>
          </p:cNvPr>
          <p:cNvGrpSpPr/>
          <p:nvPr userDrawn="1"/>
        </p:nvGrpSpPr>
        <p:grpSpPr bwMode="gray">
          <a:xfrm>
            <a:off x="3920490" y="0"/>
            <a:ext cx="5223510" cy="51435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62033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30853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8665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438151" y="1076325"/>
            <a:ext cx="3908822"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4792266" y="1076325"/>
            <a:ext cx="3914775"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1636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441197" y="342900"/>
            <a:ext cx="8263890" cy="415499"/>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438150"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5985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3820399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438151" y="342900"/>
            <a:ext cx="4131314" cy="295466"/>
          </a:xfrm>
        </p:spPr>
        <p:txBody>
          <a:bodyPr tIns="64008"/>
          <a:lstStyle>
            <a:lvl1pPr>
              <a:defRPr sz="15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864623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41197" y="1512153"/>
            <a:ext cx="3118772" cy="830997"/>
          </a:xfrm>
        </p:spPr>
        <p:txBody>
          <a:bodyPr anchor="b"/>
          <a:lstStyle>
            <a:lvl1pPr>
              <a:defRPr>
                <a:gradFill>
                  <a:gsLst>
                    <a:gs pos="1250">
                      <a:schemeClr val="tx1"/>
                    </a:gs>
                    <a:gs pos="100000">
                      <a:schemeClr val="tx1"/>
                    </a:gs>
                  </a:gsLst>
                  <a:lin ang="5400000" scaled="0"/>
                </a:gradFill>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38150" y="2651655"/>
            <a:ext cx="3121819" cy="253916"/>
          </a:xfrm>
        </p:spPr>
        <p:txBody>
          <a:bodyPr/>
          <a:lstStyle>
            <a:lvl1pPr marL="0" indent="0">
              <a:buNone/>
              <a:defRPr sz="165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Click to edit Master text styles</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80161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1"/>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441197" y="2155061"/>
            <a:ext cx="3119963" cy="830997"/>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90934113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441198" y="2247395"/>
            <a:ext cx="3122344" cy="646331"/>
          </a:xfrm>
        </p:spPr>
        <p:txBody>
          <a:bodyPr anchor="t"/>
          <a:lstStyle>
            <a:lvl1pPr>
              <a:defRPr sz="2100">
                <a:gradFill>
                  <a:gsLst>
                    <a:gs pos="1250">
                      <a:schemeClr val="tx1"/>
                    </a:gs>
                    <a:gs pos="100000">
                      <a:schemeClr val="tx1"/>
                    </a:gs>
                  </a:gsLst>
                  <a:lin ang="5400000" scaled="0"/>
                </a:gradFill>
              </a:defRPr>
            </a:lvl1pPr>
          </a:lstStyle>
          <a:p>
            <a:r>
              <a:rPr lang="en-US"/>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8178795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441197" y="407709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2710063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441197" y="64971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171450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57160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441197" y="342900"/>
            <a:ext cx="8263890" cy="415498"/>
          </a:xfrm>
        </p:spPr>
        <p:txBody>
          <a:bodyPr/>
          <a:lstStyle>
            <a:lvl1pPr>
              <a:defRPr>
                <a:gradFill>
                  <a:gsLst>
                    <a:gs pos="26923">
                      <a:schemeClr val="tx1"/>
                    </a:gs>
                    <a:gs pos="65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8149"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436959"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1395"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4681395"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1570117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441197" y="342900"/>
            <a:ext cx="8263890" cy="415498"/>
          </a:xfrm>
        </p:spPr>
        <p:txBody>
          <a:bodyPr/>
          <a:lstStyle>
            <a:lvl1pPr>
              <a:defRPr>
                <a:gradFill>
                  <a:gsLst>
                    <a:gs pos="36538">
                      <a:schemeClr val="tx1"/>
                    </a:gs>
                    <a:gs pos="6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436959"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26898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3269218"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100764"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6100882"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3408824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441197" y="342900"/>
            <a:ext cx="8263890" cy="415498"/>
          </a:xfrm>
        </p:spPr>
        <p:txBody>
          <a:bodyPr/>
          <a:lstStyle>
            <a:lvl1pPr>
              <a:defRPr>
                <a:gradFill>
                  <a:gsLst>
                    <a:gs pos="9615">
                      <a:schemeClr val="tx1"/>
                    </a:gs>
                    <a:gs pos="26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436959"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2560431"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256043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3903"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4683903"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6807375"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680542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7052723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6086475" y="1513285"/>
            <a:ext cx="2620566" cy="230832"/>
          </a:xfrm>
        </p:spPr>
        <p:txBody>
          <a:bodyPr/>
          <a:lstStyle>
            <a:lvl1pPr marL="0" indent="0">
              <a:buFontTx/>
              <a:buNone/>
              <a:defRPr sz="15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436959" y="1077516"/>
            <a:ext cx="5439966" cy="3624263"/>
          </a:xfrm>
          <a:blipFill>
            <a:blip r:embed="rId2"/>
            <a:stretch>
              <a:fillRect/>
            </a:stretch>
          </a:blipFill>
        </p:spPr>
        <p:txBody>
          <a:bodyPr bIns="1005840" anchor="ctr">
            <a:noAutofit/>
          </a:bodyPr>
          <a:lstStyle>
            <a:lvl1pPr marL="0" indent="0" algn="ctr">
              <a:buNone/>
              <a:defRPr sz="75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42939425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438150" y="1729380"/>
            <a:ext cx="2601717" cy="830997"/>
          </a:xfrm>
        </p:spPr>
        <p:txBody>
          <a:bodyPr/>
          <a:lstStyle>
            <a:lvl1pPr>
              <a:defRPr sz="2700">
                <a:gradFill>
                  <a:gsLst>
                    <a:gs pos="15385">
                      <a:schemeClr val="tx1"/>
                    </a:gs>
                    <a:gs pos="36000">
                      <a:schemeClr val="tx1"/>
                    </a:gs>
                  </a:gsLst>
                  <a:lin ang="5400000" scaled="0"/>
                </a:gra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3484578" y="1835279"/>
            <a:ext cx="5220891" cy="276999"/>
          </a:xfrm>
        </p:spPr>
        <p:txBody>
          <a:bodyPr/>
          <a:lstStyle>
            <a:lvl1pPr marL="0" indent="0">
              <a:spcAft>
                <a:spcPts val="900"/>
              </a:spcAft>
              <a:buNone/>
              <a:defRPr sz="1800"/>
            </a:lvl1pPr>
            <a:lvl2pPr marL="17145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441198" y="1513285"/>
            <a:ext cx="2607994"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3486150" y="1513285"/>
            <a:ext cx="5220891"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14926"/>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402164456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accent1"/>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157058108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side by sid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41198" y="2362811"/>
            <a:ext cx="2386520" cy="415498"/>
          </a:xfrm>
        </p:spPr>
        <p:txBody>
          <a:bodyPr anchor="ctr"/>
          <a:lstStyle>
            <a:lvl1pPr>
              <a:defRPr/>
            </a:lvl1pPr>
          </a:lstStyle>
          <a:p>
            <a:r>
              <a:rPr lang="en-US"/>
              <a:t>Title</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67075" y="1933575"/>
            <a:ext cx="0" cy="127635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706416" y="2408977"/>
            <a:ext cx="5000625" cy="323165"/>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905019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18451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4737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6975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54206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127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9807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0972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441197" y="1077517"/>
            <a:ext cx="8263890" cy="1431161"/>
          </a:xfrm>
        </p:spPr>
        <p:txBody>
          <a:bodyPr/>
          <a:lstStyle>
            <a:lvl1pPr marL="0" indent="0">
              <a:buNone/>
              <a:defRPr sz="21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25991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438455" indent="0">
              <a:buNone/>
              <a:defRPr sz="15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610922"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788248"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80661"/>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438150" y="439341"/>
            <a:ext cx="1024684" cy="219456"/>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8028554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438150" y="1077516"/>
            <a:ext cx="8264129" cy="1661993"/>
          </a:xfrm>
        </p:spPr>
        <p:txBody>
          <a:bodyPr>
            <a:spAutoFit/>
          </a:bodyPr>
          <a:lstStyle>
            <a:lvl1pPr>
              <a:defRPr sz="2700">
                <a:latin typeface="+mn-lt"/>
              </a:defRPr>
            </a:lvl1pPr>
            <a:lvl2pPr>
              <a:defRPr sz="2100">
                <a:latin typeface="+mn-lt"/>
              </a:defRPr>
            </a:lvl2pPr>
            <a:lvl3pPr>
              <a:defRPr sz="1800">
                <a:latin typeface="+mn-lt"/>
              </a:defRPr>
            </a:lvl3pPr>
            <a:lvl4pPr>
              <a:defRPr sz="150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4701779"/>
            <a:ext cx="9144001" cy="441722"/>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2239895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1209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51394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438151" y="1076325"/>
            <a:ext cx="3908822" cy="1209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4792266" y="1076325"/>
            <a:ext cx="3914775" cy="1209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8815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Walkin">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7C699FA-BA33-454A-9C3E-E5D9BAC34E82}"/>
              </a:ext>
            </a:extLst>
          </p:cNvPr>
          <p:cNvPicPr>
            <a:picLocks noChangeAspect="1"/>
          </p:cNvPicPr>
          <p:nvPr userDrawn="1"/>
        </p:nvPicPr>
        <p:blipFill rotWithShape="1">
          <a:blip r:embed="rId2"/>
          <a:srcRect l="261" t="27114" r="-1" b="26985"/>
          <a:stretch/>
        </p:blipFill>
        <p:spPr bwMode="ltGray">
          <a:xfrm>
            <a:off x="0" y="1395412"/>
            <a:ext cx="9141714" cy="2362201"/>
          </a:xfrm>
          <a:prstGeom prst="rect">
            <a:avLst/>
          </a:prstGeom>
        </p:spPr>
      </p:pic>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3"/>
          <a:stretch>
            <a:fillRect/>
          </a:stretch>
        </p:blipFill>
        <p:spPr bwMode="black">
          <a:xfrm>
            <a:off x="438150" y="439341"/>
            <a:ext cx="1024684" cy="219456"/>
          </a:xfrm>
          <a:prstGeom prst="rect">
            <a:avLst/>
          </a:prstGeom>
        </p:spPr>
      </p:pic>
      <p:sp>
        <p:nvSpPr>
          <p:cNvPr id="10" name="Title 1">
            <a:extLst>
              <a:ext uri="{FF2B5EF4-FFF2-40B4-BE49-F238E27FC236}">
                <a16:creationId xmlns:a16="http://schemas.microsoft.com/office/drawing/2014/main" id="{3B45E500-FA10-48B3-B0F7-A9DC5DCCC8DA}"/>
              </a:ext>
            </a:extLst>
          </p:cNvPr>
          <p:cNvSpPr txBox="1">
            <a:spLocks/>
          </p:cNvSpPr>
          <p:nvPr userDrawn="1"/>
        </p:nvSpPr>
        <p:spPr>
          <a:xfrm>
            <a:off x="441198" y="2299513"/>
            <a:ext cx="5616703" cy="553998"/>
          </a:xfrm>
          <a:prstGeom prst="rect">
            <a:avLst/>
          </a:prstGeom>
        </p:spPr>
        <p:txBody>
          <a:bodyPr vert="horz" wrap="square" lIns="0" tIns="0" rIns="0" bIns="0" rtlCol="0" anchor="ctr" anchorCtr="0">
            <a:spAutoFit/>
          </a:bodyPr>
          <a:lstStyle>
            <a:lvl1pPr algn="l" defTabSz="932742" rtl="0" eaLnBrk="1" latinLnBrk="0" hangingPunct="1">
              <a:lnSpc>
                <a:spcPct val="100000"/>
              </a:lnSpc>
              <a:spcBef>
                <a:spcPct val="0"/>
              </a:spcBef>
              <a:buNone/>
              <a:defRPr lang="en-US" sz="1200" b="0" kern="1200" cap="none" spc="-50" baseline="0">
                <a:ln w="3175">
                  <a:noFill/>
                </a:ln>
                <a:solidFill>
                  <a:srgbClr val="FFFFFF"/>
                </a:solidFill>
                <a:effectLst/>
                <a:latin typeface="+mj-lt"/>
                <a:ea typeface="+mn-ea"/>
                <a:cs typeface="Segoe UI" pitchFamily="34" charset="0"/>
              </a:defRPr>
            </a:lvl1pPr>
          </a:lstStyle>
          <a:p>
            <a:r>
              <a:rPr lang="en-US" sz="3600">
                <a:solidFill>
                  <a:schemeClr val="tx1"/>
                </a:solidFill>
                <a:latin typeface="Segoe UI" panose="020B0502040204020203" pitchFamily="34" charset="0"/>
              </a:rPr>
              <a:t>2019 MVP Global Summit</a:t>
            </a:r>
          </a:p>
        </p:txBody>
      </p:sp>
      <p:sp>
        <p:nvSpPr>
          <p:cNvPr id="11" name="Footer Placeholder 10">
            <a:extLst>
              <a:ext uri="{FF2B5EF4-FFF2-40B4-BE49-F238E27FC236}">
                <a16:creationId xmlns:a16="http://schemas.microsoft.com/office/drawing/2014/main" id="{5A64C85A-0B3C-438F-B3E5-8B0A76CFB349}"/>
              </a:ext>
            </a:extLst>
          </p:cNvPr>
          <p:cNvSpPr>
            <a:spLocks noGrp="1"/>
          </p:cNvSpPr>
          <p:nvPr>
            <p:ph type="ftr" sz="quarter" idx="10"/>
          </p:nvPr>
        </p:nvSpPr>
        <p:spPr>
          <a:xfrm>
            <a:off x="3028950" y="4767263"/>
            <a:ext cx="3086100" cy="273844"/>
          </a:xfrm>
          <a:prstGeom prst="rect">
            <a:avLst/>
          </a:prstGeom>
        </p:spPr>
        <p:txBody>
          <a:bodyPr/>
          <a:lstStyle/>
          <a:p>
            <a:pPr algn="l"/>
            <a:r>
              <a:rPr lang="en-US"/>
              <a:t>Microsoft Confidential</a:t>
            </a:r>
          </a:p>
        </p:txBody>
      </p:sp>
    </p:spTree>
    <p:extLst>
      <p:ext uri="{BB962C8B-B14F-4D97-AF65-F5344CB8AC3E}">
        <p14:creationId xmlns:p14="http://schemas.microsoft.com/office/powerpoint/2010/main" val="384285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
        <p:nvSpPr>
          <p:cNvPr id="3" name="Footer Placeholder 2">
            <a:extLst>
              <a:ext uri="{FF2B5EF4-FFF2-40B4-BE49-F238E27FC236}">
                <a16:creationId xmlns:a16="http://schemas.microsoft.com/office/drawing/2014/main" id="{E6FAC55C-FCAA-474A-AD4B-FB32F7625A7D}"/>
              </a:ext>
            </a:extLst>
          </p:cNvPr>
          <p:cNvSpPr>
            <a:spLocks noGrp="1"/>
          </p:cNvSpPr>
          <p:nvPr>
            <p:ph type="ftr" sz="quarter" idx="13"/>
          </p:nvPr>
        </p:nvSpPr>
        <p:spPr>
          <a:xfrm>
            <a:off x="3028950" y="4767263"/>
            <a:ext cx="3086100" cy="273844"/>
          </a:xfrm>
          <a:prstGeom prst="rect">
            <a:avLst/>
          </a:prstGeom>
        </p:spPr>
        <p:txBody>
          <a:bodyPr/>
          <a:lstStyle/>
          <a:p>
            <a:pPr algn="l"/>
            <a:r>
              <a:rPr lang="en-US"/>
              <a:t>Microsoft Confidential</a:t>
            </a:r>
          </a:p>
        </p:txBody>
      </p:sp>
      <p:pic>
        <p:nvPicPr>
          <p:cNvPr id="6" name="Picture 5">
            <a:extLst>
              <a:ext uri="{FF2B5EF4-FFF2-40B4-BE49-F238E27FC236}">
                <a16:creationId xmlns:a16="http://schemas.microsoft.com/office/drawing/2014/main" id="{F91796AD-3AF8-4875-89E9-528AA87FF612}"/>
              </a:ext>
            </a:extLst>
          </p:cNvPr>
          <p:cNvPicPr>
            <a:picLocks noChangeAspect="1"/>
          </p:cNvPicPr>
          <p:nvPr userDrawn="1"/>
        </p:nvPicPr>
        <p:blipFill>
          <a:blip r:embed="rId2"/>
          <a:stretch>
            <a:fillRect/>
          </a:stretch>
        </p:blipFill>
        <p:spPr bwMode="hidden">
          <a:xfrm>
            <a:off x="2" y="1"/>
            <a:ext cx="9143997" cy="1139192"/>
          </a:xfrm>
          <a:prstGeom prst="rect">
            <a:avLst/>
          </a:prstGeom>
        </p:spPr>
      </p:pic>
    </p:spTree>
    <p:extLst>
      <p:ext uri="{BB962C8B-B14F-4D97-AF65-F5344CB8AC3E}">
        <p14:creationId xmlns:p14="http://schemas.microsoft.com/office/powerpoint/2010/main" val="23822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3EA769-5577-4CAA-98B5-02E5BD67FF12}"/>
              </a:ext>
            </a:extLst>
          </p:cNvPr>
          <p:cNvPicPr>
            <a:picLocks noChangeAspect="1"/>
          </p:cNvPicPr>
          <p:nvPr userDrawn="1"/>
        </p:nvPicPr>
        <p:blipFill>
          <a:blip r:embed="rId2"/>
          <a:stretch>
            <a:fillRect/>
          </a:stretch>
        </p:blipFill>
        <p:spPr bwMode="hidden">
          <a:xfrm>
            <a:off x="2" y="1"/>
            <a:ext cx="9143997" cy="1139192"/>
          </a:xfrm>
          <a:prstGeom prst="rect">
            <a:avLst/>
          </a:prstGeom>
        </p:spPr>
      </p:pic>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441197" y="342900"/>
            <a:ext cx="6858000" cy="415499"/>
          </a:xfrm>
        </p:spPr>
        <p:txBody>
          <a:bodyPr anchor="ctr"/>
          <a:lstStyle/>
          <a:p>
            <a:r>
              <a:rPr lang="en-US"/>
              <a:t>Click to edit Master title style</a:t>
            </a:r>
          </a:p>
        </p:txBody>
      </p:sp>
      <p:sp>
        <p:nvSpPr>
          <p:cNvPr id="4" name="Text Placeholder 3"/>
          <p:cNvSpPr>
            <a:spLocks noGrp="1"/>
          </p:cNvSpPr>
          <p:nvPr>
            <p:ph type="body" sz="quarter" idx="10"/>
          </p:nvPr>
        </p:nvSpPr>
        <p:spPr>
          <a:xfrm>
            <a:off x="439793" y="1514475"/>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E9D39E5-3A5A-4A07-B14E-83AF2846169A}"/>
              </a:ext>
            </a:extLst>
          </p:cNvPr>
          <p:cNvSpPr>
            <a:spLocks noGrp="1"/>
          </p:cNvSpPr>
          <p:nvPr>
            <p:ph type="ftr" sz="quarter" idx="11"/>
          </p:nvPr>
        </p:nvSpPr>
        <p:spPr>
          <a:xfrm>
            <a:off x="3028950" y="4767263"/>
            <a:ext cx="3086100" cy="273844"/>
          </a:xfrm>
          <a:prstGeom prst="rect">
            <a:avLst/>
          </a:prstGeom>
        </p:spPr>
        <p:txBody>
          <a:bodyPr/>
          <a:lstStyle/>
          <a:p>
            <a:pPr algn="l"/>
            <a:r>
              <a:rPr lang="en-US"/>
              <a:t>Microsoft Confidential</a:t>
            </a:r>
          </a:p>
        </p:txBody>
      </p:sp>
    </p:spTree>
    <p:extLst>
      <p:ext uri="{BB962C8B-B14F-4D97-AF65-F5344CB8AC3E}">
        <p14:creationId xmlns:p14="http://schemas.microsoft.com/office/powerpoint/2010/main" val="243762798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wo Column Non-bullete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A089D6-E53B-498E-9A2E-965393817AAF}"/>
              </a:ext>
            </a:extLst>
          </p:cNvPr>
          <p:cNvPicPr>
            <a:picLocks noChangeAspect="1"/>
          </p:cNvPicPr>
          <p:nvPr userDrawn="1"/>
        </p:nvPicPr>
        <p:blipFill>
          <a:blip r:embed="rId2"/>
          <a:stretch>
            <a:fillRect/>
          </a:stretch>
        </p:blipFill>
        <p:spPr bwMode="hidden">
          <a:xfrm>
            <a:off x="2" y="1"/>
            <a:ext cx="9143997" cy="1139192"/>
          </a:xfrm>
          <a:prstGeom prst="rect">
            <a:avLst/>
          </a:prstGeom>
        </p:spPr>
      </p:pic>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441197" y="342900"/>
            <a:ext cx="6858000" cy="415499"/>
          </a:xfrm>
        </p:spPr>
        <p:txBody>
          <a:bodyPr/>
          <a:lstStyle/>
          <a:p>
            <a:r>
              <a:rPr lang="en-US"/>
              <a:t>Click to edit Master title style</a:t>
            </a:r>
          </a:p>
        </p:txBody>
      </p:sp>
      <p:sp>
        <p:nvSpPr>
          <p:cNvPr id="4" name="Text Placeholder 3"/>
          <p:cNvSpPr>
            <a:spLocks noGrp="1"/>
          </p:cNvSpPr>
          <p:nvPr>
            <p:ph type="body" sz="quarter" idx="10"/>
          </p:nvPr>
        </p:nvSpPr>
        <p:spPr>
          <a:xfrm>
            <a:off x="438150" y="151583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mn-lt"/>
                <a:cs typeface="Segoe UI" panose="020B0502040204020203" pitchFamily="34" charset="0"/>
              </a:defRPr>
            </a:lvl1pPr>
            <a:lvl2pPr marL="191691" indent="0">
              <a:buFont typeface="Wingdings" panose="05000000000000000000" pitchFamily="2" charset="2"/>
              <a:buNone/>
              <a:defRPr sz="1500" b="0">
                <a:latin typeface="+mn-lt"/>
              </a:defRPr>
            </a:lvl2pPr>
            <a:lvl3pPr marL="338138" indent="0">
              <a:buFont typeface="Wingdings" panose="05000000000000000000" pitchFamily="2" charset="2"/>
              <a:buNone/>
              <a:tabLst/>
              <a:defRPr sz="1200" b="0">
                <a:latin typeface="+mn-lt"/>
              </a:defRPr>
            </a:lvl3pPr>
            <a:lvl4pPr marL="489347" indent="0">
              <a:buFont typeface="Wingdings" panose="05000000000000000000" pitchFamily="2" charset="2"/>
              <a:buNone/>
              <a:defRPr sz="1050" b="0">
                <a:latin typeface="+mn-lt"/>
              </a:defRPr>
            </a:lvl4pPr>
            <a:lvl5pPr marL="640556" indent="0">
              <a:buFont typeface="Wingdings" panose="05000000000000000000" pitchFamily="2" charset="2"/>
              <a:buNone/>
              <a:tabLst/>
              <a:defRPr sz="105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51583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mn-lt"/>
                <a:cs typeface="Segoe UI" panose="020B0502040204020203" pitchFamily="34" charset="0"/>
              </a:defRPr>
            </a:lvl1pPr>
            <a:lvl2pPr marL="191691" indent="0">
              <a:buFont typeface="Wingdings" panose="05000000000000000000" pitchFamily="2" charset="2"/>
              <a:buNone/>
              <a:defRPr sz="1500" b="0">
                <a:latin typeface="+mn-lt"/>
              </a:defRPr>
            </a:lvl2pPr>
            <a:lvl3pPr marL="338138" indent="0">
              <a:buFont typeface="Wingdings" panose="05000000000000000000" pitchFamily="2" charset="2"/>
              <a:buNone/>
              <a:tabLst/>
              <a:defRPr sz="1200" b="0">
                <a:latin typeface="+mn-lt"/>
              </a:defRPr>
            </a:lvl3pPr>
            <a:lvl4pPr marL="489347" indent="0">
              <a:buFont typeface="Wingdings" panose="05000000000000000000" pitchFamily="2" charset="2"/>
              <a:buNone/>
              <a:defRPr sz="1050" b="0">
                <a:latin typeface="+mn-lt"/>
              </a:defRPr>
            </a:lvl4pPr>
            <a:lvl5pPr marL="640556" indent="0">
              <a:buFont typeface="Wingdings" panose="05000000000000000000" pitchFamily="2" charset="2"/>
              <a:buNone/>
              <a:tabLst/>
              <a:defRPr sz="105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47611890-A5B2-4AA6-9246-8A9266A8EB58}"/>
              </a:ext>
            </a:extLst>
          </p:cNvPr>
          <p:cNvSpPr>
            <a:spLocks noGrp="1"/>
          </p:cNvSpPr>
          <p:nvPr>
            <p:ph type="ftr" sz="quarter" idx="13"/>
          </p:nvPr>
        </p:nvSpPr>
        <p:spPr>
          <a:xfrm>
            <a:off x="3028950" y="4767263"/>
            <a:ext cx="3086100" cy="273844"/>
          </a:xfrm>
          <a:prstGeom prst="rect">
            <a:avLst/>
          </a:prstGeom>
        </p:spPr>
        <p:txBody>
          <a:bodyPr/>
          <a:lstStyle/>
          <a:p>
            <a:pPr algn="l"/>
            <a:r>
              <a:rPr lang="en-US"/>
              <a:t>Microsoft Confidential</a:t>
            </a:r>
          </a:p>
        </p:txBody>
      </p:sp>
    </p:spTree>
    <p:extLst>
      <p:ext uri="{BB962C8B-B14F-4D97-AF65-F5344CB8AC3E}">
        <p14:creationId xmlns:p14="http://schemas.microsoft.com/office/powerpoint/2010/main" val="33823668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losing logo slide">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438150" y="439341"/>
            <a:ext cx="1024684" cy="219456"/>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sp>
        <p:nvSpPr>
          <p:cNvPr id="3" name="Footer Placeholder 2">
            <a:extLst>
              <a:ext uri="{FF2B5EF4-FFF2-40B4-BE49-F238E27FC236}">
                <a16:creationId xmlns:a16="http://schemas.microsoft.com/office/drawing/2014/main" id="{8290D50C-8538-48FD-A244-00967250ABBA}"/>
              </a:ext>
            </a:extLst>
          </p:cNvPr>
          <p:cNvSpPr>
            <a:spLocks noGrp="1"/>
          </p:cNvSpPr>
          <p:nvPr>
            <p:ph type="ftr" sz="quarter" idx="10"/>
          </p:nvPr>
        </p:nvSpPr>
        <p:spPr>
          <a:xfrm>
            <a:off x="3028950" y="4767263"/>
            <a:ext cx="3086100" cy="273844"/>
          </a:xfrm>
          <a:prstGeom prst="rect">
            <a:avLst/>
          </a:prstGeom>
        </p:spPr>
        <p:txBody>
          <a:bodyPr/>
          <a:lstStyle/>
          <a:p>
            <a:pPr algn="l"/>
            <a:r>
              <a:rPr lang="en-US"/>
              <a:t>Microsoft Confidential</a:t>
            </a:r>
          </a:p>
        </p:txBody>
      </p:sp>
    </p:spTree>
    <p:extLst>
      <p:ext uri="{BB962C8B-B14F-4D97-AF65-F5344CB8AC3E}">
        <p14:creationId xmlns:p14="http://schemas.microsoft.com/office/powerpoint/2010/main" val="12566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2655">
                      <a:srgbClr val="30E5D0"/>
                    </a:gs>
                    <a:gs pos="2243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483280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2419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38150"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mn-lt"/>
                <a:cs typeface="Segoe UI" panose="020B0502040204020203" pitchFamily="34" charset="0"/>
              </a:defRPr>
            </a:lvl1pPr>
            <a:lvl2pPr marL="191691" indent="0">
              <a:buFont typeface="Wingdings" panose="05000000000000000000" pitchFamily="2" charset="2"/>
              <a:buNone/>
              <a:defRPr sz="1500" b="0">
                <a:latin typeface="+mn-lt"/>
              </a:defRPr>
            </a:lvl2pPr>
            <a:lvl3pPr marL="338138" indent="0">
              <a:buFont typeface="Wingdings" panose="05000000000000000000" pitchFamily="2" charset="2"/>
              <a:buNone/>
              <a:tabLst/>
              <a:defRPr sz="1200" b="0">
                <a:latin typeface="+mn-lt"/>
              </a:defRPr>
            </a:lvl3pPr>
            <a:lvl4pPr marL="489347" indent="0">
              <a:buFont typeface="Wingdings" panose="05000000000000000000" pitchFamily="2" charset="2"/>
              <a:buNone/>
              <a:defRPr sz="1050" b="0">
                <a:latin typeface="+mn-lt"/>
              </a:defRPr>
            </a:lvl4pPr>
            <a:lvl5pPr marL="640556" indent="0">
              <a:buFont typeface="Wingdings" panose="05000000000000000000" pitchFamily="2" charset="2"/>
              <a:buNone/>
              <a:tabLst/>
              <a:defRPr sz="105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mn-lt"/>
                <a:cs typeface="Segoe UI" panose="020B0502040204020203" pitchFamily="34" charset="0"/>
              </a:defRPr>
            </a:lvl1pPr>
            <a:lvl2pPr marL="191691" indent="0">
              <a:buFont typeface="Wingdings" panose="05000000000000000000" pitchFamily="2" charset="2"/>
              <a:buNone/>
              <a:defRPr sz="1500" b="0">
                <a:latin typeface="+mn-lt"/>
              </a:defRPr>
            </a:lvl2pPr>
            <a:lvl3pPr marL="338138" indent="0">
              <a:buFont typeface="Wingdings" panose="05000000000000000000" pitchFamily="2" charset="2"/>
              <a:buNone/>
              <a:tabLst/>
              <a:defRPr sz="1200" b="0">
                <a:latin typeface="+mn-lt"/>
              </a:defRPr>
            </a:lvl3pPr>
            <a:lvl4pPr marL="489347" indent="0">
              <a:buFont typeface="Wingdings" panose="05000000000000000000" pitchFamily="2" charset="2"/>
              <a:buNone/>
              <a:defRPr sz="1050" b="0">
                <a:latin typeface="+mn-lt"/>
              </a:defRPr>
            </a:lvl4pPr>
            <a:lvl5pPr marL="640556" indent="0">
              <a:buFont typeface="Wingdings" panose="05000000000000000000" pitchFamily="2" charset="2"/>
              <a:buNone/>
              <a:tabLst/>
              <a:defRPr sz="105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9803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438150" y="439341"/>
            <a:ext cx="1024684" cy="219456"/>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1339765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E6EAEB"/>
        </a:solidFill>
        <a:effectLst/>
      </p:bgPr>
    </p:bg>
    <p:spTree>
      <p:nvGrpSpPr>
        <p:cNvPr id="1" name=""/>
        <p:cNvGrpSpPr/>
        <p:nvPr/>
      </p:nvGrpSpPr>
      <p:grpSpPr>
        <a:xfrm>
          <a:off x="0" y="0"/>
          <a:ext cx="0" cy="0"/>
          <a:chOff x="0" y="0"/>
          <a:chExt cx="0" cy="0"/>
        </a:xfrm>
      </p:grpSpPr>
      <p:pic>
        <p:nvPicPr>
          <p:cNvPr id="4" name="MS logo gray - EMF" descr="Microsoft logo, gray text version">
            <a:extLst>
              <a:ext uri="{FF2B5EF4-FFF2-40B4-BE49-F238E27FC236}">
                <a16:creationId xmlns:a16="http://schemas.microsoft.com/office/drawing/2014/main" id="{F0E3C08C-B20E-414D-AD23-CC662C2C5841}"/>
              </a:ext>
            </a:extLst>
          </p:cNvPr>
          <p:cNvPicPr>
            <a:picLocks noChangeAspect="1"/>
          </p:cNvPicPr>
          <p:nvPr userDrawn="1"/>
        </p:nvPicPr>
        <p:blipFill>
          <a:blip r:embed="rId2"/>
          <a:stretch>
            <a:fillRect/>
          </a:stretch>
        </p:blipFill>
        <p:spPr bwMode="black">
          <a:xfrm>
            <a:off x="432450" y="446131"/>
            <a:ext cx="1024830" cy="219456"/>
          </a:xfrm>
          <a:prstGeom prst="rect">
            <a:avLst/>
          </a:prstGeom>
        </p:spPr>
      </p:pic>
      <p:grpSp>
        <p:nvGrpSpPr>
          <p:cNvPr id="12" name="Group 11">
            <a:extLst>
              <a:ext uri="{FF2B5EF4-FFF2-40B4-BE49-F238E27FC236}">
                <a16:creationId xmlns:a16="http://schemas.microsoft.com/office/drawing/2014/main" id="{0AA4886A-CD55-4F6D-9D29-E9122B020C8B}"/>
              </a:ext>
            </a:extLst>
          </p:cNvPr>
          <p:cNvGrpSpPr/>
          <p:nvPr userDrawn="1"/>
        </p:nvGrpSpPr>
        <p:grpSpPr>
          <a:xfrm>
            <a:off x="432450" y="1501815"/>
            <a:ext cx="3127519" cy="1726040"/>
            <a:chOff x="576600" y="2002419"/>
            <a:chExt cx="4170025" cy="2301387"/>
          </a:xfrm>
        </p:grpSpPr>
        <p:pic>
          <p:nvPicPr>
            <p:cNvPr id="3" name="Picture 2" descr="Microsoft Build logo&#10;&#10;">
              <a:extLst>
                <a:ext uri="{FF2B5EF4-FFF2-40B4-BE49-F238E27FC236}">
                  <a16:creationId xmlns:a16="http://schemas.microsoft.com/office/drawing/2014/main" id="{88B1501B-B3B4-4848-B7C2-263C99292DD2}"/>
                </a:ext>
              </a:extLst>
            </p:cNvPr>
            <p:cNvPicPr>
              <a:picLocks noChangeAspect="1"/>
            </p:cNvPicPr>
            <p:nvPr userDrawn="1"/>
          </p:nvPicPr>
          <p:blipFill>
            <a:blip r:embed="rId3"/>
            <a:stretch>
              <a:fillRect/>
            </a:stretch>
          </p:blipFill>
          <p:spPr>
            <a:xfrm>
              <a:off x="584201" y="2002419"/>
              <a:ext cx="3172944" cy="1426579"/>
            </a:xfrm>
            <a:prstGeom prst="rect">
              <a:avLst/>
            </a:prstGeom>
          </p:spPr>
        </p:pic>
        <p:pic>
          <p:nvPicPr>
            <p:cNvPr id="7" name="Picture 6" descr="May 6-8, 2019">
              <a:extLst>
                <a:ext uri="{FF2B5EF4-FFF2-40B4-BE49-F238E27FC236}">
                  <a16:creationId xmlns:a16="http://schemas.microsoft.com/office/drawing/2014/main" id="{7A0C8DF6-81D8-4842-A0DF-8FE8AA8464E1}"/>
                </a:ext>
              </a:extLst>
            </p:cNvPr>
            <p:cNvPicPr>
              <a:picLocks noChangeAspect="1"/>
            </p:cNvPicPr>
            <p:nvPr userDrawn="1"/>
          </p:nvPicPr>
          <p:blipFill>
            <a:blip r:embed="rId4"/>
            <a:stretch>
              <a:fillRect/>
            </a:stretch>
          </p:blipFill>
          <p:spPr>
            <a:xfrm>
              <a:off x="576600" y="3962400"/>
              <a:ext cx="4170025" cy="341406"/>
            </a:xfrm>
            <a:prstGeom prst="rect">
              <a:avLst/>
            </a:prstGeom>
          </p:spPr>
        </p:pic>
      </p:grpSp>
      <p:pic>
        <p:nvPicPr>
          <p:cNvPr id="10" name="Picture 9">
            <a:extLst>
              <a:ext uri="{FF2B5EF4-FFF2-40B4-BE49-F238E27FC236}">
                <a16:creationId xmlns:a16="http://schemas.microsoft.com/office/drawing/2014/main" id="{11A79512-5207-4C2D-93CE-D43C0082D2A3}"/>
              </a:ext>
              <a:ext uri="{C183D7F6-B498-43B3-948B-1728B52AA6E4}">
                <adec:decorative xmlns:adec="http://schemas.microsoft.com/office/drawing/2017/decorative" val="1"/>
              </a:ext>
            </a:extLst>
          </p:cNvPr>
          <p:cNvPicPr>
            <a:picLocks noChangeAspect="1"/>
          </p:cNvPicPr>
          <p:nvPr userDrawn="1"/>
        </p:nvPicPr>
        <p:blipFill rotWithShape="1">
          <a:blip r:embed="rId5"/>
          <a:srcRect l="32564"/>
          <a:stretch/>
        </p:blipFill>
        <p:spPr>
          <a:xfrm>
            <a:off x="2977587" y="1"/>
            <a:ext cx="6166413" cy="5143499"/>
          </a:xfrm>
          <a:prstGeom prst="rect">
            <a:avLst/>
          </a:prstGeom>
        </p:spPr>
      </p:pic>
    </p:spTree>
    <p:extLst>
      <p:ext uri="{BB962C8B-B14F-4D97-AF65-F5344CB8AC3E}">
        <p14:creationId xmlns:p14="http://schemas.microsoft.com/office/powerpoint/2010/main" val="26805325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E6EBED"/>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B9532AFA-78E5-4324-9D56-4D4CE7440E29}"/>
              </a:ext>
            </a:extLst>
          </p:cNvPr>
          <p:cNvPicPr>
            <a:picLocks noChangeAspect="1"/>
          </p:cNvPicPr>
          <p:nvPr userDrawn="1"/>
        </p:nvPicPr>
        <p:blipFill>
          <a:blip r:embed="rId2"/>
          <a:stretch>
            <a:fillRect/>
          </a:stretch>
        </p:blipFill>
        <p:spPr bwMode="black">
          <a:xfrm>
            <a:off x="438150" y="439341"/>
            <a:ext cx="1024830" cy="219456"/>
          </a:xfrm>
          <a:prstGeom prst="rect">
            <a:avLst/>
          </a:prstGeom>
        </p:spPr>
      </p:pic>
      <p:sp>
        <p:nvSpPr>
          <p:cNvPr id="8" name="Title 1">
            <a:extLst>
              <a:ext uri="{FF2B5EF4-FFF2-40B4-BE49-F238E27FC236}">
                <a16:creationId xmlns:a16="http://schemas.microsoft.com/office/drawing/2014/main" id="{EE7D0842-89C9-4B62-8E7E-CD55867316F2}"/>
              </a:ext>
            </a:extLst>
          </p:cNvPr>
          <p:cNvSpPr>
            <a:spLocks noGrp="1"/>
          </p:cNvSpPr>
          <p:nvPr>
            <p:ph type="title" hasCustomPrompt="1"/>
          </p:nvPr>
        </p:nvSpPr>
        <p:spPr>
          <a:xfrm>
            <a:off x="441198" y="1819156"/>
            <a:ext cx="3125915" cy="830997"/>
          </a:xfrm>
        </p:spPr>
        <p:txBody>
          <a:bodyPr anchor="b" anchorCtr="0">
            <a:spAutoFit/>
          </a:bodyPr>
          <a:lstStyle>
            <a:lvl1pPr>
              <a:defRPr>
                <a:gradFill>
                  <a:gsLst>
                    <a:gs pos="8333">
                      <a:schemeClr val="tx1"/>
                    </a:gs>
                    <a:gs pos="26000">
                      <a:schemeClr val="tx1"/>
                    </a:gs>
                  </a:gsLst>
                  <a:lin ang="5400000" scaled="1"/>
                </a:gradFill>
              </a:defRPr>
            </a:lvl1pPr>
          </a:lstStyle>
          <a:p>
            <a:r>
              <a:rPr lang="en-US"/>
              <a:t>Event name or presentation title </a:t>
            </a:r>
          </a:p>
        </p:txBody>
      </p:sp>
      <p:sp>
        <p:nvSpPr>
          <p:cNvPr id="7" name="Text Placeholder 4">
            <a:extLst>
              <a:ext uri="{FF2B5EF4-FFF2-40B4-BE49-F238E27FC236}">
                <a16:creationId xmlns:a16="http://schemas.microsoft.com/office/drawing/2014/main" id="{812B2AD1-076F-40BF-98F1-311E3BBCE5BE}"/>
              </a:ext>
            </a:extLst>
          </p:cNvPr>
          <p:cNvSpPr>
            <a:spLocks noGrp="1"/>
          </p:cNvSpPr>
          <p:nvPr>
            <p:ph type="body" sz="quarter" idx="12" hasCustomPrompt="1"/>
          </p:nvPr>
        </p:nvSpPr>
        <p:spPr>
          <a:xfrm>
            <a:off x="436532" y="2971800"/>
            <a:ext cx="3123437" cy="253916"/>
          </a:xfrm>
          <a:noFill/>
        </p:spPr>
        <p:txBody>
          <a:bodyPr wrap="square" lIns="0" tIns="0" rIns="0" bIns="0">
            <a:spAutoFit/>
          </a:bodyPr>
          <a:lstStyle>
            <a:lvl1pPr marL="0" indent="0">
              <a:spcBef>
                <a:spcPts val="0"/>
              </a:spcBef>
              <a:buNone/>
              <a:defRPr sz="1650" spc="0" baseline="0">
                <a:gradFill>
                  <a:gsLst>
                    <a:gs pos="8333">
                      <a:schemeClr val="tx1"/>
                    </a:gs>
                    <a:gs pos="26000">
                      <a:schemeClr val="tx1"/>
                    </a:gs>
                  </a:gsLst>
                  <a:lin ang="5400000" scaled="1"/>
                </a:gradFill>
                <a:latin typeface="+mn-lt"/>
                <a:cs typeface="Segoe UI" panose="020B0502040204020203" pitchFamily="34" charset="0"/>
              </a:defRPr>
            </a:lvl1pPr>
          </a:lstStyle>
          <a:p>
            <a:pPr lvl="0"/>
            <a:r>
              <a:rPr lang="en-US"/>
              <a:t>Speaker name or subtitle</a:t>
            </a:r>
          </a:p>
        </p:txBody>
      </p:sp>
      <p:grpSp>
        <p:nvGrpSpPr>
          <p:cNvPr id="13" name="Group 12">
            <a:extLst>
              <a:ext uri="{FF2B5EF4-FFF2-40B4-BE49-F238E27FC236}">
                <a16:creationId xmlns:a16="http://schemas.microsoft.com/office/drawing/2014/main" id="{5C67BE41-7986-462F-AC1B-939AF1CF94E7}"/>
              </a:ext>
              <a:ext uri="{C183D7F6-B498-43B3-948B-1728B52AA6E4}">
                <adec:decorative xmlns:adec="http://schemas.microsoft.com/office/drawing/2017/decorative" val="1"/>
              </a:ext>
            </a:extLst>
          </p:cNvPr>
          <p:cNvGrpSpPr/>
          <p:nvPr userDrawn="1"/>
        </p:nvGrpSpPr>
        <p:grpSpPr bwMode="gray">
          <a:xfrm>
            <a:off x="3920490" y="0"/>
            <a:ext cx="5223510" cy="5143500"/>
            <a:chOff x="5227320" y="0"/>
            <a:chExt cx="6964680" cy="6858000"/>
          </a:xfrm>
        </p:grpSpPr>
        <p:pic>
          <p:nvPicPr>
            <p:cNvPr id="10" name="Picture 9">
              <a:extLst>
                <a:ext uri="{FF2B5EF4-FFF2-40B4-BE49-F238E27FC236}">
                  <a16:creationId xmlns:a16="http://schemas.microsoft.com/office/drawing/2014/main" id="{EEB323DA-E527-48B8-B69F-D0670E17A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449"/>
            <a:stretch/>
          </p:blipFill>
          <p:spPr bwMode="gray">
            <a:xfrm>
              <a:off x="5440680" y="0"/>
              <a:ext cx="6751320" cy="6858000"/>
            </a:xfrm>
            <a:prstGeom prst="rect">
              <a:avLst/>
            </a:prstGeom>
          </p:spPr>
        </p:pic>
        <p:sp>
          <p:nvSpPr>
            <p:cNvPr id="11" name="Rectangle 10">
              <a:extLst>
                <a:ext uri="{FF2B5EF4-FFF2-40B4-BE49-F238E27FC236}">
                  <a16:creationId xmlns:a16="http://schemas.microsoft.com/office/drawing/2014/main" id="{13096CD5-C9AD-44A0-AA99-044AA84D82E4}"/>
                </a:ext>
              </a:extLst>
            </p:cNvPr>
            <p:cNvSpPr/>
            <p:nvPr userDrawn="1"/>
          </p:nvSpPr>
          <p:spPr bwMode="gray">
            <a:xfrm>
              <a:off x="10149840" y="3139440"/>
              <a:ext cx="2042160" cy="243840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1AEB9608-944D-482E-9956-098EFE96D035}"/>
                </a:ext>
              </a:extLst>
            </p:cNvPr>
            <p:cNvSpPr/>
            <p:nvPr userDrawn="1"/>
          </p:nvSpPr>
          <p:spPr bwMode="gray">
            <a:xfrm>
              <a:off x="5227320" y="0"/>
              <a:ext cx="2042160" cy="1584960"/>
            </a:xfrm>
            <a:prstGeom prst="rect">
              <a:avLst/>
            </a:prstGeom>
            <a:solidFill>
              <a:srgbClr val="E7EB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2123335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43918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333">
                      <a:schemeClr val="tx1"/>
                    </a:gs>
                    <a:gs pos="26000">
                      <a:schemeClr val="tx1"/>
                    </a:gs>
                  </a:gsLst>
                  <a:lin ang="5400000" scaled="1"/>
                </a:gradFill>
              </a:defRPr>
            </a:lvl1p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8507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438151" y="1076325"/>
            <a:ext cx="3908822"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4792266" y="1076325"/>
            <a:ext cx="3914775"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3407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441197" y="342900"/>
            <a:ext cx="8263890" cy="415499"/>
          </a:xfrm>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p:cNvSpPr>
            <a:spLocks noGrp="1"/>
          </p:cNvSpPr>
          <p:nvPr>
            <p:ph type="body" sz="quarter" idx="10"/>
          </p:nvPr>
        </p:nvSpPr>
        <p:spPr>
          <a:xfrm>
            <a:off x="438150"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0866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6618913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accent1"/>
                </a:solidFill>
              </a:defRPr>
            </a:lvl1pPr>
          </a:lstStyle>
          <a:p>
            <a:r>
              <a:rPr lang="en-US" dirty="0"/>
              <a:t>Click to edit Master title style</a:t>
            </a:r>
          </a:p>
        </p:txBody>
      </p:sp>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438151" y="342900"/>
            <a:ext cx="4131314" cy="295466"/>
          </a:xfrm>
        </p:spPr>
        <p:txBody>
          <a:bodyPr tIns="64008"/>
          <a:lstStyle>
            <a:lvl1pPr>
              <a:defRPr sz="1500" spc="0">
                <a:gradFill>
                  <a:gsLst>
                    <a:gs pos="1250">
                      <a:schemeClr val="tx1"/>
                    </a:gs>
                    <a:gs pos="100000">
                      <a:schemeClr val="tx1"/>
                    </a:gs>
                  </a:gsLst>
                  <a:lin ang="5400000" scaled="0"/>
                </a:gradFill>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330571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41197" y="1512153"/>
            <a:ext cx="3118772" cy="830997"/>
          </a:xfrm>
        </p:spPr>
        <p:txBody>
          <a:bodyPr anchor="b"/>
          <a:lstStyle>
            <a:lvl1pPr>
              <a:defRPr>
                <a:gradFill>
                  <a:gsLst>
                    <a:gs pos="1250">
                      <a:schemeClr val="tx1"/>
                    </a:gs>
                    <a:gs pos="100000">
                      <a:schemeClr val="tx1"/>
                    </a:gs>
                  </a:gsLst>
                  <a:lin ang="5400000" scaled="0"/>
                </a:gradFill>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38150" y="2651655"/>
            <a:ext cx="3121819" cy="253916"/>
          </a:xfrm>
        </p:spPr>
        <p:txBody>
          <a:bodyPr/>
          <a:lstStyle>
            <a:lvl1pPr marL="0" indent="0">
              <a:buNone/>
              <a:defRPr sz="165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Click to edit Master text styles</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8CE15EBF-5737-483E-9D18-6313289480DF}"/>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327532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441197" y="2155061"/>
            <a:ext cx="3119963" cy="830997"/>
          </a:xfrm>
        </p:spPr>
        <p:txBody>
          <a:bodyPr anchor="ctr"/>
          <a:lstStyle>
            <a:lvl1pP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D1E7E43-E034-4449-B6D2-04DAB4D86A0A}"/>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5533552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441198" y="2247395"/>
            <a:ext cx="3122344" cy="646331"/>
          </a:xfrm>
        </p:spPr>
        <p:txBody>
          <a:bodyPr anchor="t"/>
          <a:lstStyle>
            <a:lvl1pPr>
              <a:defRPr sz="2100">
                <a:gradFill>
                  <a:gsLst>
                    <a:gs pos="1250">
                      <a:schemeClr val="tx1"/>
                    </a:gs>
                    <a:gs pos="100000">
                      <a:schemeClr val="tx1"/>
                    </a:gs>
                  </a:gsLst>
                  <a:lin ang="5400000" scaled="0"/>
                </a:gradFill>
              </a:defRPr>
            </a:lvl1pPr>
          </a:lstStyle>
          <a:p>
            <a:r>
              <a:rPr lang="en-US"/>
              <a:t>Square photo layout with smaller text</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71BB0AFE-5DC7-4E94-A131-9873A161B428}"/>
              </a:ext>
            </a:extLst>
          </p:cNvPr>
          <p:cNvSpPr>
            <a:spLocks noGrp="1"/>
          </p:cNvSpPr>
          <p:nvPr>
            <p:ph type="pic" sz="quarter" idx="11" hasCustomPrompt="1"/>
          </p:nvPr>
        </p:nvSpPr>
        <p:spPr bwMode="gray">
          <a:xfrm>
            <a:off x="4000500" y="0"/>
            <a:ext cx="5143500" cy="5143500"/>
          </a:xfrm>
          <a:blipFill>
            <a:blip r:embed="rId2"/>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9124293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441197" y="407709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BE6435F1-D7F1-4077-924D-A31A71362D74}"/>
              </a:ext>
            </a:extLst>
          </p:cNvPr>
          <p:cNvSpPr>
            <a:spLocks noGrp="1"/>
          </p:cNvSpPr>
          <p:nvPr>
            <p:ph type="pic" sz="quarter" idx="11" hasCustomPrompt="1"/>
          </p:nvPr>
        </p:nvSpPr>
        <p:spPr bwMode="gray">
          <a:xfrm>
            <a:off x="0" y="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416156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441197" y="649716"/>
            <a:ext cx="8263890" cy="415498"/>
          </a:xfrm>
        </p:spPr>
        <p:txBody>
          <a:bodyPr anchor="ctr"/>
          <a:lstStyle>
            <a:lvl1pPr algn="ctr">
              <a:defRPr>
                <a:gradFill>
                  <a:gsLst>
                    <a:gs pos="1250">
                      <a:schemeClr val="tx1"/>
                    </a:gs>
                    <a:gs pos="100000">
                      <a:schemeClr val="tx1"/>
                    </a:gs>
                  </a:gsLst>
                  <a:lin ang="5400000" scaled="0"/>
                </a:gradFil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8B7CDBB8-C08E-4346-B958-2AAC5C81AAC5}"/>
              </a:ext>
            </a:extLst>
          </p:cNvPr>
          <p:cNvSpPr>
            <a:spLocks noGrp="1"/>
          </p:cNvSpPr>
          <p:nvPr>
            <p:ph type="pic" sz="quarter" idx="11" hasCustomPrompt="1"/>
          </p:nvPr>
        </p:nvSpPr>
        <p:spPr bwMode="gray">
          <a:xfrm>
            <a:off x="0" y="171450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8514219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441197" y="342900"/>
            <a:ext cx="8263890" cy="415498"/>
          </a:xfrm>
        </p:spPr>
        <p:txBody>
          <a:bodyPr/>
          <a:lstStyle>
            <a:lvl1pPr>
              <a:defRPr>
                <a:gradFill>
                  <a:gsLst>
                    <a:gs pos="26923">
                      <a:schemeClr val="tx1"/>
                    </a:gs>
                    <a:gs pos="65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8149"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6645F76-33FA-4C4C-B179-E7B460149744}"/>
              </a:ext>
            </a:extLst>
          </p:cNvPr>
          <p:cNvSpPr>
            <a:spLocks noGrp="1"/>
          </p:cNvSpPr>
          <p:nvPr>
            <p:ph type="pic" sz="quarter" idx="13" hasCustomPrompt="1"/>
          </p:nvPr>
        </p:nvSpPr>
        <p:spPr bwMode="gray">
          <a:xfrm>
            <a:off x="436959"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1395"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E0A14B4D-FCF1-42C4-A20D-2D2DF33EE048}"/>
              </a:ext>
            </a:extLst>
          </p:cNvPr>
          <p:cNvSpPr>
            <a:spLocks noGrp="1"/>
          </p:cNvSpPr>
          <p:nvPr>
            <p:ph type="pic" sz="quarter" idx="19" hasCustomPrompt="1"/>
          </p:nvPr>
        </p:nvSpPr>
        <p:spPr bwMode="gray">
          <a:xfrm>
            <a:off x="4681395"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1541181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441197" y="342900"/>
            <a:ext cx="8263890" cy="415498"/>
          </a:xfrm>
        </p:spPr>
        <p:txBody>
          <a:bodyPr/>
          <a:lstStyle>
            <a:lvl1pPr>
              <a:defRPr>
                <a:gradFill>
                  <a:gsLst>
                    <a:gs pos="36538">
                      <a:schemeClr val="tx1"/>
                    </a:gs>
                    <a:gs pos="6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D6804FCD-FDB3-4DB4-BDFC-7033A726108D}"/>
              </a:ext>
            </a:extLst>
          </p:cNvPr>
          <p:cNvSpPr>
            <a:spLocks noGrp="1"/>
          </p:cNvSpPr>
          <p:nvPr>
            <p:ph type="pic" sz="quarter" idx="19" hasCustomPrompt="1"/>
          </p:nvPr>
        </p:nvSpPr>
        <p:spPr bwMode="gray">
          <a:xfrm>
            <a:off x="436959"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26898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1952726-EE06-4B14-8C08-AF36F8EE46DF}"/>
              </a:ext>
            </a:extLst>
          </p:cNvPr>
          <p:cNvSpPr>
            <a:spLocks noGrp="1"/>
          </p:cNvSpPr>
          <p:nvPr>
            <p:ph type="pic" sz="quarter" idx="20" hasCustomPrompt="1"/>
          </p:nvPr>
        </p:nvSpPr>
        <p:spPr bwMode="gray">
          <a:xfrm>
            <a:off x="3269218"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100764"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3AA9C9EC-EA14-45A3-8B02-CD120ECA7883}"/>
              </a:ext>
            </a:extLst>
          </p:cNvPr>
          <p:cNvSpPr>
            <a:spLocks noGrp="1"/>
          </p:cNvSpPr>
          <p:nvPr>
            <p:ph type="pic" sz="quarter" idx="21" hasCustomPrompt="1"/>
          </p:nvPr>
        </p:nvSpPr>
        <p:spPr bwMode="gray">
          <a:xfrm>
            <a:off x="6100882" y="1519238"/>
            <a:ext cx="2606040" cy="2606040"/>
          </a:xfrm>
          <a:blipFill>
            <a:blip r:embed="rId2"/>
            <a:stretch>
              <a:fillRect/>
            </a:stretch>
          </a:blipFill>
        </p:spPr>
        <p:txBody>
          <a:bodyPr lIns="0" tIns="0" rIns="0" bIns="100584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60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53063827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441197" y="342900"/>
            <a:ext cx="8263890" cy="415498"/>
          </a:xfrm>
        </p:spPr>
        <p:txBody>
          <a:bodyPr/>
          <a:lstStyle>
            <a:lvl1pPr>
              <a:defRPr>
                <a:gradFill>
                  <a:gsLst>
                    <a:gs pos="9615">
                      <a:schemeClr val="tx1"/>
                    </a:gs>
                    <a:gs pos="26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C1B74210-448F-47BC-B1F1-B9CBC10BFFB5}"/>
              </a:ext>
            </a:extLst>
          </p:cNvPr>
          <p:cNvSpPr>
            <a:spLocks noGrp="1"/>
          </p:cNvSpPr>
          <p:nvPr>
            <p:ph type="pic" sz="quarter" idx="21" hasCustomPrompt="1"/>
          </p:nvPr>
        </p:nvSpPr>
        <p:spPr bwMode="gray">
          <a:xfrm>
            <a:off x="436959"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2560431"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8F9C3BDD-2DC3-4D67-8CD3-020399AB7097}"/>
              </a:ext>
            </a:extLst>
          </p:cNvPr>
          <p:cNvSpPr>
            <a:spLocks noGrp="1"/>
          </p:cNvSpPr>
          <p:nvPr>
            <p:ph type="pic" sz="quarter" idx="22" hasCustomPrompt="1"/>
          </p:nvPr>
        </p:nvSpPr>
        <p:spPr bwMode="gray">
          <a:xfrm>
            <a:off x="256043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3903"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D54FD642-CAC2-4C9A-B794-7EBB3F3C42C5}"/>
              </a:ext>
            </a:extLst>
          </p:cNvPr>
          <p:cNvSpPr>
            <a:spLocks noGrp="1"/>
          </p:cNvSpPr>
          <p:nvPr>
            <p:ph type="pic" sz="quarter" idx="23" hasCustomPrompt="1"/>
          </p:nvPr>
        </p:nvSpPr>
        <p:spPr bwMode="gray">
          <a:xfrm>
            <a:off x="4683903"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6807375"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2EB3829F-413F-45B9-813C-F48499623135}"/>
              </a:ext>
            </a:extLst>
          </p:cNvPr>
          <p:cNvSpPr>
            <a:spLocks noGrp="1"/>
          </p:cNvSpPr>
          <p:nvPr>
            <p:ph type="pic" sz="quarter" idx="24" hasCustomPrompt="1"/>
          </p:nvPr>
        </p:nvSpPr>
        <p:spPr bwMode="gray">
          <a:xfrm>
            <a:off x="6805421" y="1519238"/>
            <a:ext cx="1899666" cy="1899666"/>
          </a:xfrm>
          <a:blipFill>
            <a:blip r:embed="rId2"/>
            <a:stretch>
              <a:fillRect/>
            </a:stretch>
          </a:blipFill>
        </p:spPr>
        <p:txBody>
          <a:bodyPr lIns="0" tIns="0" rIns="0" bIns="731520" anchor="ctr" anchorCtr="0">
            <a:noAutofit/>
          </a:bodyPr>
          <a:lstStyle>
            <a:lvl1pPr marL="0" marR="0" indent="0" algn="ctr" defTabSz="69955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450" b="1" kern="1200" spc="0" baseline="0" dirty="0">
                <a:solidFill>
                  <a:srgbClr val="FFFFFF"/>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955765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lvl1pPr>
              <a:defRPr>
                <a:gradFill>
                  <a:gsLst>
                    <a:gs pos="23077">
                      <a:schemeClr val="tx1"/>
                    </a:gs>
                    <a:gs pos="41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6086475" y="1513285"/>
            <a:ext cx="2620566" cy="230832"/>
          </a:xfrm>
        </p:spPr>
        <p:txBody>
          <a:bodyPr/>
          <a:lstStyle>
            <a:lvl1pPr marL="0" indent="0">
              <a:buFontTx/>
              <a:buNone/>
              <a:defRPr sz="15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436959" y="1077516"/>
            <a:ext cx="5439966" cy="3624263"/>
          </a:xfrm>
          <a:blipFill>
            <a:blip r:embed="rId2"/>
            <a:stretch>
              <a:fillRect/>
            </a:stretch>
          </a:blipFill>
        </p:spPr>
        <p:txBody>
          <a:bodyPr bIns="1005840" anchor="ctr">
            <a:noAutofit/>
          </a:bodyPr>
          <a:lstStyle>
            <a:lvl1pPr marL="0" indent="0" algn="ctr">
              <a:buNone/>
              <a:defRPr sz="75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4209239"/>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accent1"/>
                </a:solidFill>
              </a:defRPr>
            </a:lvl1pPr>
          </a:lstStyle>
          <a:p>
            <a:r>
              <a:rPr lang="en-US" dirty="0"/>
              <a:t>Click to edit Master title style</a:t>
            </a:r>
          </a:p>
        </p:txBody>
      </p:sp>
      <p:sp>
        <p:nvSpPr>
          <p:cNvPr id="8" name="TextBox 7"/>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438150" y="1729380"/>
            <a:ext cx="2601717" cy="830997"/>
          </a:xfrm>
        </p:spPr>
        <p:txBody>
          <a:bodyPr/>
          <a:lstStyle>
            <a:lvl1pPr>
              <a:defRPr sz="2700">
                <a:gradFill>
                  <a:gsLst>
                    <a:gs pos="15385">
                      <a:schemeClr val="tx1"/>
                    </a:gs>
                    <a:gs pos="36000">
                      <a:schemeClr val="tx1"/>
                    </a:gs>
                  </a:gsLst>
                  <a:lin ang="5400000" scaled="0"/>
                </a:gra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3484578" y="1835279"/>
            <a:ext cx="5220891" cy="276999"/>
          </a:xfrm>
        </p:spPr>
        <p:txBody>
          <a:bodyPr/>
          <a:lstStyle>
            <a:lvl1pPr marL="0" indent="0">
              <a:spcAft>
                <a:spcPts val="900"/>
              </a:spcAft>
              <a:buNone/>
              <a:defRPr sz="1800"/>
            </a:lvl1pPr>
            <a:lvl2pPr marL="17145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441198" y="1513285"/>
            <a:ext cx="2607994"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3486150" y="1513285"/>
            <a:ext cx="5220891"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654977"/>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side by s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226372895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side by side 3">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241327263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41198" y="2362811"/>
            <a:ext cx="2386520" cy="415498"/>
          </a:xfrm>
        </p:spPr>
        <p:txBody>
          <a:bodyPr anchor="ctr"/>
          <a:lstStyle>
            <a:lvl1pPr>
              <a:defRPr/>
            </a:lvl1pPr>
          </a:lstStyle>
          <a:p>
            <a:r>
              <a:rPr lang="en-US"/>
              <a:t>Title</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67075" y="1933575"/>
            <a:ext cx="0" cy="127635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706416" y="2408977"/>
            <a:ext cx="5000625" cy="323165"/>
          </a:xfrm>
        </p:spPr>
        <p:txBody>
          <a:bodyPr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731443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79646">
                      <a:srgbClr val="30E5D0"/>
                    </a:gs>
                    <a:gs pos="53846">
                      <a:srgbClr val="30E5D0"/>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53234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4917"/>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6858000" cy="253916"/>
          </a:xfrm>
          <a:noFill/>
        </p:spPr>
        <p:txBody>
          <a:bodyPr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6786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42211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6858000" cy="373949"/>
          </a:xfrm>
          <a:noFill/>
        </p:spPr>
        <p:txBody>
          <a:bodyPr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81369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6530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3358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1" dirty="0">
                <a:solidFill>
                  <a:schemeClr val="accent1"/>
                </a:solidFill>
                <a:latin typeface="+mj-lt"/>
                <a:ea typeface="+mj-ea"/>
                <a:cs typeface="Segoe UI" pitchFamily="34" charset="0"/>
              </a:defRPr>
            </a:lvl1pPr>
          </a:lstStyle>
          <a:p>
            <a:r>
              <a:rPr lang="en-US" dirty="0"/>
              <a:t>Click to edit Master title style</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187746688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319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gradFill>
                  <a:gsLst>
                    <a:gs pos="96795">
                      <a:schemeClr val="tx1"/>
                    </a:gs>
                    <a:gs pos="82051">
                      <a:schemeClr val="tx1"/>
                    </a:gs>
                  </a:gsLst>
                  <a:lin ang="5400000" scaled="0"/>
                </a:gra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441197" y="1077517"/>
            <a:ext cx="8263890" cy="1431161"/>
          </a:xfrm>
        </p:spPr>
        <p:txBody>
          <a:bodyPr/>
          <a:lstStyle>
            <a:lvl1pPr marL="0" indent="0">
              <a:buNone/>
              <a:defRPr sz="21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25991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438455" indent="0">
              <a:buNone/>
              <a:defRPr sz="15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610922"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788248"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0589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438150" y="439341"/>
            <a:ext cx="1024684" cy="219456"/>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3950851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438150" y="1077516"/>
            <a:ext cx="8264129" cy="1661993"/>
          </a:xfrm>
        </p:spPr>
        <p:txBody>
          <a:bodyPr>
            <a:spAutoFit/>
          </a:bodyPr>
          <a:lstStyle>
            <a:lvl1pPr>
              <a:defRPr sz="2700">
                <a:latin typeface="+mn-lt"/>
              </a:defRPr>
            </a:lvl1pPr>
            <a:lvl2pPr>
              <a:defRPr sz="2100">
                <a:latin typeface="+mn-lt"/>
              </a:defRPr>
            </a:lvl2pPr>
            <a:lvl3pPr>
              <a:defRPr sz="1800">
                <a:latin typeface="+mn-lt"/>
              </a:defRPr>
            </a:lvl3pPr>
            <a:lvl4pPr>
              <a:defRPr sz="150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4701779"/>
            <a:ext cx="9144001" cy="441722"/>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6714858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accent1"/>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latin typeface="Calibri" pitchFamily="34" charset="0"/>
              </a:defRPr>
            </a:lvl1pPr>
            <a:lvl2pPr>
              <a:buClrTx/>
              <a:buFont typeface="Wingdings" pitchFamily="2" charset="2"/>
              <a:buChar char="o"/>
              <a:defRPr sz="1900" b="0">
                <a:latin typeface="Calibri Light" pitchFamily="34" charset="0"/>
              </a:defRPr>
            </a:lvl2pPr>
            <a:lvl3pPr>
              <a:buClrTx/>
              <a:buFont typeface="Wingdings" pitchFamily="2" charset="2"/>
              <a:buChar char="o"/>
              <a:defRPr sz="1700" b="0">
                <a:latin typeface="Calibri Light" pitchFamily="34" charset="0"/>
              </a:defRPr>
            </a:lvl3pPr>
            <a:lvl4pPr>
              <a:buClrTx/>
              <a:buFont typeface="Wingdings" pitchFamily="2" charset="2"/>
              <a:buChar char="o"/>
              <a:defRPr sz="1500" b="0">
                <a:latin typeface="Calibri Light" pitchFamily="34" charset="0"/>
              </a:defRPr>
            </a:lvl4pPr>
            <a:lvl5pPr>
              <a:buClrTx/>
              <a:buFont typeface="Wingdings" pitchFamily="2" charset="2"/>
              <a:buChar char="o"/>
              <a:defRPr sz="1300" b="0">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a:t>
            </a:r>
            <a:r>
              <a:rPr lang="en-US" sz="900" b="0" u="none" dirty="0" err="1">
                <a:solidFill>
                  <a:srgbClr val="000000"/>
                </a:solidFill>
                <a:latin typeface="Calibri"/>
                <a:cs typeface="Mangal" pitchFamily="18" charset="0"/>
              </a:rPr>
              <a:t>DEVintersection</a:t>
            </a:r>
            <a:r>
              <a:rPr lang="en-US" sz="900" b="0" u="none" dirty="0">
                <a:solidFill>
                  <a:srgbClr val="000000"/>
                </a:solidFill>
                <a:latin typeface="Calibri"/>
                <a:cs typeface="Mangal" pitchFamily="18" charset="0"/>
              </a:rPr>
              <a:t>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705349"/>
            <a:ext cx="1033535" cy="375831"/>
          </a:xfrm>
          <a:prstGeom prst="rect">
            <a:avLst/>
          </a:prstGeom>
        </p:spPr>
      </p:pic>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image" Target="../media/image3.emf"/><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theme" Target="../theme/theme2.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image" Target="../media/image3.emf"/><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theme" Target="../theme/theme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accent1"/>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41197" y="342900"/>
            <a:ext cx="8263890" cy="4154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438150" y="1076628"/>
            <a:ext cx="8263890" cy="12095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9144000" cy="51435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438912" cy="4389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19456" cy="2194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7098375" y="2132830"/>
            <a:ext cx="5143500" cy="877841"/>
          </a:xfrm>
          <a:prstGeom prst="rect">
            <a:avLst/>
          </a:prstGeom>
        </p:spPr>
      </p:pic>
    </p:spTree>
    <p:extLst>
      <p:ext uri="{BB962C8B-B14F-4D97-AF65-F5344CB8AC3E}">
        <p14:creationId xmlns:p14="http://schemas.microsoft.com/office/powerpoint/2010/main" val="3021443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p:fade/>
  </p:transition>
  <p:hf sldNum="0" hdr="0" ftr="0" dt="0"/>
  <p:txStyles>
    <p:titleStyle>
      <a:lvl1pPr algn="l" defTabSz="699557" rtl="0" eaLnBrk="1" latinLnBrk="0" hangingPunct="1">
        <a:lnSpc>
          <a:spcPct val="100000"/>
        </a:lnSpc>
        <a:spcBef>
          <a:spcPct val="0"/>
        </a:spcBef>
        <a:buNone/>
        <a:defRPr lang="en-US" sz="2700" b="0" kern="1200" cap="none" spc="-3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41197" y="342900"/>
            <a:ext cx="8263890" cy="4154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438150" y="1076628"/>
            <a:ext cx="8263890" cy="12095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9144000" cy="51435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438912" cy="4389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19456" cy="2194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7098375" y="2132830"/>
            <a:ext cx="5143500" cy="877841"/>
          </a:xfrm>
          <a:prstGeom prst="rect">
            <a:avLst/>
          </a:prstGeom>
        </p:spPr>
      </p:pic>
    </p:spTree>
    <p:extLst>
      <p:ext uri="{BB962C8B-B14F-4D97-AF65-F5344CB8AC3E}">
        <p14:creationId xmlns:p14="http://schemas.microsoft.com/office/powerpoint/2010/main" val="10954109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Lst>
  <p:transition>
    <p:fade/>
  </p:transition>
  <p:hf sldNum="0" hdr="0" ftr="0" dt="0"/>
  <p:txStyles>
    <p:titleStyle>
      <a:lvl1pPr algn="l" defTabSz="699557" rtl="0" eaLnBrk="1" latinLnBrk="0" hangingPunct="1">
        <a:lnSpc>
          <a:spcPct val="100000"/>
        </a:lnSpc>
        <a:spcBef>
          <a:spcPct val="0"/>
        </a:spcBef>
        <a:buNone/>
        <a:defRPr lang="en-US" sz="2700" b="0" kern="1200" cap="none" spc="-3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github.com/Microsoft/WinAppDriver" TargetMode="Externa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diagramQuickStyle" Target="../diagrams/quickStyle2.xml"/><Relationship Id="rId11" Type="http://schemas.openxmlformats.org/officeDocument/2006/relationships/image" Target="../media/image26.png"/><Relationship Id="rId5" Type="http://schemas.openxmlformats.org/officeDocument/2006/relationships/diagramLayout" Target="../diagrams/layout2.xml"/><Relationship Id="rId10" Type="http://schemas.openxmlformats.org/officeDocument/2006/relationships/image" Target="../media/image25.png"/><Relationship Id="rId4" Type="http://schemas.openxmlformats.org/officeDocument/2006/relationships/diagramData" Target="../diagrams/data2.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8" Type="http://schemas.openxmlformats.org/officeDocument/2006/relationships/hyperlink" Target="https://github.com/microsoft/Windows-Packaging-Samples" TargetMode="External"/><Relationship Id="rId3" Type="http://schemas.openxmlformats.org/officeDocument/2006/relationships/hyperlink" Target="https://github.com/Microsoft/devops-for-windows-apps" TargetMode="External"/><Relationship Id="rId7" Type="http://schemas.openxmlformats.org/officeDocument/2006/relationships/hyperlink" Target="https://aka.ms/wapproj" TargetMode="External"/><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hyperlink" Target="https://aka.ms/msix-mimetypes" TargetMode="External"/><Relationship Id="rId5" Type="http://schemas.openxmlformats.org/officeDocument/2006/relationships/hyperlink" Target="https://docs.microsoft.com/en-us/windows/msix/" TargetMode="External"/><Relationship Id="rId10" Type="http://schemas.openxmlformats.org/officeDocument/2006/relationships/hyperlink" Target="https://github.com/onovotny/AppInsights.WindowsDesktop" TargetMode="External"/><Relationship Id="rId4" Type="http://schemas.openxmlformats.org/officeDocument/2006/relationships/hyperlink" Target="https://dev.azure.com/devops-for-client-apps/MyWPFApp" TargetMode="External"/><Relationship Id="rId9" Type="http://schemas.openxmlformats.org/officeDocument/2006/relationships/hyperlink" Target="https://github.com/microsoft/winappdriv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0050"/>
            <a:ext cx="7772400" cy="1543050"/>
          </a:xfrm>
        </p:spPr>
        <p:txBody>
          <a:bodyPr/>
          <a:lstStyle/>
          <a:p>
            <a:br>
              <a:rPr lang="en-US" sz="3600" dirty="0">
                <a:solidFill>
                  <a:srgbClr val="133D80"/>
                </a:solidFill>
              </a:rPr>
            </a:br>
            <a:r>
              <a:rPr lang="en-US" sz="3600" dirty="0"/>
              <a:t>DevOps for Desktop Apps</a:t>
            </a:r>
          </a:p>
        </p:txBody>
      </p:sp>
      <p:sp>
        <p:nvSpPr>
          <p:cNvPr id="3" name="Subtitle 2"/>
          <p:cNvSpPr>
            <a:spLocks noGrp="1"/>
          </p:cNvSpPr>
          <p:nvPr>
            <p:ph type="subTitle" idx="1"/>
          </p:nvPr>
        </p:nvSpPr>
        <p:spPr>
          <a:xfrm>
            <a:off x="2057400" y="2000250"/>
            <a:ext cx="6400800" cy="971550"/>
          </a:xfrm>
        </p:spPr>
        <p:txBody>
          <a:bodyPr/>
          <a:lstStyle/>
          <a:p>
            <a:r>
              <a:rPr lang="en-US" dirty="0"/>
              <a:t>Ricardo Minguez (aka Rido)</a:t>
            </a:r>
          </a:p>
          <a:p>
            <a:r>
              <a:rPr lang="en-US" dirty="0"/>
              <a:t>@ridomin</a:t>
            </a:r>
          </a:p>
        </p:txBody>
      </p:sp>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3197-695A-476C-9B56-BAD65F382504}"/>
              </a:ext>
            </a:extLst>
          </p:cNvPr>
          <p:cNvSpPr>
            <a:spLocks noGrp="1"/>
          </p:cNvSpPr>
          <p:nvPr>
            <p:ph type="title"/>
          </p:nvPr>
        </p:nvSpPr>
        <p:spPr/>
        <p:txBody>
          <a:bodyPr/>
          <a:lstStyle/>
          <a:p>
            <a:r>
              <a:rPr lang="en-US"/>
              <a:t>Builds</a:t>
            </a:r>
          </a:p>
        </p:txBody>
      </p:sp>
      <p:sp>
        <p:nvSpPr>
          <p:cNvPr id="8" name="Content Placeholder 7">
            <a:extLst>
              <a:ext uri="{FF2B5EF4-FFF2-40B4-BE49-F238E27FC236}">
                <a16:creationId xmlns:a16="http://schemas.microsoft.com/office/drawing/2014/main" id="{BF666386-FB62-4349-AA6E-E1459B0D9B1E}"/>
              </a:ext>
            </a:extLst>
          </p:cNvPr>
          <p:cNvSpPr>
            <a:spLocks noGrp="1"/>
          </p:cNvSpPr>
          <p:nvPr>
            <p:ph sz="quarter" idx="12"/>
          </p:nvPr>
        </p:nvSpPr>
        <p:spPr>
          <a:xfrm>
            <a:off x="441197" y="1076326"/>
            <a:ext cx="3486737" cy="1818959"/>
          </a:xfrm>
        </p:spPr>
        <p:txBody>
          <a:bodyPr>
            <a:normAutofit/>
          </a:bodyPr>
          <a:lstStyle/>
          <a:p>
            <a:pPr marL="0" indent="0">
              <a:buNone/>
            </a:pPr>
            <a:r>
              <a:rPr lang="en-US"/>
              <a:t>Hosted Build Agent</a:t>
            </a:r>
          </a:p>
          <a:p>
            <a:pPr marL="0" indent="0">
              <a:buNone/>
            </a:pPr>
            <a:endParaRPr lang="en-US"/>
          </a:p>
          <a:p>
            <a:pPr marL="0" indent="0">
              <a:buNone/>
            </a:pPr>
            <a:r>
              <a:rPr lang="en-US" sz="1500"/>
              <a:t>Include all VS features</a:t>
            </a:r>
          </a:p>
          <a:p>
            <a:pPr marL="0" indent="0">
              <a:buNone/>
            </a:pPr>
            <a:r>
              <a:rPr lang="en-US" sz="1500"/>
              <a:t>Can be extended with new SDKs</a:t>
            </a:r>
          </a:p>
          <a:p>
            <a:pPr marL="0" indent="0">
              <a:buNone/>
            </a:pPr>
            <a:r>
              <a:rPr lang="en-US" sz="1500"/>
              <a:t>Run automated tests</a:t>
            </a:r>
          </a:p>
          <a:p>
            <a:pPr marL="0" indent="0">
              <a:buNone/>
            </a:pPr>
            <a:r>
              <a:rPr lang="en-US" sz="1500"/>
              <a:t>Clean images for each build</a:t>
            </a:r>
          </a:p>
        </p:txBody>
      </p:sp>
      <p:sp>
        <p:nvSpPr>
          <p:cNvPr id="9" name="Content Placeholder 8">
            <a:extLst>
              <a:ext uri="{FF2B5EF4-FFF2-40B4-BE49-F238E27FC236}">
                <a16:creationId xmlns:a16="http://schemas.microsoft.com/office/drawing/2014/main" id="{7389ABC5-A12A-4E8C-BF14-BB0D029CA060}"/>
              </a:ext>
            </a:extLst>
          </p:cNvPr>
          <p:cNvSpPr>
            <a:spLocks noGrp="1"/>
          </p:cNvSpPr>
          <p:nvPr>
            <p:ph sz="quarter" idx="13"/>
          </p:nvPr>
        </p:nvSpPr>
        <p:spPr>
          <a:xfrm>
            <a:off x="4380786" y="1076325"/>
            <a:ext cx="3914775" cy="2483757"/>
          </a:xfrm>
        </p:spPr>
        <p:txBody>
          <a:bodyPr/>
          <a:lstStyle/>
          <a:p>
            <a:pPr marL="0" indent="0">
              <a:buNone/>
            </a:pPr>
            <a:r>
              <a:rPr lang="en-US"/>
              <a:t>Private Build Agent</a:t>
            </a:r>
          </a:p>
          <a:p>
            <a:pPr marL="0" indent="0">
              <a:buNone/>
            </a:pPr>
            <a:endParaRPr lang="en-US"/>
          </a:p>
          <a:p>
            <a:pPr marL="0" indent="0">
              <a:buNone/>
            </a:pPr>
            <a:r>
              <a:rPr lang="en-US" sz="1500"/>
              <a:t>Access local resources (UNC shares)</a:t>
            </a:r>
          </a:p>
          <a:p>
            <a:pPr marL="0" indent="0">
              <a:buNone/>
            </a:pPr>
            <a:r>
              <a:rPr lang="en-US" sz="1500"/>
              <a:t>Speed up build times</a:t>
            </a:r>
          </a:p>
          <a:p>
            <a:pPr marL="0" indent="0">
              <a:buNone/>
            </a:pPr>
            <a:r>
              <a:rPr lang="en-US" sz="1500"/>
              <a:t>Custom SDKs installed in advance</a:t>
            </a:r>
          </a:p>
          <a:p>
            <a:pPr marL="0" indent="0">
              <a:buNone/>
            </a:pPr>
            <a:r>
              <a:rPr lang="en-US" sz="1500"/>
              <a:t>Security with public PRs</a:t>
            </a:r>
          </a:p>
          <a:p>
            <a:pPr marL="0" indent="0">
              <a:buNone/>
            </a:pPr>
            <a:endParaRPr lang="en-US" sz="1500"/>
          </a:p>
          <a:p>
            <a:pPr marL="0" indent="0">
              <a:buNone/>
            </a:pPr>
            <a:endParaRPr lang="en-US"/>
          </a:p>
        </p:txBody>
      </p:sp>
      <p:sp>
        <p:nvSpPr>
          <p:cNvPr id="3" name="TextBox 2">
            <a:extLst>
              <a:ext uri="{FF2B5EF4-FFF2-40B4-BE49-F238E27FC236}">
                <a16:creationId xmlns:a16="http://schemas.microsoft.com/office/drawing/2014/main" id="{689B2D44-7292-4635-9950-029238783DDC}"/>
              </a:ext>
            </a:extLst>
          </p:cNvPr>
          <p:cNvSpPr txBox="1"/>
          <p:nvPr/>
        </p:nvSpPr>
        <p:spPr>
          <a:xfrm>
            <a:off x="554126" y="3730752"/>
            <a:ext cx="7014612" cy="369332"/>
          </a:xfrm>
          <a:prstGeom prst="rect">
            <a:avLst/>
          </a:prstGeom>
          <a:noFill/>
        </p:spPr>
        <p:txBody>
          <a:bodyPr wrap="square" lIns="0" tIns="0" rIns="0" bIns="0" rtlCol="0">
            <a:spAutoFit/>
          </a:bodyPr>
          <a:lstStyle/>
          <a:p>
            <a:pPr algn="ctr" defTabSz="685775" eaLnBrk="1" fontAlgn="auto" hangingPunct="1">
              <a:spcBef>
                <a:spcPts val="0"/>
              </a:spcBef>
              <a:spcAft>
                <a:spcPts val="0"/>
              </a:spcAft>
            </a:pPr>
            <a:r>
              <a:rPr lang="en-US" sz="2400">
                <a:gradFill>
                  <a:gsLst>
                    <a:gs pos="2917">
                      <a:srgbClr val="000000"/>
                    </a:gs>
                    <a:gs pos="30000">
                      <a:srgbClr val="000000"/>
                    </a:gs>
                  </a:gsLst>
                  <a:lin ang="5400000" scaled="0"/>
                </a:gradFill>
                <a:latin typeface="Segoe UI"/>
              </a:rPr>
              <a:t>One YAML file to rule them all</a:t>
            </a:r>
          </a:p>
        </p:txBody>
      </p:sp>
    </p:spTree>
    <p:extLst>
      <p:ext uri="{BB962C8B-B14F-4D97-AF65-F5344CB8AC3E}">
        <p14:creationId xmlns:p14="http://schemas.microsoft.com/office/powerpoint/2010/main" val="1635371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31ECA-D879-40B1-97B7-9CBAA2AFFFB5}"/>
              </a:ext>
            </a:extLst>
          </p:cNvPr>
          <p:cNvSpPr>
            <a:spLocks noGrp="1"/>
          </p:cNvSpPr>
          <p:nvPr>
            <p:ph type="body" idx="1"/>
          </p:nvPr>
        </p:nvSpPr>
        <p:spPr>
          <a:xfrm>
            <a:off x="679116" y="3943350"/>
            <a:ext cx="7772400" cy="439340"/>
          </a:xfrm>
        </p:spPr>
        <p:txBody>
          <a:bodyPr/>
          <a:lstStyle/>
          <a:p>
            <a:r>
              <a:rPr lang="en-US" dirty="0">
                <a:solidFill>
                  <a:schemeClr val="bg1">
                    <a:lumMod val="95000"/>
                  </a:schemeClr>
                </a:solidFill>
              </a:rPr>
              <a:t>https://aka.ms/yaml</a:t>
            </a:r>
          </a:p>
        </p:txBody>
      </p:sp>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azure-</a:t>
            </a:r>
            <a:r>
              <a:rPr lang="en-US" dirty="0" err="1"/>
              <a:t>pipelines.yaml</a:t>
            </a:r>
            <a:endParaRPr lang="en-US" dirty="0"/>
          </a:p>
        </p:txBody>
      </p:sp>
    </p:spTree>
    <p:extLst>
      <p:ext uri="{BB962C8B-B14F-4D97-AF65-F5344CB8AC3E}">
        <p14:creationId xmlns:p14="http://schemas.microsoft.com/office/powerpoint/2010/main" val="24126167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9B87-5A57-4016-945A-36676C635F51}"/>
              </a:ext>
            </a:extLst>
          </p:cNvPr>
          <p:cNvSpPr>
            <a:spLocks noGrp="1"/>
          </p:cNvSpPr>
          <p:nvPr>
            <p:ph type="title"/>
          </p:nvPr>
        </p:nvSpPr>
        <p:spPr/>
        <p:txBody>
          <a:bodyPr>
            <a:normAutofit/>
          </a:bodyPr>
          <a:lstStyle/>
          <a:p>
            <a:r>
              <a:rPr lang="en-US"/>
              <a:t>Signing</a:t>
            </a:r>
          </a:p>
        </p:txBody>
      </p:sp>
      <p:sp>
        <p:nvSpPr>
          <p:cNvPr id="3" name="Text Placeholder 2">
            <a:extLst>
              <a:ext uri="{FF2B5EF4-FFF2-40B4-BE49-F238E27FC236}">
                <a16:creationId xmlns:a16="http://schemas.microsoft.com/office/drawing/2014/main" id="{A4206C6E-5A45-4EF7-AFCF-3FA61DA3EB6C}"/>
              </a:ext>
            </a:extLst>
          </p:cNvPr>
          <p:cNvSpPr>
            <a:spLocks noGrp="1"/>
          </p:cNvSpPr>
          <p:nvPr>
            <p:ph type="body" sz="quarter" idx="10"/>
          </p:nvPr>
        </p:nvSpPr>
        <p:spPr>
          <a:xfrm>
            <a:off x="438150" y="1076325"/>
            <a:ext cx="3909060" cy="1892826"/>
          </a:xfrm>
        </p:spPr>
        <p:txBody>
          <a:bodyPr/>
          <a:lstStyle/>
          <a:p>
            <a:r>
              <a:rPr lang="en-US"/>
              <a:t>CA issued certificates</a:t>
            </a:r>
          </a:p>
          <a:p>
            <a:endParaRPr lang="en-US"/>
          </a:p>
          <a:p>
            <a:r>
              <a:rPr lang="en-US" sz="1500"/>
              <a:t>Public CA’s enable wide distribution</a:t>
            </a:r>
          </a:p>
          <a:p>
            <a:r>
              <a:rPr lang="en-US" sz="1500"/>
              <a:t>Private CA’s enable enterprise distribution</a:t>
            </a:r>
          </a:p>
          <a:p>
            <a:endParaRPr lang="en-US"/>
          </a:p>
        </p:txBody>
      </p:sp>
      <p:sp>
        <p:nvSpPr>
          <p:cNvPr id="4" name="Text Placeholder 3">
            <a:extLst>
              <a:ext uri="{FF2B5EF4-FFF2-40B4-BE49-F238E27FC236}">
                <a16:creationId xmlns:a16="http://schemas.microsoft.com/office/drawing/2014/main" id="{24C3C86E-6CE3-42A0-B2E3-B616ED7CAF39}"/>
              </a:ext>
            </a:extLst>
          </p:cNvPr>
          <p:cNvSpPr>
            <a:spLocks noGrp="1"/>
          </p:cNvSpPr>
          <p:nvPr>
            <p:ph type="body" sz="quarter" idx="12"/>
          </p:nvPr>
        </p:nvSpPr>
        <p:spPr>
          <a:xfrm>
            <a:off x="4797878" y="1076325"/>
            <a:ext cx="3909060" cy="1892826"/>
          </a:xfrm>
        </p:spPr>
        <p:txBody>
          <a:bodyPr vert="horz" wrap="square" lIns="0" tIns="0" rIns="0" bIns="0" rtlCol="0" anchor="t">
            <a:spAutoFit/>
          </a:bodyPr>
          <a:lstStyle/>
          <a:p>
            <a:r>
              <a:rPr lang="en-US">
                <a:latin typeface="Segoe UI"/>
                <a:cs typeface="Segoe UI"/>
              </a:rPr>
              <a:t>Self Signed certificates</a:t>
            </a:r>
          </a:p>
          <a:p>
            <a:endParaRPr lang="en-US"/>
          </a:p>
          <a:p>
            <a:r>
              <a:rPr lang="en-US" sz="1500">
                <a:latin typeface="Segoe UI"/>
                <a:cs typeface="Segoe UI"/>
              </a:rPr>
              <a:t>Development/testing purposes only</a:t>
            </a:r>
            <a:endParaRPr lang="en-US" sz="1500"/>
          </a:p>
          <a:p>
            <a:r>
              <a:rPr lang="en-US" sz="1500"/>
              <a:t>Not for wide distribution</a:t>
            </a:r>
          </a:p>
          <a:p>
            <a:endParaRPr lang="en-US"/>
          </a:p>
        </p:txBody>
      </p:sp>
      <p:sp>
        <p:nvSpPr>
          <p:cNvPr id="6" name="Text Placeholder 7">
            <a:extLst>
              <a:ext uri="{FF2B5EF4-FFF2-40B4-BE49-F238E27FC236}">
                <a16:creationId xmlns:a16="http://schemas.microsoft.com/office/drawing/2014/main" id="{EC87289A-B1A9-48CE-8005-54953920828E}"/>
              </a:ext>
            </a:extLst>
          </p:cNvPr>
          <p:cNvSpPr txBox="1">
            <a:spLocks/>
          </p:cNvSpPr>
          <p:nvPr/>
        </p:nvSpPr>
        <p:spPr>
          <a:xfrm>
            <a:off x="438150" y="4098457"/>
            <a:ext cx="8504831" cy="524374"/>
          </a:xfrm>
          <a:prstGeom prst="rect">
            <a:avLst/>
          </a:prstGeom>
        </p:spPr>
        <p:txBody>
          <a:bodyPr vert="horz" wrap="square" lIns="0" tIns="0" rIns="0" bIns="0" rtlCol="0">
            <a:spAutoFit/>
          </a:bodyPr>
          <a:lstStyle>
            <a:lvl1pPr marL="0" marR="0" indent="0" algn="l" defTabSz="914367" rtl="0" eaLnBrk="1" fontAlgn="auto" latinLnBrk="0" hangingPunct="1">
              <a:lnSpc>
                <a:spcPct val="100000"/>
              </a:lnSpc>
              <a:spcBef>
                <a:spcPts val="0"/>
              </a:spcBef>
              <a:spcAft>
                <a:spcPts val="882"/>
              </a:spcAft>
              <a:buClrTx/>
              <a:buSzPct val="90000"/>
              <a:buFont typeface="Wingdings" panose="05000000000000000000" pitchFamily="2" charset="2"/>
              <a:buNone/>
              <a:tabLst/>
              <a:defRPr sz="1765" b="0" i="0" kern="1200" spc="0" baseline="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765"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372" kern="1200" spc="0" baseline="0">
                <a:solidFill>
                  <a:srgbClr val="000000"/>
                </a:solidFill>
                <a:latin typeface="+mn-lt"/>
                <a:ea typeface="+mn-ea"/>
                <a:cs typeface="+mn-cs"/>
              </a:defRPr>
            </a:lvl3pPr>
            <a:lvl4pPr marL="672290" marR="0" indent="0" algn="l" defTabSz="914367" rtl="0" eaLnBrk="1" fontAlgn="auto" latinLnBrk="0" hangingPunct="1">
              <a:lnSpc>
                <a:spcPct val="10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372"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685775">
              <a:spcAft>
                <a:spcPts val="662"/>
              </a:spcAft>
            </a:pPr>
            <a:r>
              <a:rPr lang="en-US" sz="1324">
                <a:latin typeface="Segoe UI"/>
              </a:rPr>
              <a:t>NOTE: Manifest Publisher MUST match </a:t>
            </a:r>
            <a:r>
              <a:rPr lang="en-US" sz="1500">
                <a:latin typeface="Segoe UI"/>
              </a:rPr>
              <a:t>the</a:t>
            </a:r>
            <a:r>
              <a:rPr lang="en-US" sz="1324">
                <a:latin typeface="Segoe UI"/>
              </a:rPr>
              <a:t> certificate subject name</a:t>
            </a:r>
          </a:p>
          <a:p>
            <a:pPr defTabSz="685775">
              <a:spcAft>
                <a:spcPts val="662"/>
              </a:spcAft>
            </a:pPr>
            <a:r>
              <a:rPr lang="en-US" sz="1324">
                <a:latin typeface="Segoe UI"/>
              </a:rPr>
              <a:t>NOTE: Local/F5 debugging does not require signed packages</a:t>
            </a:r>
          </a:p>
        </p:txBody>
      </p:sp>
    </p:spTree>
    <p:extLst>
      <p:ext uri="{BB962C8B-B14F-4D97-AF65-F5344CB8AC3E}">
        <p14:creationId xmlns:p14="http://schemas.microsoft.com/office/powerpoint/2010/main" val="1570189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Azure DevOps secure files</a:t>
            </a:r>
          </a:p>
        </p:txBody>
      </p:sp>
    </p:spTree>
    <p:extLst>
      <p:ext uri="{BB962C8B-B14F-4D97-AF65-F5344CB8AC3E}">
        <p14:creationId xmlns:p14="http://schemas.microsoft.com/office/powerpoint/2010/main" val="11373935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9B87-5A57-4016-945A-36676C635F51}"/>
              </a:ext>
            </a:extLst>
          </p:cNvPr>
          <p:cNvSpPr>
            <a:spLocks noGrp="1"/>
          </p:cNvSpPr>
          <p:nvPr>
            <p:ph type="title"/>
          </p:nvPr>
        </p:nvSpPr>
        <p:spPr/>
        <p:txBody>
          <a:bodyPr>
            <a:normAutofit/>
          </a:bodyPr>
          <a:lstStyle/>
          <a:p>
            <a:r>
              <a:rPr lang="en-US"/>
              <a:t>Distribution</a:t>
            </a:r>
          </a:p>
        </p:txBody>
      </p:sp>
      <p:sp>
        <p:nvSpPr>
          <p:cNvPr id="3" name="Text Placeholder 2">
            <a:extLst>
              <a:ext uri="{FF2B5EF4-FFF2-40B4-BE49-F238E27FC236}">
                <a16:creationId xmlns:a16="http://schemas.microsoft.com/office/drawing/2014/main" id="{A4206C6E-5A45-4EF7-AFCF-3FA61DA3EB6C}"/>
              </a:ext>
            </a:extLst>
          </p:cNvPr>
          <p:cNvSpPr>
            <a:spLocks noGrp="1"/>
          </p:cNvSpPr>
          <p:nvPr>
            <p:ph type="body" sz="quarter" idx="10"/>
          </p:nvPr>
        </p:nvSpPr>
        <p:spPr>
          <a:xfrm>
            <a:off x="438150" y="1076325"/>
            <a:ext cx="3909060" cy="1708160"/>
          </a:xfrm>
        </p:spPr>
        <p:txBody>
          <a:bodyPr/>
          <a:lstStyle/>
          <a:p>
            <a:r>
              <a:rPr lang="en-US"/>
              <a:t>Store</a:t>
            </a:r>
          </a:p>
          <a:p>
            <a:r>
              <a:rPr lang="en-US" sz="1500"/>
              <a:t>Consumer apps</a:t>
            </a:r>
          </a:p>
          <a:p>
            <a:r>
              <a:rPr lang="en-US" sz="1500"/>
              <a:t>Store handles signing</a:t>
            </a:r>
          </a:p>
          <a:p>
            <a:r>
              <a:rPr lang="en-US" sz="1500"/>
              <a:t>Flights</a:t>
            </a:r>
          </a:p>
          <a:p>
            <a:r>
              <a:rPr lang="en-US" sz="1500"/>
              <a:t>Auto updates based on Store client</a:t>
            </a:r>
            <a:endParaRPr lang="en-US"/>
          </a:p>
        </p:txBody>
      </p:sp>
      <p:sp>
        <p:nvSpPr>
          <p:cNvPr id="4" name="Text Placeholder 3">
            <a:extLst>
              <a:ext uri="{FF2B5EF4-FFF2-40B4-BE49-F238E27FC236}">
                <a16:creationId xmlns:a16="http://schemas.microsoft.com/office/drawing/2014/main" id="{24C3C86E-6CE3-42A0-B2E3-B616ED7CAF39}"/>
              </a:ext>
            </a:extLst>
          </p:cNvPr>
          <p:cNvSpPr>
            <a:spLocks noGrp="1"/>
          </p:cNvSpPr>
          <p:nvPr>
            <p:ph type="body" sz="quarter" idx="12"/>
          </p:nvPr>
        </p:nvSpPr>
        <p:spPr>
          <a:xfrm>
            <a:off x="4797878" y="1076325"/>
            <a:ext cx="3909060" cy="1708160"/>
          </a:xfrm>
        </p:spPr>
        <p:txBody>
          <a:bodyPr/>
          <a:lstStyle/>
          <a:p>
            <a:r>
              <a:rPr lang="en-US"/>
              <a:t>Non-Store</a:t>
            </a:r>
          </a:p>
          <a:p>
            <a:r>
              <a:rPr lang="en-US" sz="1500"/>
              <a:t>Non-Store Distribution (UNC and Web) </a:t>
            </a:r>
          </a:p>
          <a:p>
            <a:r>
              <a:rPr lang="en-US" sz="1500"/>
              <a:t>Requires trusted certificate</a:t>
            </a:r>
          </a:p>
          <a:p>
            <a:r>
              <a:rPr lang="en-US" sz="1500"/>
              <a:t>You are in control of update policy</a:t>
            </a:r>
          </a:p>
          <a:p>
            <a:r>
              <a:rPr lang="en-US" sz="1500"/>
              <a:t>Great for enterprises</a:t>
            </a:r>
            <a:endParaRPr lang="en-US"/>
          </a:p>
        </p:txBody>
      </p:sp>
      <p:sp>
        <p:nvSpPr>
          <p:cNvPr id="6" name="Text Placeholder 7">
            <a:extLst>
              <a:ext uri="{FF2B5EF4-FFF2-40B4-BE49-F238E27FC236}">
                <a16:creationId xmlns:a16="http://schemas.microsoft.com/office/drawing/2014/main" id="{EC87289A-B1A9-48CE-8005-54953920828E}"/>
              </a:ext>
            </a:extLst>
          </p:cNvPr>
          <p:cNvSpPr txBox="1">
            <a:spLocks/>
          </p:cNvSpPr>
          <p:nvPr/>
        </p:nvSpPr>
        <p:spPr>
          <a:xfrm>
            <a:off x="438150" y="4098457"/>
            <a:ext cx="8504831" cy="203774"/>
          </a:xfrm>
          <a:prstGeom prst="rect">
            <a:avLst/>
          </a:prstGeom>
        </p:spPr>
        <p:txBody>
          <a:bodyPr vert="horz" wrap="square" lIns="0" tIns="0" rIns="0" bIns="0" rtlCol="0">
            <a:spAutoFit/>
          </a:bodyPr>
          <a:lstStyle>
            <a:lvl1pPr marL="0" marR="0" indent="0" algn="l" defTabSz="914367" rtl="0" eaLnBrk="1" fontAlgn="auto" latinLnBrk="0" hangingPunct="1">
              <a:lnSpc>
                <a:spcPct val="100000"/>
              </a:lnSpc>
              <a:spcBef>
                <a:spcPts val="0"/>
              </a:spcBef>
              <a:spcAft>
                <a:spcPts val="882"/>
              </a:spcAft>
              <a:buClrTx/>
              <a:buSzPct val="90000"/>
              <a:buFont typeface="Wingdings" panose="05000000000000000000" pitchFamily="2" charset="2"/>
              <a:buNone/>
              <a:tabLst/>
              <a:defRPr sz="1765" b="0" i="0" kern="1200" spc="0" baseline="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765"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372" kern="1200" spc="0" baseline="0">
                <a:solidFill>
                  <a:srgbClr val="000000"/>
                </a:solidFill>
                <a:latin typeface="+mn-lt"/>
                <a:ea typeface="+mn-ea"/>
                <a:cs typeface="+mn-cs"/>
              </a:defRPr>
            </a:lvl3pPr>
            <a:lvl4pPr marL="672290" marR="0" indent="0" algn="l" defTabSz="914367" rtl="0" eaLnBrk="1" fontAlgn="auto" latinLnBrk="0" hangingPunct="1">
              <a:lnSpc>
                <a:spcPct val="100000"/>
              </a:lnSpc>
              <a:spcBef>
                <a:spcPts val="0"/>
              </a:spcBef>
              <a:spcAft>
                <a:spcPts val="1274"/>
              </a:spcAft>
              <a:buClrTx/>
              <a:buSzPct val="90000"/>
              <a:buFont typeface="Wingdings" panose="05000000000000000000" pitchFamily="2" charset="2"/>
              <a:buNone/>
              <a:tabLst/>
              <a:defRPr sz="1961"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1372"/>
              </a:spcAft>
              <a:buClrTx/>
              <a:buSzPct val="90000"/>
              <a:buFont typeface="Wingdings" panose="05000000000000000000" pitchFamily="2" charset="2"/>
              <a:buNone/>
              <a:tabLst/>
              <a:defRPr sz="1372"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685775">
              <a:spcAft>
                <a:spcPts val="662"/>
              </a:spcAft>
            </a:pPr>
            <a:r>
              <a:rPr lang="en-US" sz="1324">
                <a:latin typeface="Segoe UI"/>
              </a:rPr>
              <a:t>PRO TIP: Modify Package Identity to support Side by Side installations (e.g. Nightly Builds)</a:t>
            </a:r>
          </a:p>
        </p:txBody>
      </p:sp>
    </p:spTree>
    <p:extLst>
      <p:ext uri="{BB962C8B-B14F-4D97-AF65-F5344CB8AC3E}">
        <p14:creationId xmlns:p14="http://schemas.microsoft.com/office/powerpoint/2010/main" val="4263737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Deploying to Azure</a:t>
            </a:r>
          </a:p>
        </p:txBody>
      </p:sp>
    </p:spTree>
    <p:extLst>
      <p:ext uri="{BB962C8B-B14F-4D97-AF65-F5344CB8AC3E}">
        <p14:creationId xmlns:p14="http://schemas.microsoft.com/office/powerpoint/2010/main" val="1482994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3CEB-B9BE-4FD9-9851-9FA99EE487DF}"/>
              </a:ext>
            </a:extLst>
          </p:cNvPr>
          <p:cNvSpPr>
            <a:spLocks noGrp="1"/>
          </p:cNvSpPr>
          <p:nvPr>
            <p:ph type="title"/>
          </p:nvPr>
        </p:nvSpPr>
        <p:spPr/>
        <p:txBody>
          <a:bodyPr/>
          <a:lstStyle/>
          <a:p>
            <a:r>
              <a:rPr lang="en-US"/>
              <a:t>Testing</a:t>
            </a:r>
          </a:p>
        </p:txBody>
      </p:sp>
      <p:sp>
        <p:nvSpPr>
          <p:cNvPr id="5" name="Text Placeholder 2">
            <a:extLst>
              <a:ext uri="{FF2B5EF4-FFF2-40B4-BE49-F238E27FC236}">
                <a16:creationId xmlns:a16="http://schemas.microsoft.com/office/drawing/2014/main" id="{FA91F4F7-9572-4746-B321-341A3D9DD5FD}"/>
              </a:ext>
            </a:extLst>
          </p:cNvPr>
          <p:cNvSpPr txBox="1">
            <a:spLocks/>
          </p:cNvSpPr>
          <p:nvPr/>
        </p:nvSpPr>
        <p:spPr>
          <a:xfrm>
            <a:off x="539476" y="895350"/>
            <a:ext cx="8065048" cy="192975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buNone/>
            </a:pPr>
            <a:r>
              <a:rPr lang="en-US" sz="2100" dirty="0">
                <a:gradFill>
                  <a:gsLst>
                    <a:gs pos="1250">
                      <a:srgbClr val="000000"/>
                    </a:gs>
                    <a:gs pos="100000">
                      <a:srgbClr val="000000"/>
                    </a:gs>
                  </a:gsLst>
                  <a:lin ang="5400000" scaled="0"/>
                </a:gradFill>
                <a:latin typeface="Segoe UI"/>
              </a:rPr>
              <a:t>UI Tests is an integration-style</a:t>
            </a:r>
          </a:p>
          <a:p>
            <a:pPr marL="0" indent="0" defTabSz="699557">
              <a:buNone/>
            </a:pPr>
            <a:r>
              <a:rPr lang="en-US" sz="2100" dirty="0" err="1">
                <a:gradFill>
                  <a:gsLst>
                    <a:gs pos="1250">
                      <a:srgbClr val="000000"/>
                    </a:gs>
                    <a:gs pos="100000">
                      <a:srgbClr val="000000"/>
                    </a:gs>
                  </a:gsLst>
                  <a:lin ang="5400000" scaled="0"/>
                </a:gradFill>
                <a:latin typeface="Segoe UI"/>
              </a:rPr>
              <a:t>WinAppDriver</a:t>
            </a:r>
            <a:r>
              <a:rPr lang="en-US" sz="2100" dirty="0">
                <a:gradFill>
                  <a:gsLst>
                    <a:gs pos="1250">
                      <a:srgbClr val="000000"/>
                    </a:gs>
                    <a:gs pos="100000">
                      <a:srgbClr val="000000"/>
                    </a:gs>
                  </a:gsLst>
                  <a:lin ang="5400000" scaled="0"/>
                </a:gradFill>
                <a:latin typeface="Segoe UI"/>
              </a:rPr>
              <a:t> enables automation for Win10 applications</a:t>
            </a:r>
          </a:p>
          <a:p>
            <a:pPr marL="171450" lvl="1" indent="0" defTabSz="699557">
              <a:buNone/>
            </a:pPr>
            <a:r>
              <a:rPr lang="en-US" sz="1500" dirty="0">
                <a:gradFill>
                  <a:gsLst>
                    <a:gs pos="1250">
                      <a:srgbClr val="000000"/>
                    </a:gs>
                    <a:gs pos="100000">
                      <a:srgbClr val="000000"/>
                    </a:gs>
                  </a:gsLst>
                  <a:lin ang="5400000" scaled="0"/>
                </a:gradFill>
                <a:latin typeface="Segoe UI"/>
              </a:rPr>
              <a:t>Supports every type of Win10 app (</a:t>
            </a:r>
            <a:r>
              <a:rPr lang="en-US" sz="1500" dirty="0" err="1">
                <a:gradFill>
                  <a:gsLst>
                    <a:gs pos="1250">
                      <a:srgbClr val="000000"/>
                    </a:gs>
                    <a:gs pos="100000">
                      <a:srgbClr val="000000"/>
                    </a:gs>
                  </a:gsLst>
                  <a:lin ang="5400000" scaled="0"/>
                </a:gradFill>
                <a:latin typeface="Segoe UI"/>
              </a:rPr>
              <a:t>inc.</a:t>
            </a:r>
            <a:r>
              <a:rPr lang="en-US" sz="1500" dirty="0">
                <a:gradFill>
                  <a:gsLst>
                    <a:gs pos="1250">
                      <a:srgbClr val="000000"/>
                    </a:gs>
                    <a:gs pos="100000">
                      <a:srgbClr val="000000"/>
                    </a:gs>
                  </a:gsLst>
                  <a:lin ang="5400000" scaled="0"/>
                </a:gradFill>
                <a:latin typeface="Segoe UI"/>
              </a:rPr>
              <a:t> UWP, WPF, WinForms, Win32) </a:t>
            </a:r>
          </a:p>
          <a:p>
            <a:pPr marL="171450" lvl="1" indent="0" defTabSz="699557">
              <a:buNone/>
            </a:pPr>
            <a:r>
              <a:rPr lang="en-US" sz="1500" dirty="0">
                <a:gradFill>
                  <a:gsLst>
                    <a:gs pos="1250">
                      <a:srgbClr val="000000"/>
                    </a:gs>
                    <a:gs pos="100000">
                      <a:srgbClr val="000000"/>
                    </a:gs>
                  </a:gsLst>
                  <a:lin ang="5400000" scaled="0"/>
                </a:gradFill>
                <a:latin typeface="Segoe UI"/>
              </a:rPr>
              <a:t>Built on an open-standard (WebDriver)</a:t>
            </a:r>
          </a:p>
          <a:p>
            <a:pPr marL="171450" lvl="1" indent="0" defTabSz="699557">
              <a:buNone/>
            </a:pPr>
            <a:r>
              <a:rPr lang="en-US" sz="1500" dirty="0">
                <a:gradFill>
                  <a:gsLst>
                    <a:gs pos="1250">
                      <a:srgbClr val="000000"/>
                    </a:gs>
                    <a:gs pos="100000">
                      <a:srgbClr val="000000"/>
                    </a:gs>
                  </a:gsLst>
                  <a:lin ang="5400000" scaled="0"/>
                </a:gradFill>
                <a:latin typeface="Segoe UI"/>
              </a:rPr>
              <a:t>Integrates with the Appium/Selenium ecosystem </a:t>
            </a:r>
          </a:p>
          <a:p>
            <a:pPr marL="171450" indent="-171450" defTabSz="699557"/>
            <a:endParaRPr lang="en-US" sz="2100" dirty="0">
              <a:gradFill>
                <a:gsLst>
                  <a:gs pos="1250">
                    <a:srgbClr val="000000"/>
                  </a:gs>
                  <a:gs pos="100000">
                    <a:srgbClr val="000000"/>
                  </a:gs>
                </a:gsLst>
                <a:lin ang="5400000" scaled="0"/>
              </a:gradFill>
              <a:latin typeface="Segoe UI"/>
            </a:endParaRPr>
          </a:p>
        </p:txBody>
      </p:sp>
      <p:sp>
        <p:nvSpPr>
          <p:cNvPr id="6" name="Rectangle 5">
            <a:extLst>
              <a:ext uri="{FF2B5EF4-FFF2-40B4-BE49-F238E27FC236}">
                <a16:creationId xmlns:a16="http://schemas.microsoft.com/office/drawing/2014/main" id="{4F590AE2-008B-462A-8303-B74A2059FAC3}"/>
              </a:ext>
            </a:extLst>
          </p:cNvPr>
          <p:cNvSpPr/>
          <p:nvPr/>
        </p:nvSpPr>
        <p:spPr>
          <a:xfrm>
            <a:off x="539476" y="4508246"/>
            <a:ext cx="6316061" cy="323165"/>
          </a:xfrm>
          <a:prstGeom prst="rect">
            <a:avLst/>
          </a:prstGeom>
        </p:spPr>
        <p:txBody>
          <a:bodyPr wrap="square">
            <a:spAutoFit/>
          </a:bodyPr>
          <a:lstStyle/>
          <a:p>
            <a:pPr defTabSz="685775" eaLnBrk="1" fontAlgn="auto" hangingPunct="1">
              <a:spcBef>
                <a:spcPts val="0"/>
              </a:spcBef>
              <a:spcAft>
                <a:spcPts val="0"/>
              </a:spcAft>
            </a:pPr>
            <a:r>
              <a:rPr lang="en-US" sz="1500">
                <a:solidFill>
                  <a:srgbClr val="000000"/>
                </a:solidFill>
                <a:latin typeface="Segoe UI"/>
                <a:hlinkClick r:id="rId3"/>
              </a:rPr>
              <a:t>https://github.com/Microsoft/WinAppDriver</a:t>
            </a:r>
            <a:r>
              <a:rPr lang="en-US" sz="1500">
                <a:solidFill>
                  <a:srgbClr val="000000"/>
                </a:solidFill>
                <a:latin typeface="Segoe UI"/>
              </a:rPr>
              <a:t> </a:t>
            </a:r>
          </a:p>
        </p:txBody>
      </p:sp>
      <p:grpSp>
        <p:nvGrpSpPr>
          <p:cNvPr id="7" name="Group 6">
            <a:extLst>
              <a:ext uri="{FF2B5EF4-FFF2-40B4-BE49-F238E27FC236}">
                <a16:creationId xmlns:a16="http://schemas.microsoft.com/office/drawing/2014/main" id="{D044E506-9DEA-4C75-821A-4E633A1EC177}"/>
              </a:ext>
            </a:extLst>
          </p:cNvPr>
          <p:cNvGrpSpPr/>
          <p:nvPr/>
        </p:nvGrpSpPr>
        <p:grpSpPr>
          <a:xfrm>
            <a:off x="1943725" y="2441536"/>
            <a:ext cx="5219075" cy="2069608"/>
            <a:chOff x="1004495" y="2550599"/>
            <a:chExt cx="6578111" cy="2759477"/>
          </a:xfrm>
        </p:grpSpPr>
        <p:graphicFrame>
          <p:nvGraphicFramePr>
            <p:cNvPr id="8" name="Diagram 7">
              <a:extLst>
                <a:ext uri="{FF2B5EF4-FFF2-40B4-BE49-F238E27FC236}">
                  <a16:creationId xmlns:a16="http://schemas.microsoft.com/office/drawing/2014/main" id="{3183D355-898F-4747-B67E-C9F7EA10C2A8}"/>
                </a:ext>
              </a:extLst>
            </p:cNvPr>
            <p:cNvGraphicFramePr/>
            <p:nvPr>
              <p:extLst>
                <p:ext uri="{D42A27DB-BD31-4B8C-83A1-F6EECF244321}">
                  <p14:modId xmlns:p14="http://schemas.microsoft.com/office/powerpoint/2010/main" val="2049078440"/>
                </p:ext>
              </p:extLst>
            </p:nvPr>
          </p:nvGraphicFramePr>
          <p:xfrm>
            <a:off x="1004495" y="2550599"/>
            <a:ext cx="6479236" cy="2333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899A221-4DD0-4CBE-9397-4F44916DD912}"/>
                </a:ext>
              </a:extLst>
            </p:cNvPr>
            <p:cNvSpPr txBox="1"/>
            <p:nvPr/>
          </p:nvSpPr>
          <p:spPr>
            <a:xfrm>
              <a:off x="1462504" y="4775907"/>
              <a:ext cx="1069133" cy="534169"/>
            </a:xfrm>
            <a:prstGeom prst="rect">
              <a:avLst/>
            </a:prstGeom>
            <a:noFill/>
          </p:spPr>
          <p:txBody>
            <a:bodyPr wrap="square" lIns="134464" tIns="107571" rIns="134464" bIns="107571" rtlCol="0">
              <a:spAutoFit/>
            </a:bodyPr>
            <a:lstStyle/>
            <a:p>
              <a:pPr defTabSz="685775" eaLnBrk="1" fontAlgn="auto" hangingPunct="1">
                <a:lnSpc>
                  <a:spcPct val="90000"/>
                </a:lnSpc>
                <a:spcBef>
                  <a:spcPts val="0"/>
                </a:spcBef>
                <a:spcAft>
                  <a:spcPts val="441"/>
                </a:spcAft>
              </a:pPr>
              <a:r>
                <a:rPr lang="en-US" sz="1324" b="1">
                  <a:gradFill>
                    <a:gsLst>
                      <a:gs pos="2917">
                        <a:srgbClr val="000000"/>
                      </a:gs>
                      <a:gs pos="30000">
                        <a:srgbClr val="000000"/>
                      </a:gs>
                    </a:gsLst>
                    <a:lin ang="5400000" scaled="0"/>
                  </a:gradFill>
                  <a:latin typeface="Segoe UI"/>
                </a:rPr>
                <a:t>2004</a:t>
              </a:r>
            </a:p>
          </p:txBody>
        </p:sp>
        <p:sp>
          <p:nvSpPr>
            <p:cNvPr id="10" name="TextBox 9">
              <a:extLst>
                <a:ext uri="{FF2B5EF4-FFF2-40B4-BE49-F238E27FC236}">
                  <a16:creationId xmlns:a16="http://schemas.microsoft.com/office/drawing/2014/main" id="{10C2049B-1E12-423D-AFEE-051E350C8334}"/>
                </a:ext>
              </a:extLst>
            </p:cNvPr>
            <p:cNvSpPr txBox="1"/>
            <p:nvPr/>
          </p:nvSpPr>
          <p:spPr>
            <a:xfrm>
              <a:off x="3832844" y="4762667"/>
              <a:ext cx="1069133" cy="534169"/>
            </a:xfrm>
            <a:prstGeom prst="rect">
              <a:avLst/>
            </a:prstGeom>
            <a:noFill/>
          </p:spPr>
          <p:txBody>
            <a:bodyPr wrap="square" lIns="134464" tIns="107571" rIns="134464" bIns="107571" rtlCol="0">
              <a:spAutoFit/>
            </a:bodyPr>
            <a:lstStyle/>
            <a:p>
              <a:pPr defTabSz="685775" eaLnBrk="1" fontAlgn="auto" hangingPunct="1">
                <a:lnSpc>
                  <a:spcPct val="90000"/>
                </a:lnSpc>
                <a:spcBef>
                  <a:spcPts val="0"/>
                </a:spcBef>
                <a:spcAft>
                  <a:spcPts val="441"/>
                </a:spcAft>
              </a:pPr>
              <a:r>
                <a:rPr lang="en-US" sz="1324" b="1">
                  <a:gradFill>
                    <a:gsLst>
                      <a:gs pos="2917">
                        <a:srgbClr val="000000"/>
                      </a:gs>
                      <a:gs pos="30000">
                        <a:srgbClr val="000000"/>
                      </a:gs>
                    </a:gsLst>
                    <a:lin ang="5400000" scaled="0"/>
                  </a:gradFill>
                  <a:latin typeface="Segoe UI"/>
                </a:rPr>
                <a:t>2011</a:t>
              </a:r>
            </a:p>
          </p:txBody>
        </p:sp>
        <p:sp>
          <p:nvSpPr>
            <p:cNvPr id="11" name="TextBox 10">
              <a:extLst>
                <a:ext uri="{FF2B5EF4-FFF2-40B4-BE49-F238E27FC236}">
                  <a16:creationId xmlns:a16="http://schemas.microsoft.com/office/drawing/2014/main" id="{198F187E-99BC-4637-BECC-EF12E55BB198}"/>
                </a:ext>
              </a:extLst>
            </p:cNvPr>
            <p:cNvSpPr txBox="1"/>
            <p:nvPr/>
          </p:nvSpPr>
          <p:spPr>
            <a:xfrm>
              <a:off x="6150966" y="4756572"/>
              <a:ext cx="1431640" cy="534169"/>
            </a:xfrm>
            <a:prstGeom prst="rect">
              <a:avLst/>
            </a:prstGeom>
            <a:noFill/>
          </p:spPr>
          <p:txBody>
            <a:bodyPr wrap="square" lIns="134464" tIns="107571" rIns="134464" bIns="107571" rtlCol="0">
              <a:spAutoFit/>
            </a:bodyPr>
            <a:lstStyle/>
            <a:p>
              <a:pPr defTabSz="685775" eaLnBrk="1" fontAlgn="auto" hangingPunct="1">
                <a:lnSpc>
                  <a:spcPct val="90000"/>
                </a:lnSpc>
                <a:spcBef>
                  <a:spcPts val="0"/>
                </a:spcBef>
                <a:spcAft>
                  <a:spcPts val="441"/>
                </a:spcAft>
              </a:pPr>
              <a:r>
                <a:rPr lang="en-US" sz="1324" b="1">
                  <a:gradFill>
                    <a:gsLst>
                      <a:gs pos="2917">
                        <a:srgbClr val="000000"/>
                      </a:gs>
                      <a:gs pos="30000">
                        <a:srgbClr val="000000"/>
                      </a:gs>
                    </a:gsLst>
                    <a:lin ang="5400000" scaled="0"/>
                  </a:gradFill>
                  <a:latin typeface="Segoe UI"/>
                </a:rPr>
                <a:t>2017</a:t>
              </a:r>
            </a:p>
          </p:txBody>
        </p:sp>
        <p:pic>
          <p:nvPicPr>
            <p:cNvPr id="12" name="Picture 2" descr="Image result for selenium">
              <a:extLst>
                <a:ext uri="{FF2B5EF4-FFF2-40B4-BE49-F238E27FC236}">
                  <a16:creationId xmlns:a16="http://schemas.microsoft.com/office/drawing/2014/main" id="{32417CD3-9FCA-438F-8541-1AB5F36F49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4495" y="4355587"/>
              <a:ext cx="458938" cy="415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appium">
              <a:extLst>
                <a:ext uri="{FF2B5EF4-FFF2-40B4-BE49-F238E27FC236}">
                  <a16:creationId xmlns:a16="http://schemas.microsoft.com/office/drawing/2014/main" id="{FBD3EF35-D9C4-4F7D-B57F-4F6D93BA721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2837" y="4375989"/>
              <a:ext cx="345433" cy="345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8" descr="Image result for windows logo">
              <a:extLst>
                <a:ext uri="{FF2B5EF4-FFF2-40B4-BE49-F238E27FC236}">
                  <a16:creationId xmlns:a16="http://schemas.microsoft.com/office/drawing/2014/main" id="{0CD2DD6E-A2CC-4280-B058-73CB428D47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13314" y="4383125"/>
              <a:ext cx="345433" cy="3454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81759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Automated UI Testing</a:t>
            </a:r>
          </a:p>
        </p:txBody>
      </p:sp>
    </p:spTree>
    <p:extLst>
      <p:ext uri="{BB962C8B-B14F-4D97-AF65-F5344CB8AC3E}">
        <p14:creationId xmlns:p14="http://schemas.microsoft.com/office/powerpoint/2010/main" val="34363841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52BD-1B30-48EE-A5CA-927D5B969A55}"/>
              </a:ext>
            </a:extLst>
          </p:cNvPr>
          <p:cNvSpPr>
            <a:spLocks noGrp="1"/>
          </p:cNvSpPr>
          <p:nvPr>
            <p:ph type="title"/>
          </p:nvPr>
        </p:nvSpPr>
        <p:spPr/>
        <p:txBody>
          <a:bodyPr/>
          <a:lstStyle/>
          <a:p>
            <a:r>
              <a:rPr lang="en-US"/>
              <a:t>Release Pipelines</a:t>
            </a:r>
          </a:p>
        </p:txBody>
      </p:sp>
      <p:sp>
        <p:nvSpPr>
          <p:cNvPr id="3" name="Content Placeholder 2">
            <a:extLst>
              <a:ext uri="{FF2B5EF4-FFF2-40B4-BE49-F238E27FC236}">
                <a16:creationId xmlns:a16="http://schemas.microsoft.com/office/drawing/2014/main" id="{03C2B83E-665D-4051-B9C0-4902E72DDAA7}"/>
              </a:ext>
            </a:extLst>
          </p:cNvPr>
          <p:cNvSpPr>
            <a:spLocks noGrp="1"/>
          </p:cNvSpPr>
          <p:nvPr>
            <p:ph sz="quarter" idx="10"/>
          </p:nvPr>
        </p:nvSpPr>
        <p:spPr>
          <a:xfrm>
            <a:off x="438150" y="1076325"/>
            <a:ext cx="8611961" cy="1486561"/>
          </a:xfrm>
        </p:spPr>
        <p:txBody>
          <a:bodyPr/>
          <a:lstStyle/>
          <a:p>
            <a:pPr marL="0" indent="0">
              <a:buNone/>
            </a:pPr>
            <a:r>
              <a:rPr lang="en-US"/>
              <a:t>Releases deploy artifacts to environments</a:t>
            </a:r>
          </a:p>
          <a:p>
            <a:pPr marL="0" indent="0">
              <a:buNone/>
            </a:pPr>
            <a:r>
              <a:rPr lang="en-US"/>
              <a:t>Client apps should be signed at release time</a:t>
            </a:r>
          </a:p>
          <a:p>
            <a:pPr marL="0" indent="0">
              <a:buNone/>
            </a:pPr>
            <a:r>
              <a:rPr lang="en-US"/>
              <a:t>Promotion based on approval workflow</a:t>
            </a:r>
          </a:p>
          <a:p>
            <a:pPr marL="0" indent="0">
              <a:buNone/>
            </a:pPr>
            <a:endParaRPr lang="en-US"/>
          </a:p>
        </p:txBody>
      </p:sp>
      <p:pic>
        <p:nvPicPr>
          <p:cNvPr id="5" name="Picture 4">
            <a:extLst>
              <a:ext uri="{FF2B5EF4-FFF2-40B4-BE49-F238E27FC236}">
                <a16:creationId xmlns:a16="http://schemas.microsoft.com/office/drawing/2014/main" id="{61D33F45-3887-4A0C-82B7-4E18DD2B2AA9}"/>
              </a:ext>
            </a:extLst>
          </p:cNvPr>
          <p:cNvPicPr>
            <a:picLocks noChangeAspect="1"/>
          </p:cNvPicPr>
          <p:nvPr/>
        </p:nvPicPr>
        <p:blipFill>
          <a:blip r:embed="rId3"/>
          <a:stretch>
            <a:fillRect/>
          </a:stretch>
        </p:blipFill>
        <p:spPr>
          <a:xfrm>
            <a:off x="438151" y="2299825"/>
            <a:ext cx="6829475" cy="3975526"/>
          </a:xfrm>
          <a:prstGeom prst="rect">
            <a:avLst/>
          </a:prstGeom>
        </p:spPr>
      </p:pic>
    </p:spTree>
    <p:extLst>
      <p:ext uri="{BB962C8B-B14F-4D97-AF65-F5344CB8AC3E}">
        <p14:creationId xmlns:p14="http://schemas.microsoft.com/office/powerpoint/2010/main" val="11072949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Environment Promotion</a:t>
            </a:r>
          </a:p>
        </p:txBody>
      </p:sp>
    </p:spTree>
    <p:extLst>
      <p:ext uri="{BB962C8B-B14F-4D97-AF65-F5344CB8AC3E}">
        <p14:creationId xmlns:p14="http://schemas.microsoft.com/office/powerpoint/2010/main" val="9096652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A99E-E7C3-4585-BCEB-9FAF40B03F31}"/>
              </a:ext>
            </a:extLst>
          </p:cNvPr>
          <p:cNvSpPr>
            <a:spLocks noGrp="1"/>
          </p:cNvSpPr>
          <p:nvPr>
            <p:ph type="title"/>
          </p:nvPr>
        </p:nvSpPr>
        <p:spPr/>
        <p:txBody>
          <a:bodyPr/>
          <a:lstStyle/>
          <a:p>
            <a:r>
              <a:rPr lang="en-US"/>
              <a:t>High Performance DevOps Companies Achieve…</a:t>
            </a:r>
          </a:p>
        </p:txBody>
      </p:sp>
      <p:sp>
        <p:nvSpPr>
          <p:cNvPr id="33" name="Oval 32">
            <a:extLst>
              <a:ext uri="{FF2B5EF4-FFF2-40B4-BE49-F238E27FC236}">
                <a16:creationId xmlns:a16="http://schemas.microsoft.com/office/drawing/2014/main" id="{6D399178-519F-40AB-BC08-D1A95A7DB269}"/>
              </a:ext>
              <a:ext uri="{C183D7F6-B498-43B3-948B-1728B52AA6E4}">
                <adec:decorative xmlns:adec="http://schemas.microsoft.com/office/drawing/2017/decorative" val="1"/>
              </a:ext>
            </a:extLst>
          </p:cNvPr>
          <p:cNvSpPr/>
          <p:nvPr/>
        </p:nvSpPr>
        <p:spPr bwMode="auto">
          <a:xfrm>
            <a:off x="2982298" y="1144076"/>
            <a:ext cx="3322974" cy="3322974"/>
          </a:xfrm>
          <a:prstGeom prst="ellipse">
            <a:avLst/>
          </a:prstGeom>
          <a:noFill/>
          <a:ln w="158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1" tIns="105457" rIns="131821" bIns="105457" numCol="1" spcCol="0" rtlCol="0" fromWordArt="0" anchor="t" anchorCtr="0" forceAA="0" compatLnSpc="1">
            <a:prstTxWarp prst="textNoShape">
              <a:avLst/>
            </a:prstTxWarp>
            <a:noAutofit/>
          </a:bodyPr>
          <a:lstStyle/>
          <a:p>
            <a:pPr algn="ctr" defTabSz="672071" eaLnBrk="1" hangingPunct="1">
              <a:lnSpc>
                <a:spcPct val="90000"/>
              </a:lnSpc>
              <a:defRPr/>
            </a:pPr>
            <a:endParaRPr lang="en-US" sz="173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4" name="Rectangle 33">
            <a:extLst>
              <a:ext uri="{FF2B5EF4-FFF2-40B4-BE49-F238E27FC236}">
                <a16:creationId xmlns:a16="http://schemas.microsoft.com/office/drawing/2014/main" id="{81E32938-C13F-4FE1-BAF7-A18D0D7A21E1}"/>
              </a:ext>
            </a:extLst>
          </p:cNvPr>
          <p:cNvSpPr/>
          <p:nvPr/>
        </p:nvSpPr>
        <p:spPr>
          <a:xfrm>
            <a:off x="799366" y="2440800"/>
            <a:ext cx="1742336"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Semibold"/>
                <a:cs typeface="Segoe UI Semilight" panose="020B0402040204020203" pitchFamily="34" charset="0"/>
              </a:rPr>
              <a:t>Faster</a:t>
            </a:r>
          </a:p>
          <a:p>
            <a:pPr algn="ctr" defTabSz="672008" eaLnBrk="1" fontAlgn="auto" hangingPunct="1">
              <a:spcBef>
                <a:spcPts val="577"/>
              </a:spcBef>
              <a:spcAft>
                <a:spcPts val="0"/>
              </a:spcAft>
              <a:defRPr/>
            </a:pPr>
            <a:r>
              <a:rPr lang="en-US" sz="1730" spc="8">
                <a:ln w="3175">
                  <a:noFill/>
                </a:ln>
                <a:solidFill>
                  <a:srgbClr val="000000"/>
                </a:solidFill>
                <a:latin typeface="Segoe UI Semibold"/>
                <a:cs typeface="Segoe UI Semilight" panose="020B0402040204020203" pitchFamily="34" charset="0"/>
              </a:rPr>
              <a:t>Time to Market</a:t>
            </a:r>
          </a:p>
        </p:txBody>
      </p:sp>
      <p:sp>
        <p:nvSpPr>
          <p:cNvPr id="35" name="Rectangle 34">
            <a:extLst>
              <a:ext uri="{FF2B5EF4-FFF2-40B4-BE49-F238E27FC236}">
                <a16:creationId xmlns:a16="http://schemas.microsoft.com/office/drawing/2014/main" id="{C67A913D-203A-406B-807A-6DBEF90F5735}"/>
              </a:ext>
            </a:extLst>
          </p:cNvPr>
          <p:cNvSpPr/>
          <p:nvPr/>
        </p:nvSpPr>
        <p:spPr>
          <a:xfrm>
            <a:off x="6945339" y="2464851"/>
            <a:ext cx="1153777"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Semibold"/>
                <a:cs typeface="Segoe UI Semilight" panose="020B0402040204020203" pitchFamily="34" charset="0"/>
              </a:rPr>
              <a:t>Increased</a:t>
            </a:r>
          </a:p>
          <a:p>
            <a:pPr algn="ctr" defTabSz="672008" eaLnBrk="1" fontAlgn="auto" hangingPunct="1">
              <a:spcBef>
                <a:spcPts val="577"/>
              </a:spcBef>
              <a:spcAft>
                <a:spcPts val="0"/>
              </a:spcAft>
              <a:defRPr/>
            </a:pPr>
            <a:r>
              <a:rPr lang="en-US" sz="1730" spc="8">
                <a:ln w="3175">
                  <a:noFill/>
                </a:ln>
                <a:solidFill>
                  <a:srgbClr val="000000"/>
                </a:solidFill>
                <a:latin typeface="Segoe UI Semibold"/>
                <a:cs typeface="Segoe UI Semilight" panose="020B0402040204020203" pitchFamily="34" charset="0"/>
              </a:rPr>
              <a:t>Revenue</a:t>
            </a:r>
          </a:p>
        </p:txBody>
      </p:sp>
      <p:sp>
        <p:nvSpPr>
          <p:cNvPr id="36" name="Rectangle 35">
            <a:extLst>
              <a:ext uri="{FF2B5EF4-FFF2-40B4-BE49-F238E27FC236}">
                <a16:creationId xmlns:a16="http://schemas.microsoft.com/office/drawing/2014/main" id="{0F970939-ECBD-4557-A78E-0E18D0E94BD1}"/>
              </a:ext>
            </a:extLst>
          </p:cNvPr>
          <p:cNvSpPr/>
          <p:nvPr/>
        </p:nvSpPr>
        <p:spPr>
          <a:xfrm>
            <a:off x="6374951" y="3829370"/>
            <a:ext cx="2143472"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2,604x Faster Mean </a:t>
            </a:r>
          </a:p>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Time to Recover</a:t>
            </a:r>
          </a:p>
        </p:txBody>
      </p:sp>
      <p:sp>
        <p:nvSpPr>
          <p:cNvPr id="37" name="Rectangle 36">
            <a:extLst>
              <a:ext uri="{FF2B5EF4-FFF2-40B4-BE49-F238E27FC236}">
                <a16:creationId xmlns:a16="http://schemas.microsoft.com/office/drawing/2014/main" id="{C156A38B-60B8-4F80-8B57-B9A4A32BD5FE}"/>
              </a:ext>
            </a:extLst>
          </p:cNvPr>
          <p:cNvSpPr/>
          <p:nvPr/>
        </p:nvSpPr>
        <p:spPr>
          <a:xfrm>
            <a:off x="6419834" y="1253042"/>
            <a:ext cx="2053704"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2,555x Faster Lead </a:t>
            </a:r>
          </a:p>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Time For Changes</a:t>
            </a:r>
          </a:p>
        </p:txBody>
      </p:sp>
      <p:sp>
        <p:nvSpPr>
          <p:cNvPr id="38" name="Rectangle 37">
            <a:extLst>
              <a:ext uri="{FF2B5EF4-FFF2-40B4-BE49-F238E27FC236}">
                <a16:creationId xmlns:a16="http://schemas.microsoft.com/office/drawing/2014/main" id="{E720F553-F084-422A-BCB3-AC1C8613C6C9}"/>
              </a:ext>
            </a:extLst>
          </p:cNvPr>
          <p:cNvSpPr/>
          <p:nvPr/>
        </p:nvSpPr>
        <p:spPr>
          <a:xfrm>
            <a:off x="848832" y="3829370"/>
            <a:ext cx="1937646"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7x Lower Change </a:t>
            </a:r>
          </a:p>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Failure Rate</a:t>
            </a:r>
          </a:p>
        </p:txBody>
      </p:sp>
      <p:sp>
        <p:nvSpPr>
          <p:cNvPr id="39" name="Rectangle 38">
            <a:extLst>
              <a:ext uri="{FF2B5EF4-FFF2-40B4-BE49-F238E27FC236}">
                <a16:creationId xmlns:a16="http://schemas.microsoft.com/office/drawing/2014/main" id="{DD3F97D5-BD02-407B-A654-7DEC3F454A8D}"/>
              </a:ext>
            </a:extLst>
          </p:cNvPr>
          <p:cNvSpPr/>
          <p:nvPr/>
        </p:nvSpPr>
        <p:spPr>
          <a:xfrm>
            <a:off x="916638" y="1306251"/>
            <a:ext cx="1802032" cy="701731"/>
          </a:xfrm>
          <a:prstGeom prst="rect">
            <a:avLst/>
          </a:prstGeom>
        </p:spPr>
        <p:txBody>
          <a:bodyPr wrap="none">
            <a:spAutoFit/>
          </a:bodyPr>
          <a:lstStyle/>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46x Deployment</a:t>
            </a:r>
          </a:p>
          <a:p>
            <a:pPr algn="ctr" defTabSz="672008" eaLnBrk="1" fontAlgn="auto" hangingPunct="1">
              <a:spcBef>
                <a:spcPts val="577"/>
              </a:spcBef>
              <a:spcAft>
                <a:spcPts val="0"/>
              </a:spcAft>
              <a:defRPr/>
            </a:pPr>
            <a:r>
              <a:rPr lang="en-US" sz="1730" spc="8">
                <a:ln w="3175">
                  <a:noFill/>
                </a:ln>
                <a:solidFill>
                  <a:srgbClr val="000000"/>
                </a:solidFill>
                <a:latin typeface="Segoe UI"/>
                <a:cs typeface="Segoe UI Semilight" panose="020B0402040204020203" pitchFamily="34" charset="0"/>
              </a:rPr>
              <a:t>Frequency</a:t>
            </a:r>
          </a:p>
        </p:txBody>
      </p:sp>
      <p:grpSp>
        <p:nvGrpSpPr>
          <p:cNvPr id="40" name="Group 39">
            <a:extLst>
              <a:ext uri="{FF2B5EF4-FFF2-40B4-BE49-F238E27FC236}">
                <a16:creationId xmlns:a16="http://schemas.microsoft.com/office/drawing/2014/main" id="{3FF86796-6A55-46C7-9F4E-2BE9ACC6439E}"/>
              </a:ext>
              <a:ext uri="{C183D7F6-B498-43B3-948B-1728B52AA6E4}">
                <adec:decorative xmlns:adec="http://schemas.microsoft.com/office/drawing/2017/decorative" val="1"/>
              </a:ext>
            </a:extLst>
          </p:cNvPr>
          <p:cNvGrpSpPr/>
          <p:nvPr/>
        </p:nvGrpSpPr>
        <p:grpSpPr>
          <a:xfrm>
            <a:off x="2682456" y="2516925"/>
            <a:ext cx="626516" cy="626516"/>
            <a:chOff x="3440179" y="3387107"/>
            <a:chExt cx="869193" cy="869193"/>
          </a:xfrm>
        </p:grpSpPr>
        <p:sp>
          <p:nvSpPr>
            <p:cNvPr id="41" name="Oval 40">
              <a:extLst>
                <a:ext uri="{FF2B5EF4-FFF2-40B4-BE49-F238E27FC236}">
                  <a16:creationId xmlns:a16="http://schemas.microsoft.com/office/drawing/2014/main" id="{EFEC4256-88EB-4EB9-97E9-62292DD3E4F8}"/>
                </a:ext>
              </a:extLst>
            </p:cNvPr>
            <p:cNvSpPr>
              <a:spLocks noChangeAspect="1"/>
            </p:cNvSpPr>
            <p:nvPr/>
          </p:nvSpPr>
          <p:spPr bwMode="auto">
            <a:xfrm>
              <a:off x="3440179" y="3387107"/>
              <a:ext cx="869193" cy="869193"/>
            </a:xfrm>
            <a:prstGeom prst="ellipse">
              <a:avLst/>
            </a:prstGeom>
            <a:solidFill>
              <a:schemeClr val="bg1">
                <a:lumMod val="95000"/>
              </a:schemeClr>
            </a:solidFill>
            <a:ln w="19050"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a:solidFill>
                  <a:srgbClr val="0078D7"/>
                </a:solidFill>
                <a:latin typeface="Segoe UI Semilight"/>
                <a:ea typeface="Segoe UI" pitchFamily="34" charset="0"/>
                <a:cs typeface="Segoe UI" pitchFamily="34" charset="0"/>
              </a:endParaRPr>
            </a:p>
          </p:txBody>
        </p:sp>
        <p:sp>
          <p:nvSpPr>
            <p:cNvPr id="42" name="speedometer_2">
              <a:extLst>
                <a:ext uri="{FF2B5EF4-FFF2-40B4-BE49-F238E27FC236}">
                  <a16:creationId xmlns:a16="http://schemas.microsoft.com/office/drawing/2014/main" id="{DD3F58D9-3E2B-4068-902C-2BEDBBC2E558}"/>
                </a:ext>
              </a:extLst>
            </p:cNvPr>
            <p:cNvSpPr>
              <a:spLocks noChangeAspect="1" noEditPoints="1"/>
            </p:cNvSpPr>
            <p:nvPr/>
          </p:nvSpPr>
          <p:spPr bwMode="auto">
            <a:xfrm>
              <a:off x="3619307" y="3566235"/>
              <a:ext cx="510936" cy="510936"/>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rnd">
              <a:solidFill>
                <a:schemeClr val="accent1"/>
              </a:solidFill>
              <a:prstDash val="solid"/>
              <a:miter lim="800000"/>
              <a:headEnd/>
              <a:tailEnd/>
            </a:ln>
          </p:spPr>
          <p:txBody>
            <a:bodyPr vert="horz" wrap="square" lIns="65910" tIns="32955" rIns="65910" bIns="32955" numCol="1" anchor="t" anchorCtr="0" compatLnSpc="1">
              <a:prstTxWarp prst="textNoShape">
                <a:avLst/>
              </a:prstTxWarp>
            </a:bodyPr>
            <a:lstStyle/>
            <a:p>
              <a:pPr defTabSz="685736" eaLnBrk="1" fontAlgn="auto" hangingPunct="1">
                <a:spcBef>
                  <a:spcPts val="0"/>
                </a:spcBef>
                <a:spcAft>
                  <a:spcPts val="0"/>
                </a:spcAft>
                <a:defRPr/>
              </a:pPr>
              <a:endParaRPr lang="en-US" sz="1350" kern="0">
                <a:solidFill>
                  <a:srgbClr val="0078D7"/>
                </a:solidFill>
                <a:latin typeface="Segoe UI Semilight"/>
              </a:endParaRPr>
            </a:p>
          </p:txBody>
        </p:sp>
      </p:grpSp>
      <p:grpSp>
        <p:nvGrpSpPr>
          <p:cNvPr id="43" name="Group 42">
            <a:extLst>
              <a:ext uri="{FF2B5EF4-FFF2-40B4-BE49-F238E27FC236}">
                <a16:creationId xmlns:a16="http://schemas.microsoft.com/office/drawing/2014/main" id="{8611948F-4B00-427B-802D-137ABA050B30}"/>
              </a:ext>
              <a:ext uri="{C183D7F6-B498-43B3-948B-1728B52AA6E4}">
                <adec:decorative xmlns:adec="http://schemas.microsoft.com/office/drawing/2017/decorative" val="1"/>
              </a:ext>
            </a:extLst>
          </p:cNvPr>
          <p:cNvGrpSpPr/>
          <p:nvPr/>
        </p:nvGrpSpPr>
        <p:grpSpPr>
          <a:xfrm>
            <a:off x="5995052" y="2440801"/>
            <a:ext cx="626516" cy="763085"/>
            <a:chOff x="8035882" y="3281497"/>
            <a:chExt cx="869193" cy="1058660"/>
          </a:xfrm>
        </p:grpSpPr>
        <p:sp>
          <p:nvSpPr>
            <p:cNvPr id="44" name="Oval 43">
              <a:extLst>
                <a:ext uri="{FF2B5EF4-FFF2-40B4-BE49-F238E27FC236}">
                  <a16:creationId xmlns:a16="http://schemas.microsoft.com/office/drawing/2014/main" id="{4CD29950-2718-4107-934E-799124AF3DF4}"/>
                </a:ext>
              </a:extLst>
            </p:cNvPr>
            <p:cNvSpPr>
              <a:spLocks noChangeAspect="1"/>
            </p:cNvSpPr>
            <p:nvPr/>
          </p:nvSpPr>
          <p:spPr bwMode="auto">
            <a:xfrm>
              <a:off x="8035882" y="3365508"/>
              <a:ext cx="869193" cy="869193"/>
            </a:xfrm>
            <a:prstGeom prst="ellipse">
              <a:avLst/>
            </a:prstGeom>
            <a:solidFill>
              <a:schemeClr val="bg1">
                <a:lumMod val="95000"/>
              </a:schemeClr>
            </a:solidFill>
            <a:ln w="19050"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a:solidFill>
                  <a:srgbClr val="0078D7"/>
                </a:solidFill>
                <a:latin typeface="Segoe UI Semilight"/>
                <a:ea typeface="Segoe UI" pitchFamily="34" charset="0"/>
                <a:cs typeface="Segoe UI" pitchFamily="34" charset="0"/>
              </a:endParaRPr>
            </a:p>
          </p:txBody>
        </p:sp>
        <p:sp>
          <p:nvSpPr>
            <p:cNvPr id="45" name="Business Trans large">
              <a:extLst>
                <a:ext uri="{FF2B5EF4-FFF2-40B4-BE49-F238E27FC236}">
                  <a16:creationId xmlns:a16="http://schemas.microsoft.com/office/drawing/2014/main" id="{1EE3A7F3-0813-41C5-B1CF-02AC3B10176C}"/>
                </a:ext>
              </a:extLst>
            </p:cNvPr>
            <p:cNvSpPr txBox="1"/>
            <p:nvPr/>
          </p:nvSpPr>
          <p:spPr>
            <a:xfrm>
              <a:off x="8279682" y="3281497"/>
              <a:ext cx="376645" cy="1058660"/>
            </a:xfrm>
            <a:prstGeom prst="rect">
              <a:avLst/>
            </a:prstGeom>
            <a:noFill/>
            <a:ln w="25400">
              <a:noFill/>
              <a:miter lim="800000"/>
            </a:ln>
          </p:spPr>
          <p:txBody>
            <a:bodyPr wrap="square" lIns="0" tIns="0" rIns="0" bIns="0" rtlCol="0" anchor="ctr">
              <a:noAutofit/>
            </a:bodyPr>
            <a:lstStyle/>
            <a:p>
              <a:pPr algn="ctr" defTabSz="672008" eaLnBrk="1" fontAlgn="auto" hangingPunct="1">
                <a:lnSpc>
                  <a:spcPct val="90000"/>
                </a:lnSpc>
                <a:spcBef>
                  <a:spcPts val="577"/>
                </a:spcBef>
                <a:spcAft>
                  <a:spcPts val="0"/>
                </a:spcAft>
                <a:defRPr/>
              </a:pPr>
              <a:r>
                <a:rPr lang="en-US" sz="2306" spc="8">
                  <a:ln w="3175">
                    <a:noFill/>
                  </a:ln>
                  <a:solidFill>
                    <a:schemeClr val="accent1"/>
                  </a:solidFill>
                  <a:latin typeface="Segoe UI Semibold"/>
                  <a:cs typeface="Segoe UI Light" panose="020B0502040204020203" pitchFamily="34" charset="0"/>
                </a:rPr>
                <a:t>$</a:t>
              </a:r>
              <a:endParaRPr lang="en-US" sz="1730" spc="8">
                <a:ln w="3175">
                  <a:noFill/>
                </a:ln>
                <a:solidFill>
                  <a:schemeClr val="accent1"/>
                </a:solidFill>
                <a:latin typeface="Segoe UI Semibold"/>
                <a:cs typeface="Segoe UI Light" panose="020B0502040204020203" pitchFamily="34" charset="0"/>
              </a:endParaRPr>
            </a:p>
          </p:txBody>
        </p:sp>
      </p:grpSp>
      <p:sp>
        <p:nvSpPr>
          <p:cNvPr id="46" name="Oval 45">
            <a:extLst>
              <a:ext uri="{FF2B5EF4-FFF2-40B4-BE49-F238E27FC236}">
                <a16:creationId xmlns:a16="http://schemas.microsoft.com/office/drawing/2014/main" id="{59E3FEED-BD56-4717-BCFD-74A4DE2A5590}"/>
              </a:ext>
              <a:ext uri="{C183D7F6-B498-43B3-948B-1728B52AA6E4}">
                <adec:decorative xmlns:adec="http://schemas.microsoft.com/office/drawing/2017/decorative" val="1"/>
              </a:ext>
            </a:extLst>
          </p:cNvPr>
          <p:cNvSpPr>
            <a:spLocks noChangeAspect="1"/>
          </p:cNvSpPr>
          <p:nvPr/>
        </p:nvSpPr>
        <p:spPr bwMode="auto">
          <a:xfrm>
            <a:off x="5544268" y="3704682"/>
            <a:ext cx="626516" cy="626516"/>
          </a:xfrm>
          <a:prstGeom prst="ellipse">
            <a:avLst/>
          </a:prstGeom>
          <a:solidFill>
            <a:schemeClr val="bg1">
              <a:lumMod val="95000"/>
            </a:schemeClr>
          </a:solidFill>
          <a:ln w="15875"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a:solidFill>
                <a:srgbClr val="0078D7"/>
              </a:solidFill>
              <a:latin typeface="Segoe UI Semilight"/>
              <a:ea typeface="Segoe UI" pitchFamily="34" charset="0"/>
              <a:cs typeface="Segoe UI" pitchFamily="34" charset="0"/>
            </a:endParaRPr>
          </a:p>
        </p:txBody>
      </p:sp>
      <p:grpSp>
        <p:nvGrpSpPr>
          <p:cNvPr id="47" name="Group 46">
            <a:extLst>
              <a:ext uri="{FF2B5EF4-FFF2-40B4-BE49-F238E27FC236}">
                <a16:creationId xmlns:a16="http://schemas.microsoft.com/office/drawing/2014/main" id="{FB61954D-409B-4CA4-A238-13A1D3C751A6}"/>
              </a:ext>
              <a:ext uri="{C183D7F6-B498-43B3-948B-1728B52AA6E4}">
                <adec:decorative xmlns:adec="http://schemas.microsoft.com/office/drawing/2017/decorative" val="1"/>
              </a:ext>
            </a:extLst>
          </p:cNvPr>
          <p:cNvGrpSpPr/>
          <p:nvPr/>
        </p:nvGrpSpPr>
        <p:grpSpPr>
          <a:xfrm>
            <a:off x="5544268" y="1329168"/>
            <a:ext cx="626516" cy="626516"/>
            <a:chOff x="7540587" y="1807263"/>
            <a:chExt cx="852106" cy="852106"/>
          </a:xfrm>
        </p:grpSpPr>
        <p:sp>
          <p:nvSpPr>
            <p:cNvPr id="48" name="Oval 47">
              <a:extLst>
                <a:ext uri="{FF2B5EF4-FFF2-40B4-BE49-F238E27FC236}">
                  <a16:creationId xmlns:a16="http://schemas.microsoft.com/office/drawing/2014/main" id="{8BF3672D-6C76-433C-9965-B18DF9253768}"/>
                </a:ext>
              </a:extLst>
            </p:cNvPr>
            <p:cNvSpPr>
              <a:spLocks noChangeAspect="1"/>
            </p:cNvSpPr>
            <p:nvPr/>
          </p:nvSpPr>
          <p:spPr bwMode="auto">
            <a:xfrm>
              <a:off x="7540587" y="1807263"/>
              <a:ext cx="852106" cy="852106"/>
            </a:xfrm>
            <a:prstGeom prst="ellipse">
              <a:avLst/>
            </a:prstGeom>
            <a:solidFill>
              <a:schemeClr val="bg1">
                <a:lumMod val="95000"/>
              </a:schemeClr>
            </a:solidFill>
            <a:ln w="15875"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a:solidFill>
                  <a:srgbClr val="0078D7"/>
                </a:solidFill>
                <a:latin typeface="Segoe UI Semilight"/>
                <a:ea typeface="Segoe UI" pitchFamily="34" charset="0"/>
                <a:cs typeface="Segoe UI" pitchFamily="34" charset="0"/>
              </a:endParaRPr>
            </a:p>
          </p:txBody>
        </p:sp>
        <p:pic>
          <p:nvPicPr>
            <p:cNvPr id="49" name="Graphic 48">
              <a:extLst>
                <a:ext uri="{FF2B5EF4-FFF2-40B4-BE49-F238E27FC236}">
                  <a16:creationId xmlns:a16="http://schemas.microsoft.com/office/drawing/2014/main" id="{92C72AC7-4471-464C-8175-0F66B0AD52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5848" y="2015603"/>
              <a:ext cx="410330" cy="410330"/>
            </a:xfrm>
            <a:prstGeom prst="rect">
              <a:avLst/>
            </a:prstGeom>
          </p:spPr>
        </p:pic>
      </p:grpSp>
      <p:sp>
        <p:nvSpPr>
          <p:cNvPr id="50" name="Oval 49">
            <a:extLst>
              <a:ext uri="{FF2B5EF4-FFF2-40B4-BE49-F238E27FC236}">
                <a16:creationId xmlns:a16="http://schemas.microsoft.com/office/drawing/2014/main" id="{E1B88222-D3DD-4977-9E5C-E534253888EF}"/>
              </a:ext>
              <a:ext uri="{C183D7F6-B498-43B3-948B-1728B52AA6E4}">
                <adec:decorative xmlns:adec="http://schemas.microsoft.com/office/drawing/2017/decorative" val="1"/>
              </a:ext>
            </a:extLst>
          </p:cNvPr>
          <p:cNvSpPr>
            <a:spLocks noChangeAspect="1"/>
          </p:cNvSpPr>
          <p:nvPr/>
        </p:nvSpPr>
        <p:spPr bwMode="auto">
          <a:xfrm>
            <a:off x="3189349" y="3704682"/>
            <a:ext cx="626516" cy="626516"/>
          </a:xfrm>
          <a:prstGeom prst="ellipse">
            <a:avLst/>
          </a:prstGeom>
          <a:solidFill>
            <a:schemeClr val="bg1">
              <a:lumMod val="95000"/>
            </a:schemeClr>
          </a:solidFill>
          <a:ln w="15875"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err="1">
              <a:solidFill>
                <a:srgbClr val="0078D7"/>
              </a:solidFill>
              <a:latin typeface="Segoe UI Semilight"/>
              <a:ea typeface="Segoe UI" pitchFamily="34" charset="0"/>
              <a:cs typeface="Segoe UI" pitchFamily="34" charset="0"/>
            </a:endParaRPr>
          </a:p>
        </p:txBody>
      </p:sp>
      <p:sp>
        <p:nvSpPr>
          <p:cNvPr id="51" name="Oval 50">
            <a:extLst>
              <a:ext uri="{FF2B5EF4-FFF2-40B4-BE49-F238E27FC236}">
                <a16:creationId xmlns:a16="http://schemas.microsoft.com/office/drawing/2014/main" id="{F21D9300-D02E-4F90-B294-29C97D524E9B}"/>
              </a:ext>
              <a:ext uri="{C183D7F6-B498-43B3-948B-1728B52AA6E4}">
                <adec:decorative xmlns:adec="http://schemas.microsoft.com/office/drawing/2017/decorative" val="1"/>
              </a:ext>
            </a:extLst>
          </p:cNvPr>
          <p:cNvSpPr>
            <a:spLocks noChangeAspect="1"/>
          </p:cNvSpPr>
          <p:nvPr/>
        </p:nvSpPr>
        <p:spPr bwMode="auto">
          <a:xfrm>
            <a:off x="3189349" y="1329168"/>
            <a:ext cx="626516" cy="626516"/>
          </a:xfrm>
          <a:prstGeom prst="ellipse">
            <a:avLst/>
          </a:prstGeom>
          <a:solidFill>
            <a:schemeClr val="bg1">
              <a:lumMod val="95000"/>
            </a:schemeClr>
          </a:solidFill>
          <a:ln w="15875" cap="flat" cmpd="sng" algn="ctr">
            <a:noFill/>
            <a:prstDash val="solid"/>
            <a:headEnd type="none" w="med" len="med"/>
            <a:tailEnd type="none" w="med" len="med"/>
          </a:ln>
          <a:effectLst/>
        </p:spPr>
        <p:txBody>
          <a:bodyPr rot="0" spcFirstLastPara="0" vertOverflow="overflow" horzOverflow="overflow" vert="horz" wrap="square" lIns="129230" tIns="103384" rIns="129230" bIns="103384" numCol="1" spcCol="0" rtlCol="0" fromWordArt="0" anchor="t" anchorCtr="0" forceAA="0" compatLnSpc="1">
            <a:prstTxWarp prst="textNoShape">
              <a:avLst/>
            </a:prstTxWarp>
            <a:noAutofit/>
          </a:bodyPr>
          <a:lstStyle/>
          <a:p>
            <a:pPr algn="ctr" defTabSz="658831" eaLnBrk="1" hangingPunct="1">
              <a:lnSpc>
                <a:spcPct val="90000"/>
              </a:lnSpc>
              <a:defRPr/>
            </a:pPr>
            <a:endParaRPr lang="en-US" sz="1697" kern="0">
              <a:solidFill>
                <a:srgbClr val="0078D7"/>
              </a:solidFill>
              <a:latin typeface="Segoe UI Semilight"/>
              <a:ea typeface="Segoe UI" pitchFamily="34" charset="0"/>
              <a:cs typeface="Segoe UI" pitchFamily="34" charset="0"/>
            </a:endParaRPr>
          </a:p>
        </p:txBody>
      </p:sp>
      <p:pic>
        <p:nvPicPr>
          <p:cNvPr id="52" name="Graphic 51">
            <a:extLst>
              <a:ext uri="{FF2B5EF4-FFF2-40B4-BE49-F238E27FC236}">
                <a16:creationId xmlns:a16="http://schemas.microsoft.com/office/drawing/2014/main" id="{C37253D8-853B-4EE9-98F8-F846D855D6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4156" y="1471805"/>
            <a:ext cx="341241" cy="341241"/>
          </a:xfrm>
          <a:prstGeom prst="rect">
            <a:avLst/>
          </a:prstGeom>
        </p:spPr>
      </p:pic>
      <p:grpSp>
        <p:nvGrpSpPr>
          <p:cNvPr id="53" name="Graphic 50">
            <a:extLst>
              <a:ext uri="{FF2B5EF4-FFF2-40B4-BE49-F238E27FC236}">
                <a16:creationId xmlns:a16="http://schemas.microsoft.com/office/drawing/2014/main" id="{8642902D-149F-4AB8-9268-9C86C188D53C}"/>
              </a:ext>
              <a:ext uri="{C183D7F6-B498-43B3-948B-1728B52AA6E4}">
                <adec:decorative xmlns:adec="http://schemas.microsoft.com/office/drawing/2017/decorative" val="1"/>
              </a:ext>
            </a:extLst>
          </p:cNvPr>
          <p:cNvGrpSpPr/>
          <p:nvPr/>
        </p:nvGrpSpPr>
        <p:grpSpPr>
          <a:xfrm>
            <a:off x="3354156" y="3799086"/>
            <a:ext cx="292541" cy="368171"/>
            <a:chOff x="4561339" y="5170313"/>
            <a:chExt cx="397875" cy="500737"/>
          </a:xfrm>
        </p:grpSpPr>
        <p:sp>
          <p:nvSpPr>
            <p:cNvPr id="54" name="Freeform 2">
              <a:extLst>
                <a:ext uri="{FF2B5EF4-FFF2-40B4-BE49-F238E27FC236}">
                  <a16:creationId xmlns:a16="http://schemas.microsoft.com/office/drawing/2014/main" id="{3A52C5FF-7918-4434-836A-00455BDAAA59}"/>
                </a:ext>
              </a:extLst>
            </p:cNvPr>
            <p:cNvSpPr/>
            <p:nvPr/>
          </p:nvSpPr>
          <p:spPr>
            <a:xfrm>
              <a:off x="4561339" y="5170313"/>
              <a:ext cx="392410" cy="418570"/>
            </a:xfrm>
            <a:custGeom>
              <a:avLst/>
              <a:gdLst>
                <a:gd name="connsiteX0" fmla="*/ 13314 w 392409"/>
                <a:gd name="connsiteY0" fmla="*/ 13314 h 418570"/>
                <a:gd name="connsiteX1" fmla="*/ 379563 w 392409"/>
                <a:gd name="connsiteY1" fmla="*/ 13314 h 418570"/>
                <a:gd name="connsiteX2" fmla="*/ 379563 w 392409"/>
                <a:gd name="connsiteY2" fmla="*/ 414920 h 418570"/>
                <a:gd name="connsiteX3" fmla="*/ 13314 w 392409"/>
                <a:gd name="connsiteY3" fmla="*/ 414920 h 418570"/>
              </a:gdLst>
              <a:ahLst/>
              <a:cxnLst>
                <a:cxn ang="0">
                  <a:pos x="connsiteX0" y="connsiteY0"/>
                </a:cxn>
                <a:cxn ang="0">
                  <a:pos x="connsiteX1" y="connsiteY1"/>
                </a:cxn>
                <a:cxn ang="0">
                  <a:pos x="connsiteX2" y="connsiteY2"/>
                </a:cxn>
                <a:cxn ang="0">
                  <a:pos x="connsiteX3" y="connsiteY3"/>
                </a:cxn>
              </a:cxnLst>
              <a:rect l="l" t="t" r="r" b="b"/>
              <a:pathLst>
                <a:path w="392409" h="418570">
                  <a:moveTo>
                    <a:pt x="13314" y="13314"/>
                  </a:moveTo>
                  <a:lnTo>
                    <a:pt x="379563" y="13314"/>
                  </a:lnTo>
                  <a:lnTo>
                    <a:pt x="379563" y="414920"/>
                  </a:lnTo>
                  <a:lnTo>
                    <a:pt x="13314" y="414920"/>
                  </a:lnTo>
                  <a:close/>
                </a:path>
              </a:pathLst>
            </a:custGeom>
            <a:solidFill>
              <a:schemeClr val="bg2">
                <a:alpha val="0"/>
              </a:schemeClr>
            </a:solidFill>
            <a:ln w="12927" cap="flat">
              <a:noFill/>
              <a:prstDash val="solid"/>
              <a:miter/>
            </a:ln>
          </p:spPr>
          <p:txBody>
            <a:bodyPr rtlCol="0" anchor="ctr"/>
            <a:lstStyle/>
            <a:p>
              <a:pPr defTabSz="685736" eaLnBrk="1" fontAlgn="auto" hangingPunct="1">
                <a:spcBef>
                  <a:spcPts val="0"/>
                </a:spcBef>
                <a:spcAft>
                  <a:spcPts val="0"/>
                </a:spcAft>
                <a:defRPr/>
              </a:pPr>
              <a:endParaRPr lang="en-US" sz="1350">
                <a:solidFill>
                  <a:srgbClr val="000000"/>
                </a:solidFill>
                <a:latin typeface="Segoe UI"/>
              </a:endParaRPr>
            </a:p>
          </p:txBody>
        </p:sp>
        <p:sp>
          <p:nvSpPr>
            <p:cNvPr id="55" name="Freeform 5">
              <a:extLst>
                <a:ext uri="{FF2B5EF4-FFF2-40B4-BE49-F238E27FC236}">
                  <a16:creationId xmlns:a16="http://schemas.microsoft.com/office/drawing/2014/main" id="{8989FEDE-2DD9-4247-89AB-86044C8F0A7C}"/>
                </a:ext>
              </a:extLst>
            </p:cNvPr>
            <p:cNvSpPr/>
            <p:nvPr/>
          </p:nvSpPr>
          <p:spPr>
            <a:xfrm>
              <a:off x="4566804" y="5252480"/>
              <a:ext cx="392410" cy="418570"/>
            </a:xfrm>
            <a:custGeom>
              <a:avLst/>
              <a:gdLst>
                <a:gd name="connsiteX0" fmla="*/ 315796 w 392409"/>
                <a:gd name="connsiteY0" fmla="*/ 179679 h 418570"/>
                <a:gd name="connsiteX1" fmla="*/ 340730 w 392409"/>
                <a:gd name="connsiteY1" fmla="*/ 185402 h 418570"/>
                <a:gd name="connsiteX2" fmla="*/ 360964 w 392409"/>
                <a:gd name="connsiteY2" fmla="*/ 199299 h 418570"/>
                <a:gd name="connsiteX3" fmla="*/ 374454 w 392409"/>
                <a:gd name="connsiteY3" fmla="*/ 219943 h 418570"/>
                <a:gd name="connsiteX4" fmla="*/ 379563 w 392409"/>
                <a:gd name="connsiteY4" fmla="*/ 244876 h 418570"/>
                <a:gd name="connsiteX5" fmla="*/ 379563 w 392409"/>
                <a:gd name="connsiteY5" fmla="*/ 284117 h 418570"/>
                <a:gd name="connsiteX6" fmla="*/ 353402 w 392409"/>
                <a:gd name="connsiteY6" fmla="*/ 284117 h 418570"/>
                <a:gd name="connsiteX7" fmla="*/ 353402 w 392409"/>
                <a:gd name="connsiteY7" fmla="*/ 244876 h 418570"/>
                <a:gd name="connsiteX8" fmla="*/ 351154 w 392409"/>
                <a:gd name="connsiteY8" fmla="*/ 232410 h 418570"/>
                <a:gd name="connsiteX9" fmla="*/ 345227 w 392409"/>
                <a:gd name="connsiteY9" fmla="*/ 221372 h 418570"/>
                <a:gd name="connsiteX10" fmla="*/ 336234 w 392409"/>
                <a:gd name="connsiteY10" fmla="*/ 212789 h 418570"/>
                <a:gd name="connsiteX11" fmla="*/ 324585 w 392409"/>
                <a:gd name="connsiteY11" fmla="*/ 207271 h 418570"/>
                <a:gd name="connsiteX12" fmla="*/ 326424 w 392409"/>
                <a:gd name="connsiteY12" fmla="*/ 219533 h 418570"/>
                <a:gd name="connsiteX13" fmla="*/ 327242 w 392409"/>
                <a:gd name="connsiteY13" fmla="*/ 231796 h 418570"/>
                <a:gd name="connsiteX14" fmla="*/ 327242 w 392409"/>
                <a:gd name="connsiteY14" fmla="*/ 284117 h 418570"/>
                <a:gd name="connsiteX15" fmla="*/ 327038 w 392409"/>
                <a:gd name="connsiteY15" fmla="*/ 286774 h 418570"/>
                <a:gd name="connsiteX16" fmla="*/ 326628 w 392409"/>
                <a:gd name="connsiteY16" fmla="*/ 289431 h 418570"/>
                <a:gd name="connsiteX17" fmla="*/ 327855 w 392409"/>
                <a:gd name="connsiteY17" fmla="*/ 288205 h 418570"/>
                <a:gd name="connsiteX18" fmla="*/ 346658 w 392409"/>
                <a:gd name="connsiteY18" fmla="*/ 316410 h 418570"/>
                <a:gd name="connsiteX19" fmla="*/ 353198 w 392409"/>
                <a:gd name="connsiteY19" fmla="*/ 349723 h 418570"/>
                <a:gd name="connsiteX20" fmla="*/ 346658 w 392409"/>
                <a:gd name="connsiteY20" fmla="*/ 383037 h 418570"/>
                <a:gd name="connsiteX21" fmla="*/ 327855 w 392409"/>
                <a:gd name="connsiteY21" fmla="*/ 411037 h 418570"/>
                <a:gd name="connsiteX22" fmla="*/ 309460 w 392409"/>
                <a:gd name="connsiteY22" fmla="*/ 392644 h 418570"/>
                <a:gd name="connsiteX23" fmla="*/ 322541 w 392409"/>
                <a:gd name="connsiteY23" fmla="*/ 373227 h 418570"/>
                <a:gd name="connsiteX24" fmla="*/ 327038 w 392409"/>
                <a:gd name="connsiteY24" fmla="*/ 349927 h 418570"/>
                <a:gd name="connsiteX25" fmla="*/ 320701 w 392409"/>
                <a:gd name="connsiteY25" fmla="*/ 322950 h 418570"/>
                <a:gd name="connsiteX26" fmla="*/ 302103 w 392409"/>
                <a:gd name="connsiteY26" fmla="*/ 360351 h 418570"/>
                <a:gd name="connsiteX27" fmla="*/ 273693 w 392409"/>
                <a:gd name="connsiteY27" fmla="*/ 389374 h 418570"/>
                <a:gd name="connsiteX28" fmla="*/ 237518 w 392409"/>
                <a:gd name="connsiteY28" fmla="*/ 408176 h 418570"/>
                <a:gd name="connsiteX29" fmla="*/ 196438 w 392409"/>
                <a:gd name="connsiteY29" fmla="*/ 414921 h 418570"/>
                <a:gd name="connsiteX30" fmla="*/ 155154 w 392409"/>
                <a:gd name="connsiteY30" fmla="*/ 408176 h 418570"/>
                <a:gd name="connsiteX31" fmla="*/ 119183 w 392409"/>
                <a:gd name="connsiteY31" fmla="*/ 389374 h 418570"/>
                <a:gd name="connsiteX32" fmla="*/ 90570 w 392409"/>
                <a:gd name="connsiteY32" fmla="*/ 360351 h 418570"/>
                <a:gd name="connsiteX33" fmla="*/ 72175 w 392409"/>
                <a:gd name="connsiteY33" fmla="*/ 322950 h 418570"/>
                <a:gd name="connsiteX34" fmla="*/ 65840 w 392409"/>
                <a:gd name="connsiteY34" fmla="*/ 349927 h 418570"/>
                <a:gd name="connsiteX35" fmla="*/ 70336 w 392409"/>
                <a:gd name="connsiteY35" fmla="*/ 373227 h 418570"/>
                <a:gd name="connsiteX36" fmla="*/ 83416 w 392409"/>
                <a:gd name="connsiteY36" fmla="*/ 392644 h 418570"/>
                <a:gd name="connsiteX37" fmla="*/ 65022 w 392409"/>
                <a:gd name="connsiteY37" fmla="*/ 411037 h 418570"/>
                <a:gd name="connsiteX38" fmla="*/ 46015 w 392409"/>
                <a:gd name="connsiteY38" fmla="*/ 383037 h 418570"/>
                <a:gd name="connsiteX39" fmla="*/ 39475 w 392409"/>
                <a:gd name="connsiteY39" fmla="*/ 349723 h 418570"/>
                <a:gd name="connsiteX40" fmla="*/ 46015 w 392409"/>
                <a:gd name="connsiteY40" fmla="*/ 316410 h 418570"/>
                <a:gd name="connsiteX41" fmla="*/ 65022 w 392409"/>
                <a:gd name="connsiteY41" fmla="*/ 288205 h 418570"/>
                <a:gd name="connsiteX42" fmla="*/ 66248 w 392409"/>
                <a:gd name="connsiteY42" fmla="*/ 289431 h 418570"/>
                <a:gd name="connsiteX43" fmla="*/ 65840 w 392409"/>
                <a:gd name="connsiteY43" fmla="*/ 286774 h 418570"/>
                <a:gd name="connsiteX44" fmla="*/ 65635 w 392409"/>
                <a:gd name="connsiteY44" fmla="*/ 284117 h 418570"/>
                <a:gd name="connsiteX45" fmla="*/ 65635 w 392409"/>
                <a:gd name="connsiteY45" fmla="*/ 231796 h 418570"/>
                <a:gd name="connsiteX46" fmla="*/ 66248 w 392409"/>
                <a:gd name="connsiteY46" fmla="*/ 219533 h 418570"/>
                <a:gd name="connsiteX47" fmla="*/ 68292 w 392409"/>
                <a:gd name="connsiteY47" fmla="*/ 207271 h 418570"/>
                <a:gd name="connsiteX48" fmla="*/ 56642 w 392409"/>
                <a:gd name="connsiteY48" fmla="*/ 212789 h 418570"/>
                <a:gd name="connsiteX49" fmla="*/ 47445 w 392409"/>
                <a:gd name="connsiteY49" fmla="*/ 221372 h 418570"/>
                <a:gd name="connsiteX50" fmla="*/ 41518 w 392409"/>
                <a:gd name="connsiteY50" fmla="*/ 232410 h 418570"/>
                <a:gd name="connsiteX51" fmla="*/ 39475 w 392409"/>
                <a:gd name="connsiteY51" fmla="*/ 244876 h 418570"/>
                <a:gd name="connsiteX52" fmla="*/ 39475 w 392409"/>
                <a:gd name="connsiteY52" fmla="*/ 284117 h 418570"/>
                <a:gd name="connsiteX53" fmla="*/ 13314 w 392409"/>
                <a:gd name="connsiteY53" fmla="*/ 284117 h 418570"/>
                <a:gd name="connsiteX54" fmla="*/ 13314 w 392409"/>
                <a:gd name="connsiteY54" fmla="*/ 244876 h 418570"/>
                <a:gd name="connsiteX55" fmla="*/ 18219 w 392409"/>
                <a:gd name="connsiteY55" fmla="*/ 219943 h 418570"/>
                <a:gd name="connsiteX56" fmla="*/ 31913 w 392409"/>
                <a:gd name="connsiteY56" fmla="*/ 199299 h 418570"/>
                <a:gd name="connsiteX57" fmla="*/ 52146 w 392409"/>
                <a:gd name="connsiteY57" fmla="*/ 185402 h 418570"/>
                <a:gd name="connsiteX58" fmla="*/ 77080 w 392409"/>
                <a:gd name="connsiteY58" fmla="*/ 179679 h 418570"/>
                <a:gd name="connsiteX59" fmla="*/ 93431 w 392409"/>
                <a:gd name="connsiteY59" fmla="*/ 152087 h 418570"/>
                <a:gd name="connsiteX60" fmla="*/ 71767 w 392409"/>
                <a:gd name="connsiteY60" fmla="*/ 144322 h 418570"/>
                <a:gd name="connsiteX61" fmla="*/ 54803 w 392409"/>
                <a:gd name="connsiteY61" fmla="*/ 129810 h 418570"/>
                <a:gd name="connsiteX62" fmla="*/ 43562 w 392409"/>
                <a:gd name="connsiteY62" fmla="*/ 110599 h 418570"/>
                <a:gd name="connsiteX63" fmla="*/ 39475 w 392409"/>
                <a:gd name="connsiteY63" fmla="*/ 87913 h 418570"/>
                <a:gd name="connsiteX64" fmla="*/ 39475 w 392409"/>
                <a:gd name="connsiteY64" fmla="*/ 48672 h 418570"/>
                <a:gd name="connsiteX65" fmla="*/ 65635 w 392409"/>
                <a:gd name="connsiteY65" fmla="*/ 48672 h 418570"/>
                <a:gd name="connsiteX66" fmla="*/ 65635 w 392409"/>
                <a:gd name="connsiteY66" fmla="*/ 87913 h 418570"/>
                <a:gd name="connsiteX67" fmla="*/ 68701 w 392409"/>
                <a:gd name="connsiteY67" fmla="*/ 103241 h 418570"/>
                <a:gd name="connsiteX68" fmla="*/ 77080 w 392409"/>
                <a:gd name="connsiteY68" fmla="*/ 115708 h 418570"/>
                <a:gd name="connsiteX69" fmla="*/ 89548 w 392409"/>
                <a:gd name="connsiteY69" fmla="*/ 124088 h 418570"/>
                <a:gd name="connsiteX70" fmla="*/ 104876 w 392409"/>
                <a:gd name="connsiteY70" fmla="*/ 127154 h 418570"/>
                <a:gd name="connsiteX71" fmla="*/ 117956 w 392409"/>
                <a:gd name="connsiteY71" fmla="*/ 127154 h 418570"/>
                <a:gd name="connsiteX72" fmla="*/ 117956 w 392409"/>
                <a:gd name="connsiteY72" fmla="*/ 127767 h 418570"/>
                <a:gd name="connsiteX73" fmla="*/ 137577 w 392409"/>
                <a:gd name="connsiteY73" fmla="*/ 115708 h 418570"/>
                <a:gd name="connsiteX74" fmla="*/ 132672 w 392409"/>
                <a:gd name="connsiteY74" fmla="*/ 102219 h 418570"/>
                <a:gd name="connsiteX75" fmla="*/ 131037 w 392409"/>
                <a:gd name="connsiteY75" fmla="*/ 87913 h 418570"/>
                <a:gd name="connsiteX76" fmla="*/ 137373 w 392409"/>
                <a:gd name="connsiteY76" fmla="*/ 60321 h 418570"/>
                <a:gd name="connsiteX77" fmla="*/ 108759 w 392409"/>
                <a:gd name="connsiteY77" fmla="*/ 31708 h 418570"/>
                <a:gd name="connsiteX78" fmla="*/ 127154 w 392409"/>
                <a:gd name="connsiteY78" fmla="*/ 13314 h 418570"/>
                <a:gd name="connsiteX79" fmla="*/ 153110 w 392409"/>
                <a:gd name="connsiteY79" fmla="*/ 39270 h 418570"/>
                <a:gd name="connsiteX80" fmla="*/ 173140 w 392409"/>
                <a:gd name="connsiteY80" fmla="*/ 27007 h 418570"/>
                <a:gd name="connsiteX81" fmla="*/ 196438 w 392409"/>
                <a:gd name="connsiteY81" fmla="*/ 22511 h 418570"/>
                <a:gd name="connsiteX82" fmla="*/ 219533 w 392409"/>
                <a:gd name="connsiteY82" fmla="*/ 27007 h 418570"/>
                <a:gd name="connsiteX83" fmla="*/ 239767 w 392409"/>
                <a:gd name="connsiteY83" fmla="*/ 39270 h 418570"/>
                <a:gd name="connsiteX84" fmla="*/ 265724 w 392409"/>
                <a:gd name="connsiteY84" fmla="*/ 13314 h 418570"/>
                <a:gd name="connsiteX85" fmla="*/ 284117 w 392409"/>
                <a:gd name="connsiteY85" fmla="*/ 31708 h 418570"/>
                <a:gd name="connsiteX86" fmla="*/ 255504 w 392409"/>
                <a:gd name="connsiteY86" fmla="*/ 60321 h 418570"/>
                <a:gd name="connsiteX87" fmla="*/ 261840 w 392409"/>
                <a:gd name="connsiteY87" fmla="*/ 87913 h 418570"/>
                <a:gd name="connsiteX88" fmla="*/ 260001 w 392409"/>
                <a:gd name="connsiteY88" fmla="*/ 102219 h 418570"/>
                <a:gd name="connsiteX89" fmla="*/ 255300 w 392409"/>
                <a:gd name="connsiteY89" fmla="*/ 115708 h 418570"/>
                <a:gd name="connsiteX90" fmla="*/ 265314 w 392409"/>
                <a:gd name="connsiteY90" fmla="*/ 121431 h 418570"/>
                <a:gd name="connsiteX91" fmla="*/ 274920 w 392409"/>
                <a:gd name="connsiteY91" fmla="*/ 127767 h 418570"/>
                <a:gd name="connsiteX92" fmla="*/ 274920 w 392409"/>
                <a:gd name="connsiteY92" fmla="*/ 127154 h 418570"/>
                <a:gd name="connsiteX93" fmla="*/ 288001 w 392409"/>
                <a:gd name="connsiteY93" fmla="*/ 127154 h 418570"/>
                <a:gd name="connsiteX94" fmla="*/ 303329 w 392409"/>
                <a:gd name="connsiteY94" fmla="*/ 124088 h 418570"/>
                <a:gd name="connsiteX95" fmla="*/ 315796 w 392409"/>
                <a:gd name="connsiteY95" fmla="*/ 115708 h 418570"/>
                <a:gd name="connsiteX96" fmla="*/ 324176 w 392409"/>
                <a:gd name="connsiteY96" fmla="*/ 103241 h 418570"/>
                <a:gd name="connsiteX97" fmla="*/ 327242 w 392409"/>
                <a:gd name="connsiteY97" fmla="*/ 87913 h 418570"/>
                <a:gd name="connsiteX98" fmla="*/ 327242 w 392409"/>
                <a:gd name="connsiteY98" fmla="*/ 48672 h 418570"/>
                <a:gd name="connsiteX99" fmla="*/ 353402 w 392409"/>
                <a:gd name="connsiteY99" fmla="*/ 48672 h 418570"/>
                <a:gd name="connsiteX100" fmla="*/ 353402 w 392409"/>
                <a:gd name="connsiteY100" fmla="*/ 87913 h 418570"/>
                <a:gd name="connsiteX101" fmla="*/ 349315 w 392409"/>
                <a:gd name="connsiteY101" fmla="*/ 110599 h 418570"/>
                <a:gd name="connsiteX102" fmla="*/ 338073 w 392409"/>
                <a:gd name="connsiteY102" fmla="*/ 129810 h 418570"/>
                <a:gd name="connsiteX103" fmla="*/ 320906 w 392409"/>
                <a:gd name="connsiteY103" fmla="*/ 144322 h 418570"/>
                <a:gd name="connsiteX104" fmla="*/ 299446 w 392409"/>
                <a:gd name="connsiteY104" fmla="*/ 152087 h 418570"/>
                <a:gd name="connsiteX105" fmla="*/ 315796 w 392409"/>
                <a:gd name="connsiteY105" fmla="*/ 179679 h 418570"/>
                <a:gd name="connsiteX106" fmla="*/ 196438 w 392409"/>
                <a:gd name="connsiteY106" fmla="*/ 48672 h 418570"/>
                <a:gd name="connsiteX107" fmla="*/ 181110 w 392409"/>
                <a:gd name="connsiteY107" fmla="*/ 51737 h 418570"/>
                <a:gd name="connsiteX108" fmla="*/ 168643 w 392409"/>
                <a:gd name="connsiteY108" fmla="*/ 60117 h 418570"/>
                <a:gd name="connsiteX109" fmla="*/ 160263 w 392409"/>
                <a:gd name="connsiteY109" fmla="*/ 72584 h 418570"/>
                <a:gd name="connsiteX110" fmla="*/ 157197 w 392409"/>
                <a:gd name="connsiteY110" fmla="*/ 87913 h 418570"/>
                <a:gd name="connsiteX111" fmla="*/ 162103 w 392409"/>
                <a:gd name="connsiteY111" fmla="*/ 106307 h 418570"/>
                <a:gd name="connsiteX112" fmla="*/ 179066 w 392409"/>
                <a:gd name="connsiteY112" fmla="*/ 102832 h 418570"/>
                <a:gd name="connsiteX113" fmla="*/ 196438 w 392409"/>
                <a:gd name="connsiteY113" fmla="*/ 101402 h 418570"/>
                <a:gd name="connsiteX114" fmla="*/ 213606 w 392409"/>
                <a:gd name="connsiteY114" fmla="*/ 102832 h 418570"/>
                <a:gd name="connsiteX115" fmla="*/ 230774 w 392409"/>
                <a:gd name="connsiteY115" fmla="*/ 106307 h 418570"/>
                <a:gd name="connsiteX116" fmla="*/ 235679 w 392409"/>
                <a:gd name="connsiteY116" fmla="*/ 87913 h 418570"/>
                <a:gd name="connsiteX117" fmla="*/ 232613 w 392409"/>
                <a:gd name="connsiteY117" fmla="*/ 72584 h 418570"/>
                <a:gd name="connsiteX118" fmla="*/ 224234 w 392409"/>
                <a:gd name="connsiteY118" fmla="*/ 60117 h 418570"/>
                <a:gd name="connsiteX119" fmla="*/ 211767 w 392409"/>
                <a:gd name="connsiteY119" fmla="*/ 51737 h 418570"/>
                <a:gd name="connsiteX120" fmla="*/ 196438 w 392409"/>
                <a:gd name="connsiteY120" fmla="*/ 48672 h 418570"/>
                <a:gd name="connsiteX121" fmla="*/ 301081 w 392409"/>
                <a:gd name="connsiteY121" fmla="*/ 231796 h 418570"/>
                <a:gd name="connsiteX122" fmla="*/ 292702 w 392409"/>
                <a:gd name="connsiteY122" fmla="*/ 191534 h 418570"/>
                <a:gd name="connsiteX123" fmla="*/ 270015 w 392409"/>
                <a:gd name="connsiteY123" fmla="*/ 158219 h 418570"/>
                <a:gd name="connsiteX124" fmla="*/ 236906 w 392409"/>
                <a:gd name="connsiteY124" fmla="*/ 135533 h 418570"/>
                <a:gd name="connsiteX125" fmla="*/ 196438 w 392409"/>
                <a:gd name="connsiteY125" fmla="*/ 127154 h 418570"/>
                <a:gd name="connsiteX126" fmla="*/ 155971 w 392409"/>
                <a:gd name="connsiteY126" fmla="*/ 135533 h 418570"/>
                <a:gd name="connsiteX127" fmla="*/ 122657 w 392409"/>
                <a:gd name="connsiteY127" fmla="*/ 158219 h 418570"/>
                <a:gd name="connsiteX128" fmla="*/ 100175 w 392409"/>
                <a:gd name="connsiteY128" fmla="*/ 191534 h 418570"/>
                <a:gd name="connsiteX129" fmla="*/ 91796 w 392409"/>
                <a:gd name="connsiteY129" fmla="*/ 231796 h 418570"/>
                <a:gd name="connsiteX130" fmla="*/ 91796 w 392409"/>
                <a:gd name="connsiteY130" fmla="*/ 284117 h 418570"/>
                <a:gd name="connsiteX131" fmla="*/ 99971 w 392409"/>
                <a:gd name="connsiteY131" fmla="*/ 324789 h 418570"/>
                <a:gd name="connsiteX132" fmla="*/ 122453 w 392409"/>
                <a:gd name="connsiteY132" fmla="*/ 358102 h 418570"/>
                <a:gd name="connsiteX133" fmla="*/ 155766 w 392409"/>
                <a:gd name="connsiteY133" fmla="*/ 380585 h 418570"/>
                <a:gd name="connsiteX134" fmla="*/ 196438 w 392409"/>
                <a:gd name="connsiteY134" fmla="*/ 388760 h 418570"/>
                <a:gd name="connsiteX135" fmla="*/ 237110 w 392409"/>
                <a:gd name="connsiteY135" fmla="*/ 380585 h 418570"/>
                <a:gd name="connsiteX136" fmla="*/ 270219 w 392409"/>
                <a:gd name="connsiteY136" fmla="*/ 358102 h 418570"/>
                <a:gd name="connsiteX137" fmla="*/ 292702 w 392409"/>
                <a:gd name="connsiteY137" fmla="*/ 324789 h 418570"/>
                <a:gd name="connsiteX138" fmla="*/ 301081 w 392409"/>
                <a:gd name="connsiteY138" fmla="*/ 284117 h 418570"/>
                <a:gd name="connsiteX139" fmla="*/ 301081 w 392409"/>
                <a:gd name="connsiteY139" fmla="*/ 231796 h 41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2409" h="418570">
                  <a:moveTo>
                    <a:pt x="315796" y="179679"/>
                  </a:moveTo>
                  <a:cubicBezTo>
                    <a:pt x="324653" y="179952"/>
                    <a:pt x="332964" y="181859"/>
                    <a:pt x="340730" y="185402"/>
                  </a:cubicBezTo>
                  <a:cubicBezTo>
                    <a:pt x="348497" y="188808"/>
                    <a:pt x="355241" y="193441"/>
                    <a:pt x="360964" y="199299"/>
                  </a:cubicBezTo>
                  <a:cubicBezTo>
                    <a:pt x="366687" y="205158"/>
                    <a:pt x="371184" y="212040"/>
                    <a:pt x="374454" y="219943"/>
                  </a:cubicBezTo>
                  <a:cubicBezTo>
                    <a:pt x="377860" y="227709"/>
                    <a:pt x="379563" y="236020"/>
                    <a:pt x="379563" y="244876"/>
                  </a:cubicBezTo>
                  <a:lnTo>
                    <a:pt x="379563" y="284117"/>
                  </a:lnTo>
                  <a:lnTo>
                    <a:pt x="353402" y="284117"/>
                  </a:lnTo>
                  <a:lnTo>
                    <a:pt x="353402" y="244876"/>
                  </a:lnTo>
                  <a:cubicBezTo>
                    <a:pt x="353402" y="240517"/>
                    <a:pt x="352653" y="236361"/>
                    <a:pt x="351154" y="232410"/>
                  </a:cubicBezTo>
                  <a:cubicBezTo>
                    <a:pt x="349792" y="228322"/>
                    <a:pt x="347816" y="224643"/>
                    <a:pt x="345227" y="221372"/>
                  </a:cubicBezTo>
                  <a:cubicBezTo>
                    <a:pt x="342775" y="217966"/>
                    <a:pt x="339776" y="215106"/>
                    <a:pt x="336234" y="212789"/>
                  </a:cubicBezTo>
                  <a:cubicBezTo>
                    <a:pt x="332692" y="210337"/>
                    <a:pt x="328809" y="208497"/>
                    <a:pt x="324585" y="207271"/>
                  </a:cubicBezTo>
                  <a:cubicBezTo>
                    <a:pt x="325403" y="211222"/>
                    <a:pt x="326015" y="215310"/>
                    <a:pt x="326424" y="219533"/>
                  </a:cubicBezTo>
                  <a:cubicBezTo>
                    <a:pt x="326970" y="223621"/>
                    <a:pt x="327242" y="227709"/>
                    <a:pt x="327242" y="231796"/>
                  </a:cubicBezTo>
                  <a:lnTo>
                    <a:pt x="327242" y="284117"/>
                  </a:lnTo>
                  <a:cubicBezTo>
                    <a:pt x="327242" y="285071"/>
                    <a:pt x="327174" y="285957"/>
                    <a:pt x="327038" y="286774"/>
                  </a:cubicBezTo>
                  <a:cubicBezTo>
                    <a:pt x="326902" y="287592"/>
                    <a:pt x="326764" y="288477"/>
                    <a:pt x="326628" y="289431"/>
                  </a:cubicBezTo>
                  <a:lnTo>
                    <a:pt x="327855" y="288205"/>
                  </a:lnTo>
                  <a:cubicBezTo>
                    <a:pt x="336030" y="296380"/>
                    <a:pt x="342297" y="305781"/>
                    <a:pt x="346658" y="316410"/>
                  </a:cubicBezTo>
                  <a:cubicBezTo>
                    <a:pt x="351018" y="327037"/>
                    <a:pt x="353198" y="338142"/>
                    <a:pt x="353198" y="349723"/>
                  </a:cubicBezTo>
                  <a:cubicBezTo>
                    <a:pt x="353198" y="361304"/>
                    <a:pt x="351018" y="372410"/>
                    <a:pt x="346658" y="383037"/>
                  </a:cubicBezTo>
                  <a:cubicBezTo>
                    <a:pt x="342297" y="393529"/>
                    <a:pt x="336030" y="402862"/>
                    <a:pt x="327855" y="411037"/>
                  </a:cubicBezTo>
                  <a:lnTo>
                    <a:pt x="309460" y="392644"/>
                  </a:lnTo>
                  <a:cubicBezTo>
                    <a:pt x="315183" y="386921"/>
                    <a:pt x="319544" y="380449"/>
                    <a:pt x="322541" y="373227"/>
                  </a:cubicBezTo>
                  <a:cubicBezTo>
                    <a:pt x="325539" y="365869"/>
                    <a:pt x="327038" y="358102"/>
                    <a:pt x="327038" y="349927"/>
                  </a:cubicBezTo>
                  <a:cubicBezTo>
                    <a:pt x="327038" y="340662"/>
                    <a:pt x="324925" y="331670"/>
                    <a:pt x="320701" y="322950"/>
                  </a:cubicBezTo>
                  <a:cubicBezTo>
                    <a:pt x="316478" y="336575"/>
                    <a:pt x="310278" y="349042"/>
                    <a:pt x="302103" y="360351"/>
                  </a:cubicBezTo>
                  <a:cubicBezTo>
                    <a:pt x="294063" y="371660"/>
                    <a:pt x="284595" y="381334"/>
                    <a:pt x="273693" y="389374"/>
                  </a:cubicBezTo>
                  <a:cubicBezTo>
                    <a:pt x="262794" y="397413"/>
                    <a:pt x="250735" y="403679"/>
                    <a:pt x="237518" y="408176"/>
                  </a:cubicBezTo>
                  <a:cubicBezTo>
                    <a:pt x="224438" y="412672"/>
                    <a:pt x="210746" y="414921"/>
                    <a:pt x="196438" y="414921"/>
                  </a:cubicBezTo>
                  <a:cubicBezTo>
                    <a:pt x="182131" y="414921"/>
                    <a:pt x="168371" y="412672"/>
                    <a:pt x="155154" y="408176"/>
                  </a:cubicBezTo>
                  <a:cubicBezTo>
                    <a:pt x="142073" y="403679"/>
                    <a:pt x="130083" y="397413"/>
                    <a:pt x="119183" y="389374"/>
                  </a:cubicBezTo>
                  <a:cubicBezTo>
                    <a:pt x="108283" y="381334"/>
                    <a:pt x="98745" y="371660"/>
                    <a:pt x="90570" y="360351"/>
                  </a:cubicBezTo>
                  <a:cubicBezTo>
                    <a:pt x="82531" y="349042"/>
                    <a:pt x="76399" y="336575"/>
                    <a:pt x="72175" y="322950"/>
                  </a:cubicBezTo>
                  <a:cubicBezTo>
                    <a:pt x="67951" y="331670"/>
                    <a:pt x="65840" y="340662"/>
                    <a:pt x="65840" y="349927"/>
                  </a:cubicBezTo>
                  <a:cubicBezTo>
                    <a:pt x="65840" y="358102"/>
                    <a:pt x="67338" y="365869"/>
                    <a:pt x="70336" y="373227"/>
                  </a:cubicBezTo>
                  <a:cubicBezTo>
                    <a:pt x="73333" y="380449"/>
                    <a:pt x="77694" y="386921"/>
                    <a:pt x="83416" y="392644"/>
                  </a:cubicBezTo>
                  <a:lnTo>
                    <a:pt x="65022" y="411037"/>
                  </a:lnTo>
                  <a:cubicBezTo>
                    <a:pt x="56847" y="402862"/>
                    <a:pt x="50511" y="393529"/>
                    <a:pt x="46015" y="383037"/>
                  </a:cubicBezTo>
                  <a:cubicBezTo>
                    <a:pt x="41655" y="372410"/>
                    <a:pt x="39475" y="361304"/>
                    <a:pt x="39475" y="349723"/>
                  </a:cubicBezTo>
                  <a:cubicBezTo>
                    <a:pt x="39475" y="338142"/>
                    <a:pt x="41655" y="327037"/>
                    <a:pt x="46015" y="316410"/>
                  </a:cubicBezTo>
                  <a:cubicBezTo>
                    <a:pt x="50511" y="305781"/>
                    <a:pt x="56847" y="296380"/>
                    <a:pt x="65022" y="288205"/>
                  </a:cubicBezTo>
                  <a:lnTo>
                    <a:pt x="66248" y="289431"/>
                  </a:lnTo>
                  <a:cubicBezTo>
                    <a:pt x="66112" y="288477"/>
                    <a:pt x="65976" y="287592"/>
                    <a:pt x="65840" y="286774"/>
                  </a:cubicBezTo>
                  <a:cubicBezTo>
                    <a:pt x="65703" y="285957"/>
                    <a:pt x="65635" y="285071"/>
                    <a:pt x="65635" y="284117"/>
                  </a:cubicBezTo>
                  <a:lnTo>
                    <a:pt x="65635" y="231796"/>
                  </a:lnTo>
                  <a:cubicBezTo>
                    <a:pt x="65635" y="227709"/>
                    <a:pt x="65840" y="223621"/>
                    <a:pt x="66248" y="219533"/>
                  </a:cubicBezTo>
                  <a:cubicBezTo>
                    <a:pt x="66793" y="215310"/>
                    <a:pt x="67475" y="211222"/>
                    <a:pt x="68292" y="207271"/>
                  </a:cubicBezTo>
                  <a:cubicBezTo>
                    <a:pt x="64068" y="208497"/>
                    <a:pt x="60185" y="210337"/>
                    <a:pt x="56642" y="212789"/>
                  </a:cubicBezTo>
                  <a:cubicBezTo>
                    <a:pt x="53100" y="215106"/>
                    <a:pt x="50034" y="217966"/>
                    <a:pt x="47445" y="221372"/>
                  </a:cubicBezTo>
                  <a:cubicBezTo>
                    <a:pt x="44993" y="224643"/>
                    <a:pt x="43017" y="228322"/>
                    <a:pt x="41518" y="232410"/>
                  </a:cubicBezTo>
                  <a:cubicBezTo>
                    <a:pt x="40156" y="236361"/>
                    <a:pt x="39475" y="240517"/>
                    <a:pt x="39475" y="244876"/>
                  </a:cubicBezTo>
                  <a:lnTo>
                    <a:pt x="39475" y="284117"/>
                  </a:lnTo>
                  <a:lnTo>
                    <a:pt x="13314" y="284117"/>
                  </a:lnTo>
                  <a:lnTo>
                    <a:pt x="13314" y="244876"/>
                  </a:lnTo>
                  <a:cubicBezTo>
                    <a:pt x="13314" y="236020"/>
                    <a:pt x="14949" y="227709"/>
                    <a:pt x="18219" y="219943"/>
                  </a:cubicBezTo>
                  <a:cubicBezTo>
                    <a:pt x="21625" y="212040"/>
                    <a:pt x="26190" y="205158"/>
                    <a:pt x="31913" y="199299"/>
                  </a:cubicBezTo>
                  <a:cubicBezTo>
                    <a:pt x="37635" y="193441"/>
                    <a:pt x="44380" y="188808"/>
                    <a:pt x="52146" y="185402"/>
                  </a:cubicBezTo>
                  <a:cubicBezTo>
                    <a:pt x="59913" y="181859"/>
                    <a:pt x="68224" y="179952"/>
                    <a:pt x="77080" y="179679"/>
                  </a:cubicBezTo>
                  <a:cubicBezTo>
                    <a:pt x="81304" y="170142"/>
                    <a:pt x="86754" y="160944"/>
                    <a:pt x="93431" y="152087"/>
                  </a:cubicBezTo>
                  <a:cubicBezTo>
                    <a:pt x="85664" y="150726"/>
                    <a:pt x="78443" y="148137"/>
                    <a:pt x="71767" y="144322"/>
                  </a:cubicBezTo>
                  <a:cubicBezTo>
                    <a:pt x="65226" y="140370"/>
                    <a:pt x="59572" y="135533"/>
                    <a:pt x="54803" y="129810"/>
                  </a:cubicBezTo>
                  <a:cubicBezTo>
                    <a:pt x="50034" y="124088"/>
                    <a:pt x="46287" y="117684"/>
                    <a:pt x="43562" y="110599"/>
                  </a:cubicBezTo>
                  <a:cubicBezTo>
                    <a:pt x="40837" y="103377"/>
                    <a:pt x="39475" y="95815"/>
                    <a:pt x="39475" y="87913"/>
                  </a:cubicBezTo>
                  <a:lnTo>
                    <a:pt x="39475" y="48672"/>
                  </a:lnTo>
                  <a:lnTo>
                    <a:pt x="65635" y="48672"/>
                  </a:lnTo>
                  <a:lnTo>
                    <a:pt x="65635" y="87913"/>
                  </a:lnTo>
                  <a:cubicBezTo>
                    <a:pt x="65635" y="93363"/>
                    <a:pt x="66657" y="98472"/>
                    <a:pt x="68701" y="103241"/>
                  </a:cubicBezTo>
                  <a:cubicBezTo>
                    <a:pt x="70745" y="108010"/>
                    <a:pt x="73538" y="112166"/>
                    <a:pt x="77080" y="115708"/>
                  </a:cubicBezTo>
                  <a:cubicBezTo>
                    <a:pt x="80623" y="119251"/>
                    <a:pt x="84779" y="122044"/>
                    <a:pt x="89548" y="124088"/>
                  </a:cubicBezTo>
                  <a:cubicBezTo>
                    <a:pt x="94317" y="126132"/>
                    <a:pt x="99426" y="127154"/>
                    <a:pt x="104876" y="127154"/>
                  </a:cubicBezTo>
                  <a:lnTo>
                    <a:pt x="117956" y="127154"/>
                  </a:lnTo>
                  <a:lnTo>
                    <a:pt x="117956" y="127767"/>
                  </a:lnTo>
                  <a:cubicBezTo>
                    <a:pt x="124360" y="122998"/>
                    <a:pt x="130900" y="118978"/>
                    <a:pt x="137577" y="115708"/>
                  </a:cubicBezTo>
                  <a:cubicBezTo>
                    <a:pt x="135533" y="111348"/>
                    <a:pt x="133898" y="106852"/>
                    <a:pt x="132672" y="102219"/>
                  </a:cubicBezTo>
                  <a:cubicBezTo>
                    <a:pt x="131582" y="97450"/>
                    <a:pt x="131037" y="92681"/>
                    <a:pt x="131037" y="87913"/>
                  </a:cubicBezTo>
                  <a:cubicBezTo>
                    <a:pt x="131037" y="78375"/>
                    <a:pt x="133149" y="69178"/>
                    <a:pt x="137373" y="60321"/>
                  </a:cubicBezTo>
                  <a:lnTo>
                    <a:pt x="108759" y="31708"/>
                  </a:lnTo>
                  <a:lnTo>
                    <a:pt x="127154" y="13314"/>
                  </a:lnTo>
                  <a:lnTo>
                    <a:pt x="153110" y="39270"/>
                  </a:lnTo>
                  <a:cubicBezTo>
                    <a:pt x="159241" y="33956"/>
                    <a:pt x="165918" y="29869"/>
                    <a:pt x="173140" y="27007"/>
                  </a:cubicBezTo>
                  <a:cubicBezTo>
                    <a:pt x="180496" y="24010"/>
                    <a:pt x="188263" y="22511"/>
                    <a:pt x="196438" y="22511"/>
                  </a:cubicBezTo>
                  <a:cubicBezTo>
                    <a:pt x="204614" y="22511"/>
                    <a:pt x="212311" y="24010"/>
                    <a:pt x="219533" y="27007"/>
                  </a:cubicBezTo>
                  <a:cubicBezTo>
                    <a:pt x="226891" y="29869"/>
                    <a:pt x="233636" y="33956"/>
                    <a:pt x="239767" y="39270"/>
                  </a:cubicBezTo>
                  <a:lnTo>
                    <a:pt x="265724" y="13314"/>
                  </a:lnTo>
                  <a:lnTo>
                    <a:pt x="284117" y="31708"/>
                  </a:lnTo>
                  <a:lnTo>
                    <a:pt x="255504" y="60321"/>
                  </a:lnTo>
                  <a:cubicBezTo>
                    <a:pt x="259728" y="69178"/>
                    <a:pt x="261840" y="78375"/>
                    <a:pt x="261840" y="87913"/>
                  </a:cubicBezTo>
                  <a:cubicBezTo>
                    <a:pt x="261840" y="92681"/>
                    <a:pt x="261227" y="97450"/>
                    <a:pt x="260001" y="102219"/>
                  </a:cubicBezTo>
                  <a:cubicBezTo>
                    <a:pt x="258910" y="106852"/>
                    <a:pt x="257343" y="111348"/>
                    <a:pt x="255300" y="115708"/>
                  </a:cubicBezTo>
                  <a:cubicBezTo>
                    <a:pt x="258842" y="117480"/>
                    <a:pt x="262180" y="119387"/>
                    <a:pt x="265314" y="121431"/>
                  </a:cubicBezTo>
                  <a:cubicBezTo>
                    <a:pt x="268584" y="123338"/>
                    <a:pt x="271786" y="125450"/>
                    <a:pt x="274920" y="127767"/>
                  </a:cubicBezTo>
                  <a:lnTo>
                    <a:pt x="274920" y="127154"/>
                  </a:lnTo>
                  <a:lnTo>
                    <a:pt x="288001" y="127154"/>
                  </a:lnTo>
                  <a:cubicBezTo>
                    <a:pt x="293451" y="127154"/>
                    <a:pt x="298560" y="126132"/>
                    <a:pt x="303329" y="124088"/>
                  </a:cubicBezTo>
                  <a:cubicBezTo>
                    <a:pt x="308099" y="122044"/>
                    <a:pt x="312254" y="119251"/>
                    <a:pt x="315796" y="115708"/>
                  </a:cubicBezTo>
                  <a:cubicBezTo>
                    <a:pt x="319338" y="112166"/>
                    <a:pt x="322132" y="108010"/>
                    <a:pt x="324176" y="103241"/>
                  </a:cubicBezTo>
                  <a:cubicBezTo>
                    <a:pt x="326220" y="98472"/>
                    <a:pt x="327242" y="93363"/>
                    <a:pt x="327242" y="87913"/>
                  </a:cubicBezTo>
                  <a:lnTo>
                    <a:pt x="327242" y="48672"/>
                  </a:lnTo>
                  <a:lnTo>
                    <a:pt x="353402" y="48672"/>
                  </a:lnTo>
                  <a:lnTo>
                    <a:pt x="353402" y="87913"/>
                  </a:lnTo>
                  <a:cubicBezTo>
                    <a:pt x="353402" y="95815"/>
                    <a:pt x="352039" y="103377"/>
                    <a:pt x="349315" y="110599"/>
                  </a:cubicBezTo>
                  <a:cubicBezTo>
                    <a:pt x="346590" y="117684"/>
                    <a:pt x="342843" y="124088"/>
                    <a:pt x="338073" y="129810"/>
                  </a:cubicBezTo>
                  <a:cubicBezTo>
                    <a:pt x="333304" y="135533"/>
                    <a:pt x="327582" y="140370"/>
                    <a:pt x="320906" y="144322"/>
                  </a:cubicBezTo>
                  <a:cubicBezTo>
                    <a:pt x="314365" y="148137"/>
                    <a:pt x="307213" y="150726"/>
                    <a:pt x="299446" y="152087"/>
                  </a:cubicBezTo>
                  <a:cubicBezTo>
                    <a:pt x="306122" y="160944"/>
                    <a:pt x="311573" y="170142"/>
                    <a:pt x="315796" y="179679"/>
                  </a:cubicBezTo>
                  <a:close/>
                  <a:moveTo>
                    <a:pt x="196438" y="48672"/>
                  </a:moveTo>
                  <a:cubicBezTo>
                    <a:pt x="190988" y="48672"/>
                    <a:pt x="185879" y="49693"/>
                    <a:pt x="181110" y="51737"/>
                  </a:cubicBezTo>
                  <a:cubicBezTo>
                    <a:pt x="176340" y="53781"/>
                    <a:pt x="172185" y="56574"/>
                    <a:pt x="168643" y="60117"/>
                  </a:cubicBezTo>
                  <a:cubicBezTo>
                    <a:pt x="165101" y="63659"/>
                    <a:pt x="162307" y="67815"/>
                    <a:pt x="160263" y="72584"/>
                  </a:cubicBezTo>
                  <a:cubicBezTo>
                    <a:pt x="158219" y="77353"/>
                    <a:pt x="157197" y="82462"/>
                    <a:pt x="157197" y="87913"/>
                  </a:cubicBezTo>
                  <a:cubicBezTo>
                    <a:pt x="157197" y="94725"/>
                    <a:pt x="158832" y="100857"/>
                    <a:pt x="162103" y="106307"/>
                  </a:cubicBezTo>
                  <a:cubicBezTo>
                    <a:pt x="167825" y="104808"/>
                    <a:pt x="173480" y="103650"/>
                    <a:pt x="179066" y="102832"/>
                  </a:cubicBezTo>
                  <a:cubicBezTo>
                    <a:pt x="184789" y="101879"/>
                    <a:pt x="190580" y="101402"/>
                    <a:pt x="196438" y="101402"/>
                  </a:cubicBezTo>
                  <a:cubicBezTo>
                    <a:pt x="202297" y="101402"/>
                    <a:pt x="208020" y="101879"/>
                    <a:pt x="213606" y="102832"/>
                  </a:cubicBezTo>
                  <a:cubicBezTo>
                    <a:pt x="219329" y="103650"/>
                    <a:pt x="225052" y="104808"/>
                    <a:pt x="230774" y="106307"/>
                  </a:cubicBezTo>
                  <a:cubicBezTo>
                    <a:pt x="234044" y="100857"/>
                    <a:pt x="235679" y="94725"/>
                    <a:pt x="235679" y="87913"/>
                  </a:cubicBezTo>
                  <a:cubicBezTo>
                    <a:pt x="235679" y="82462"/>
                    <a:pt x="234658" y="77353"/>
                    <a:pt x="232613" y="72584"/>
                  </a:cubicBezTo>
                  <a:cubicBezTo>
                    <a:pt x="230570" y="67815"/>
                    <a:pt x="227776" y="63659"/>
                    <a:pt x="224234" y="60117"/>
                  </a:cubicBezTo>
                  <a:cubicBezTo>
                    <a:pt x="220692" y="56574"/>
                    <a:pt x="216536" y="53781"/>
                    <a:pt x="211767" y="51737"/>
                  </a:cubicBezTo>
                  <a:cubicBezTo>
                    <a:pt x="206998" y="49693"/>
                    <a:pt x="201889" y="48672"/>
                    <a:pt x="196438" y="48672"/>
                  </a:cubicBezTo>
                  <a:close/>
                  <a:moveTo>
                    <a:pt x="301081" y="231796"/>
                  </a:moveTo>
                  <a:cubicBezTo>
                    <a:pt x="301081" y="217626"/>
                    <a:pt x="298288" y="204205"/>
                    <a:pt x="292702" y="191534"/>
                  </a:cubicBezTo>
                  <a:cubicBezTo>
                    <a:pt x="287115" y="178861"/>
                    <a:pt x="279553" y="167758"/>
                    <a:pt x="270015" y="158219"/>
                  </a:cubicBezTo>
                  <a:cubicBezTo>
                    <a:pt x="260613" y="148681"/>
                    <a:pt x="249577" y="141119"/>
                    <a:pt x="236906" y="135533"/>
                  </a:cubicBezTo>
                  <a:cubicBezTo>
                    <a:pt x="224234" y="129947"/>
                    <a:pt x="210746" y="127154"/>
                    <a:pt x="196438" y="127154"/>
                  </a:cubicBezTo>
                  <a:cubicBezTo>
                    <a:pt x="182131" y="127154"/>
                    <a:pt x="168643" y="129947"/>
                    <a:pt x="155971" y="135533"/>
                  </a:cubicBezTo>
                  <a:cubicBezTo>
                    <a:pt x="143300" y="141119"/>
                    <a:pt x="132195" y="148681"/>
                    <a:pt x="122657" y="158219"/>
                  </a:cubicBezTo>
                  <a:cubicBezTo>
                    <a:pt x="113256" y="167758"/>
                    <a:pt x="105762" y="178861"/>
                    <a:pt x="100175" y="191534"/>
                  </a:cubicBezTo>
                  <a:cubicBezTo>
                    <a:pt x="94589" y="204205"/>
                    <a:pt x="91796" y="217626"/>
                    <a:pt x="91796" y="231796"/>
                  </a:cubicBezTo>
                  <a:lnTo>
                    <a:pt x="91796" y="284117"/>
                  </a:lnTo>
                  <a:cubicBezTo>
                    <a:pt x="91796" y="298561"/>
                    <a:pt x="94521" y="312117"/>
                    <a:pt x="99971" y="324789"/>
                  </a:cubicBezTo>
                  <a:cubicBezTo>
                    <a:pt x="105557" y="337460"/>
                    <a:pt x="113051" y="348566"/>
                    <a:pt x="122453" y="358102"/>
                  </a:cubicBezTo>
                  <a:cubicBezTo>
                    <a:pt x="131991" y="367505"/>
                    <a:pt x="143095" y="374998"/>
                    <a:pt x="155766" y="380585"/>
                  </a:cubicBezTo>
                  <a:cubicBezTo>
                    <a:pt x="168439" y="386035"/>
                    <a:pt x="181995" y="388760"/>
                    <a:pt x="196438" y="388760"/>
                  </a:cubicBezTo>
                  <a:cubicBezTo>
                    <a:pt x="210882" y="388760"/>
                    <a:pt x="224438" y="386035"/>
                    <a:pt x="237110" y="380585"/>
                  </a:cubicBezTo>
                  <a:cubicBezTo>
                    <a:pt x="249781" y="374998"/>
                    <a:pt x="260818" y="367505"/>
                    <a:pt x="270219" y="358102"/>
                  </a:cubicBezTo>
                  <a:cubicBezTo>
                    <a:pt x="279757" y="348566"/>
                    <a:pt x="287251" y="337460"/>
                    <a:pt x="292702" y="324789"/>
                  </a:cubicBezTo>
                  <a:cubicBezTo>
                    <a:pt x="298288" y="312117"/>
                    <a:pt x="301081" y="298561"/>
                    <a:pt x="301081" y="284117"/>
                  </a:cubicBezTo>
                  <a:lnTo>
                    <a:pt x="301081" y="231796"/>
                  </a:lnTo>
                  <a:close/>
                </a:path>
              </a:pathLst>
            </a:custGeom>
            <a:solidFill>
              <a:schemeClr val="accent1"/>
            </a:solidFill>
            <a:ln w="12927" cap="flat">
              <a:noFill/>
              <a:prstDash val="solid"/>
              <a:miter/>
            </a:ln>
          </p:spPr>
          <p:txBody>
            <a:bodyPr rtlCol="0" anchor="ctr"/>
            <a:lstStyle/>
            <a:p>
              <a:pPr defTabSz="685736" eaLnBrk="1" fontAlgn="auto" hangingPunct="1">
                <a:spcBef>
                  <a:spcPts val="0"/>
                </a:spcBef>
                <a:spcAft>
                  <a:spcPts val="0"/>
                </a:spcAft>
                <a:defRPr/>
              </a:pPr>
              <a:endParaRPr lang="en-US" sz="1350">
                <a:solidFill>
                  <a:srgbClr val="000000"/>
                </a:solidFill>
                <a:latin typeface="Segoe UI"/>
              </a:endParaRPr>
            </a:p>
          </p:txBody>
        </p:sp>
      </p:grpSp>
      <p:grpSp>
        <p:nvGrpSpPr>
          <p:cNvPr id="56" name="Group 55">
            <a:extLst>
              <a:ext uri="{FF2B5EF4-FFF2-40B4-BE49-F238E27FC236}">
                <a16:creationId xmlns:a16="http://schemas.microsoft.com/office/drawing/2014/main" id="{BEF605C0-90F2-4CC5-9545-8084D4F35CE5}"/>
              </a:ext>
              <a:ext uri="{C183D7F6-B498-43B3-948B-1728B52AA6E4}">
                <adec:decorative xmlns:adec="http://schemas.microsoft.com/office/drawing/2017/decorative" val="1"/>
              </a:ext>
            </a:extLst>
          </p:cNvPr>
          <p:cNvGrpSpPr/>
          <p:nvPr/>
        </p:nvGrpSpPr>
        <p:grpSpPr>
          <a:xfrm>
            <a:off x="5675200" y="3855425"/>
            <a:ext cx="364649" cy="311832"/>
            <a:chOff x="9171621" y="3922983"/>
            <a:chExt cx="702004" cy="600324"/>
          </a:xfrm>
        </p:grpSpPr>
        <p:sp>
          <p:nvSpPr>
            <p:cNvPr id="57" name="Freeform 1">
              <a:extLst>
                <a:ext uri="{FF2B5EF4-FFF2-40B4-BE49-F238E27FC236}">
                  <a16:creationId xmlns:a16="http://schemas.microsoft.com/office/drawing/2014/main" id="{C8B5D222-F9CB-4164-8D16-C3D03C98F631}"/>
                </a:ext>
              </a:extLst>
            </p:cNvPr>
            <p:cNvSpPr>
              <a:spLocks noChangeArrowheads="1"/>
            </p:cNvSpPr>
            <p:nvPr/>
          </p:nvSpPr>
          <p:spPr bwMode="auto">
            <a:xfrm>
              <a:off x="9400672" y="3922983"/>
              <a:ext cx="244188" cy="600324"/>
            </a:xfrm>
            <a:custGeom>
              <a:avLst/>
              <a:gdLst>
                <a:gd name="T0" fmla="*/ 3215 w 3770"/>
                <a:gd name="T1" fmla="*/ 2209 h 9873"/>
                <a:gd name="T2" fmla="*/ 3067 w 3770"/>
                <a:gd name="T3" fmla="*/ 2615 h 9873"/>
                <a:gd name="T4" fmla="*/ 2794 w 3770"/>
                <a:gd name="T5" fmla="*/ 2942 h 9873"/>
                <a:gd name="T6" fmla="*/ 2427 w 3770"/>
                <a:gd name="T7" fmla="*/ 3146 h 9873"/>
                <a:gd name="T8" fmla="*/ 2381 w 3770"/>
                <a:gd name="T9" fmla="*/ 8881 h 9873"/>
                <a:gd name="T10" fmla="*/ 2248 w 3770"/>
                <a:gd name="T11" fmla="*/ 9123 h 9873"/>
                <a:gd name="T12" fmla="*/ 2029 w 3770"/>
                <a:gd name="T13" fmla="*/ 9295 h 9873"/>
                <a:gd name="T14" fmla="*/ 1819 w 3770"/>
                <a:gd name="T15" fmla="*/ 9349 h 9873"/>
                <a:gd name="T16" fmla="*/ 1592 w 3770"/>
                <a:gd name="T17" fmla="*/ 9279 h 9873"/>
                <a:gd name="T18" fmla="*/ 1405 w 3770"/>
                <a:gd name="T19" fmla="*/ 9123 h 9873"/>
                <a:gd name="T20" fmla="*/ 1296 w 3770"/>
                <a:gd name="T21" fmla="*/ 8827 h 9873"/>
                <a:gd name="T22" fmla="*/ 1155 w 3770"/>
                <a:gd name="T23" fmla="*/ 3060 h 9873"/>
                <a:gd name="T24" fmla="*/ 819 w 3770"/>
                <a:gd name="T25" fmla="*/ 2747 h 9873"/>
                <a:gd name="T26" fmla="*/ 601 w 3770"/>
                <a:gd name="T27" fmla="*/ 2357 h 9873"/>
                <a:gd name="T28" fmla="*/ 531 w 3770"/>
                <a:gd name="T29" fmla="*/ 1920 h 9873"/>
                <a:gd name="T30" fmla="*/ 648 w 3770"/>
                <a:gd name="T31" fmla="*/ 1405 h 9873"/>
                <a:gd name="T32" fmla="*/ 913 w 3770"/>
                <a:gd name="T33" fmla="*/ 960 h 9873"/>
                <a:gd name="T34" fmla="*/ 1085 w 3770"/>
                <a:gd name="T35" fmla="*/ 882 h 9873"/>
                <a:gd name="T36" fmla="*/ 1109 w 3770"/>
                <a:gd name="T37" fmla="*/ 1623 h 9873"/>
                <a:gd name="T38" fmla="*/ 1233 w 3770"/>
                <a:gd name="T39" fmla="*/ 1998 h 9873"/>
                <a:gd name="T40" fmla="*/ 1507 w 3770"/>
                <a:gd name="T41" fmla="*/ 2248 h 9873"/>
                <a:gd name="T42" fmla="*/ 1905 w 3770"/>
                <a:gd name="T43" fmla="*/ 2341 h 9873"/>
                <a:gd name="T44" fmla="*/ 2185 w 3770"/>
                <a:gd name="T45" fmla="*/ 2272 h 9873"/>
                <a:gd name="T46" fmla="*/ 2497 w 3770"/>
                <a:gd name="T47" fmla="*/ 2029 h 9873"/>
                <a:gd name="T48" fmla="*/ 2693 w 3770"/>
                <a:gd name="T49" fmla="*/ 1678 h 9873"/>
                <a:gd name="T50" fmla="*/ 2724 w 3770"/>
                <a:gd name="T51" fmla="*/ 859 h 9873"/>
                <a:gd name="T52" fmla="*/ 2997 w 3770"/>
                <a:gd name="T53" fmla="*/ 1116 h 9873"/>
                <a:gd name="T54" fmla="*/ 3169 w 3770"/>
                <a:gd name="T55" fmla="*/ 1452 h 9873"/>
                <a:gd name="T56" fmla="*/ 2162 w 3770"/>
                <a:gd name="T57" fmla="*/ 0 h 9873"/>
                <a:gd name="T58" fmla="*/ 2131 w 3770"/>
                <a:gd name="T59" fmla="*/ 1655 h 9873"/>
                <a:gd name="T60" fmla="*/ 1928 w 3770"/>
                <a:gd name="T61" fmla="*/ 1811 h 9873"/>
                <a:gd name="T62" fmla="*/ 1748 w 3770"/>
                <a:gd name="T63" fmla="*/ 1764 h 9873"/>
                <a:gd name="T64" fmla="*/ 1623 w 3770"/>
                <a:gd name="T65" fmla="*/ 1576 h 9873"/>
                <a:gd name="T66" fmla="*/ 1256 w 3770"/>
                <a:gd name="T67" fmla="*/ 149 h 9873"/>
                <a:gd name="T68" fmla="*/ 773 w 3770"/>
                <a:gd name="T69" fmla="*/ 382 h 9873"/>
                <a:gd name="T70" fmla="*/ 476 w 3770"/>
                <a:gd name="T71" fmla="*/ 648 h 9873"/>
                <a:gd name="T72" fmla="*/ 219 w 3770"/>
                <a:gd name="T73" fmla="*/ 1015 h 9873"/>
                <a:gd name="T74" fmla="*/ 0 w 3770"/>
                <a:gd name="T75" fmla="*/ 1967 h 9873"/>
                <a:gd name="T76" fmla="*/ 55 w 3770"/>
                <a:gd name="T77" fmla="*/ 2396 h 9873"/>
                <a:gd name="T78" fmla="*/ 258 w 3770"/>
                <a:gd name="T79" fmla="*/ 2888 h 9873"/>
                <a:gd name="T80" fmla="*/ 617 w 3770"/>
                <a:gd name="T81" fmla="*/ 3309 h 9873"/>
                <a:gd name="T82" fmla="*/ 773 w 3770"/>
                <a:gd name="T83" fmla="*/ 8780 h 9873"/>
                <a:gd name="T84" fmla="*/ 882 w 3770"/>
                <a:gd name="T85" fmla="*/ 9295 h 9873"/>
                <a:gd name="T86" fmla="*/ 1148 w 3770"/>
                <a:gd name="T87" fmla="*/ 9623 h 9873"/>
                <a:gd name="T88" fmla="*/ 1647 w 3770"/>
                <a:gd name="T89" fmla="*/ 9856 h 9873"/>
                <a:gd name="T90" fmla="*/ 2068 w 3770"/>
                <a:gd name="T91" fmla="*/ 9841 h 9873"/>
                <a:gd name="T92" fmla="*/ 2505 w 3770"/>
                <a:gd name="T93" fmla="*/ 9599 h 9873"/>
                <a:gd name="T94" fmla="*/ 2771 w 3770"/>
                <a:gd name="T95" fmla="*/ 9295 h 9873"/>
                <a:gd name="T96" fmla="*/ 2919 w 3770"/>
                <a:gd name="T97" fmla="*/ 8819 h 9873"/>
                <a:gd name="T98" fmla="*/ 3192 w 3770"/>
                <a:gd name="T99" fmla="*/ 3239 h 9873"/>
                <a:gd name="T100" fmla="*/ 3544 w 3770"/>
                <a:gd name="T101" fmla="*/ 2770 h 9873"/>
                <a:gd name="T102" fmla="*/ 3769 w 3770"/>
                <a:gd name="T103" fmla="*/ 1897 h 9873"/>
                <a:gd name="T104" fmla="*/ 3676 w 3770"/>
                <a:gd name="T105" fmla="*/ 1343 h 9873"/>
                <a:gd name="T106" fmla="*/ 3332 w 3770"/>
                <a:gd name="T107" fmla="*/ 726 h 9873"/>
                <a:gd name="T108" fmla="*/ 2763 w 3770"/>
                <a:gd name="T109" fmla="*/ 266 h 9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70" h="9873">
                  <a:moveTo>
                    <a:pt x="3246" y="1951"/>
                  </a:moveTo>
                  <a:lnTo>
                    <a:pt x="3246" y="1951"/>
                  </a:lnTo>
                  <a:lnTo>
                    <a:pt x="3239" y="2037"/>
                  </a:lnTo>
                  <a:lnTo>
                    <a:pt x="3231" y="2123"/>
                  </a:lnTo>
                  <a:lnTo>
                    <a:pt x="3215" y="2209"/>
                  </a:lnTo>
                  <a:lnTo>
                    <a:pt x="3200" y="2295"/>
                  </a:lnTo>
                  <a:lnTo>
                    <a:pt x="3177" y="2380"/>
                  </a:lnTo>
                  <a:lnTo>
                    <a:pt x="3146" y="2458"/>
                  </a:lnTo>
                  <a:lnTo>
                    <a:pt x="3107" y="2537"/>
                  </a:lnTo>
                  <a:lnTo>
                    <a:pt x="3067" y="2615"/>
                  </a:lnTo>
                  <a:lnTo>
                    <a:pt x="3020" y="2685"/>
                  </a:lnTo>
                  <a:lnTo>
                    <a:pt x="2974" y="2755"/>
                  </a:lnTo>
                  <a:lnTo>
                    <a:pt x="2919" y="2817"/>
                  </a:lnTo>
                  <a:lnTo>
                    <a:pt x="2856" y="2880"/>
                  </a:lnTo>
                  <a:lnTo>
                    <a:pt x="2794" y="2942"/>
                  </a:lnTo>
                  <a:lnTo>
                    <a:pt x="2724" y="2997"/>
                  </a:lnTo>
                  <a:lnTo>
                    <a:pt x="2646" y="3052"/>
                  </a:lnTo>
                  <a:lnTo>
                    <a:pt x="2568" y="3099"/>
                  </a:lnTo>
                  <a:lnTo>
                    <a:pt x="2568" y="3099"/>
                  </a:lnTo>
                  <a:lnTo>
                    <a:pt x="2427" y="3146"/>
                  </a:lnTo>
                  <a:lnTo>
                    <a:pt x="2427" y="3146"/>
                  </a:lnTo>
                  <a:lnTo>
                    <a:pt x="2396" y="8772"/>
                  </a:lnTo>
                  <a:lnTo>
                    <a:pt x="2396" y="8772"/>
                  </a:lnTo>
                  <a:lnTo>
                    <a:pt x="2388" y="8827"/>
                  </a:lnTo>
                  <a:lnTo>
                    <a:pt x="2381" y="8881"/>
                  </a:lnTo>
                  <a:lnTo>
                    <a:pt x="2365" y="8928"/>
                  </a:lnTo>
                  <a:lnTo>
                    <a:pt x="2342" y="8982"/>
                  </a:lnTo>
                  <a:lnTo>
                    <a:pt x="2318" y="9029"/>
                  </a:lnTo>
                  <a:lnTo>
                    <a:pt x="2287" y="9076"/>
                  </a:lnTo>
                  <a:lnTo>
                    <a:pt x="2248" y="9123"/>
                  </a:lnTo>
                  <a:lnTo>
                    <a:pt x="2217" y="9162"/>
                  </a:lnTo>
                  <a:lnTo>
                    <a:pt x="2170" y="9201"/>
                  </a:lnTo>
                  <a:lnTo>
                    <a:pt x="2123" y="9240"/>
                  </a:lnTo>
                  <a:lnTo>
                    <a:pt x="2076" y="9272"/>
                  </a:lnTo>
                  <a:lnTo>
                    <a:pt x="2029" y="9295"/>
                  </a:lnTo>
                  <a:lnTo>
                    <a:pt x="1975" y="9319"/>
                  </a:lnTo>
                  <a:lnTo>
                    <a:pt x="1928" y="9334"/>
                  </a:lnTo>
                  <a:lnTo>
                    <a:pt x="1873" y="9341"/>
                  </a:lnTo>
                  <a:lnTo>
                    <a:pt x="1819" y="9349"/>
                  </a:lnTo>
                  <a:lnTo>
                    <a:pt x="1819" y="9349"/>
                  </a:lnTo>
                  <a:lnTo>
                    <a:pt x="1780" y="9341"/>
                  </a:lnTo>
                  <a:lnTo>
                    <a:pt x="1740" y="9334"/>
                  </a:lnTo>
                  <a:lnTo>
                    <a:pt x="1694" y="9326"/>
                  </a:lnTo>
                  <a:lnTo>
                    <a:pt x="1647" y="9303"/>
                  </a:lnTo>
                  <a:lnTo>
                    <a:pt x="1592" y="9279"/>
                  </a:lnTo>
                  <a:lnTo>
                    <a:pt x="1546" y="9248"/>
                  </a:lnTo>
                  <a:lnTo>
                    <a:pt x="1491" y="9209"/>
                  </a:lnTo>
                  <a:lnTo>
                    <a:pt x="1436" y="9162"/>
                  </a:lnTo>
                  <a:lnTo>
                    <a:pt x="1436" y="9162"/>
                  </a:lnTo>
                  <a:lnTo>
                    <a:pt x="1405" y="9123"/>
                  </a:lnTo>
                  <a:lnTo>
                    <a:pt x="1374" y="9076"/>
                  </a:lnTo>
                  <a:lnTo>
                    <a:pt x="1335" y="8990"/>
                  </a:lnTo>
                  <a:lnTo>
                    <a:pt x="1303" y="8905"/>
                  </a:lnTo>
                  <a:lnTo>
                    <a:pt x="1296" y="8827"/>
                  </a:lnTo>
                  <a:lnTo>
                    <a:pt x="1296" y="8827"/>
                  </a:lnTo>
                  <a:lnTo>
                    <a:pt x="1327" y="3200"/>
                  </a:lnTo>
                  <a:lnTo>
                    <a:pt x="1327" y="3200"/>
                  </a:lnTo>
                  <a:lnTo>
                    <a:pt x="1233" y="3107"/>
                  </a:lnTo>
                  <a:lnTo>
                    <a:pt x="1233" y="3107"/>
                  </a:lnTo>
                  <a:lnTo>
                    <a:pt x="1155" y="3060"/>
                  </a:lnTo>
                  <a:lnTo>
                    <a:pt x="1085" y="3005"/>
                  </a:lnTo>
                  <a:lnTo>
                    <a:pt x="1015" y="2950"/>
                  </a:lnTo>
                  <a:lnTo>
                    <a:pt x="944" y="2888"/>
                  </a:lnTo>
                  <a:lnTo>
                    <a:pt x="882" y="2817"/>
                  </a:lnTo>
                  <a:lnTo>
                    <a:pt x="819" y="2747"/>
                  </a:lnTo>
                  <a:lnTo>
                    <a:pt x="773" y="2677"/>
                  </a:lnTo>
                  <a:lnTo>
                    <a:pt x="719" y="2599"/>
                  </a:lnTo>
                  <a:lnTo>
                    <a:pt x="680" y="2521"/>
                  </a:lnTo>
                  <a:lnTo>
                    <a:pt x="640" y="2443"/>
                  </a:lnTo>
                  <a:lnTo>
                    <a:pt x="601" y="2357"/>
                  </a:lnTo>
                  <a:lnTo>
                    <a:pt x="578" y="2272"/>
                  </a:lnTo>
                  <a:lnTo>
                    <a:pt x="554" y="2186"/>
                  </a:lnTo>
                  <a:lnTo>
                    <a:pt x="539" y="2092"/>
                  </a:lnTo>
                  <a:lnTo>
                    <a:pt x="531" y="2006"/>
                  </a:lnTo>
                  <a:lnTo>
                    <a:pt x="531" y="1920"/>
                  </a:lnTo>
                  <a:lnTo>
                    <a:pt x="531" y="1920"/>
                  </a:lnTo>
                  <a:lnTo>
                    <a:pt x="547" y="1788"/>
                  </a:lnTo>
                  <a:lnTo>
                    <a:pt x="578" y="1662"/>
                  </a:lnTo>
                  <a:lnTo>
                    <a:pt x="609" y="1530"/>
                  </a:lnTo>
                  <a:lnTo>
                    <a:pt x="648" y="1405"/>
                  </a:lnTo>
                  <a:lnTo>
                    <a:pt x="703" y="1280"/>
                  </a:lnTo>
                  <a:lnTo>
                    <a:pt x="757" y="1163"/>
                  </a:lnTo>
                  <a:lnTo>
                    <a:pt x="827" y="1054"/>
                  </a:lnTo>
                  <a:lnTo>
                    <a:pt x="913" y="960"/>
                  </a:lnTo>
                  <a:lnTo>
                    <a:pt x="913" y="960"/>
                  </a:lnTo>
                  <a:lnTo>
                    <a:pt x="937" y="945"/>
                  </a:lnTo>
                  <a:lnTo>
                    <a:pt x="960" y="929"/>
                  </a:lnTo>
                  <a:lnTo>
                    <a:pt x="1007" y="913"/>
                  </a:lnTo>
                  <a:lnTo>
                    <a:pt x="1062" y="890"/>
                  </a:lnTo>
                  <a:lnTo>
                    <a:pt x="1085" y="882"/>
                  </a:lnTo>
                  <a:lnTo>
                    <a:pt x="1109" y="867"/>
                  </a:lnTo>
                  <a:lnTo>
                    <a:pt x="1109" y="867"/>
                  </a:lnTo>
                  <a:lnTo>
                    <a:pt x="1101" y="1530"/>
                  </a:lnTo>
                  <a:lnTo>
                    <a:pt x="1101" y="1530"/>
                  </a:lnTo>
                  <a:lnTo>
                    <a:pt x="1109" y="1623"/>
                  </a:lnTo>
                  <a:lnTo>
                    <a:pt x="1117" y="1702"/>
                  </a:lnTo>
                  <a:lnTo>
                    <a:pt x="1132" y="1788"/>
                  </a:lnTo>
                  <a:lnTo>
                    <a:pt x="1163" y="1858"/>
                  </a:lnTo>
                  <a:lnTo>
                    <a:pt x="1194" y="1928"/>
                  </a:lnTo>
                  <a:lnTo>
                    <a:pt x="1233" y="1998"/>
                  </a:lnTo>
                  <a:lnTo>
                    <a:pt x="1272" y="2060"/>
                  </a:lnTo>
                  <a:lnTo>
                    <a:pt x="1327" y="2115"/>
                  </a:lnTo>
                  <a:lnTo>
                    <a:pt x="1382" y="2162"/>
                  </a:lnTo>
                  <a:lnTo>
                    <a:pt x="1444" y="2209"/>
                  </a:lnTo>
                  <a:lnTo>
                    <a:pt x="1507" y="2248"/>
                  </a:lnTo>
                  <a:lnTo>
                    <a:pt x="1577" y="2279"/>
                  </a:lnTo>
                  <a:lnTo>
                    <a:pt x="1654" y="2303"/>
                  </a:lnTo>
                  <a:lnTo>
                    <a:pt x="1733" y="2326"/>
                  </a:lnTo>
                  <a:lnTo>
                    <a:pt x="1819" y="2334"/>
                  </a:lnTo>
                  <a:lnTo>
                    <a:pt x="1905" y="2341"/>
                  </a:lnTo>
                  <a:lnTo>
                    <a:pt x="1905" y="2341"/>
                  </a:lnTo>
                  <a:lnTo>
                    <a:pt x="1982" y="2334"/>
                  </a:lnTo>
                  <a:lnTo>
                    <a:pt x="2052" y="2319"/>
                  </a:lnTo>
                  <a:lnTo>
                    <a:pt x="2123" y="2303"/>
                  </a:lnTo>
                  <a:lnTo>
                    <a:pt x="2185" y="2272"/>
                  </a:lnTo>
                  <a:lnTo>
                    <a:pt x="2256" y="2232"/>
                  </a:lnTo>
                  <a:lnTo>
                    <a:pt x="2318" y="2193"/>
                  </a:lnTo>
                  <a:lnTo>
                    <a:pt x="2381" y="2146"/>
                  </a:lnTo>
                  <a:lnTo>
                    <a:pt x="2443" y="2092"/>
                  </a:lnTo>
                  <a:lnTo>
                    <a:pt x="2497" y="2029"/>
                  </a:lnTo>
                  <a:lnTo>
                    <a:pt x="2544" y="1967"/>
                  </a:lnTo>
                  <a:lnTo>
                    <a:pt x="2591" y="1905"/>
                  </a:lnTo>
                  <a:lnTo>
                    <a:pt x="2630" y="1835"/>
                  </a:lnTo>
                  <a:lnTo>
                    <a:pt x="2662" y="1756"/>
                  </a:lnTo>
                  <a:lnTo>
                    <a:pt x="2693" y="1678"/>
                  </a:lnTo>
                  <a:lnTo>
                    <a:pt x="2709" y="1600"/>
                  </a:lnTo>
                  <a:lnTo>
                    <a:pt x="2724" y="1522"/>
                  </a:lnTo>
                  <a:lnTo>
                    <a:pt x="2724" y="1522"/>
                  </a:lnTo>
                  <a:lnTo>
                    <a:pt x="2724" y="859"/>
                  </a:lnTo>
                  <a:lnTo>
                    <a:pt x="2724" y="859"/>
                  </a:lnTo>
                  <a:lnTo>
                    <a:pt x="2787" y="898"/>
                  </a:lnTo>
                  <a:lnTo>
                    <a:pt x="2848" y="953"/>
                  </a:lnTo>
                  <a:lnTo>
                    <a:pt x="2895" y="999"/>
                  </a:lnTo>
                  <a:lnTo>
                    <a:pt x="2950" y="1062"/>
                  </a:lnTo>
                  <a:lnTo>
                    <a:pt x="2997" y="1116"/>
                  </a:lnTo>
                  <a:lnTo>
                    <a:pt x="3036" y="1178"/>
                  </a:lnTo>
                  <a:lnTo>
                    <a:pt x="3075" y="1241"/>
                  </a:lnTo>
                  <a:lnTo>
                    <a:pt x="3114" y="1311"/>
                  </a:lnTo>
                  <a:lnTo>
                    <a:pt x="3146" y="1382"/>
                  </a:lnTo>
                  <a:lnTo>
                    <a:pt x="3169" y="1452"/>
                  </a:lnTo>
                  <a:lnTo>
                    <a:pt x="3192" y="1530"/>
                  </a:lnTo>
                  <a:lnTo>
                    <a:pt x="3215" y="1608"/>
                  </a:lnTo>
                  <a:lnTo>
                    <a:pt x="3239" y="1772"/>
                  </a:lnTo>
                  <a:lnTo>
                    <a:pt x="3246" y="1951"/>
                  </a:lnTo>
                  <a:close/>
                  <a:moveTo>
                    <a:pt x="2162" y="0"/>
                  </a:moveTo>
                  <a:lnTo>
                    <a:pt x="2162" y="0"/>
                  </a:lnTo>
                  <a:lnTo>
                    <a:pt x="2154" y="1530"/>
                  </a:lnTo>
                  <a:lnTo>
                    <a:pt x="2154" y="1530"/>
                  </a:lnTo>
                  <a:lnTo>
                    <a:pt x="2146" y="1592"/>
                  </a:lnTo>
                  <a:lnTo>
                    <a:pt x="2131" y="1655"/>
                  </a:lnTo>
                  <a:lnTo>
                    <a:pt x="2107" y="1702"/>
                  </a:lnTo>
                  <a:lnTo>
                    <a:pt x="2076" y="1741"/>
                  </a:lnTo>
                  <a:lnTo>
                    <a:pt x="2037" y="1772"/>
                  </a:lnTo>
                  <a:lnTo>
                    <a:pt x="1990" y="1795"/>
                  </a:lnTo>
                  <a:lnTo>
                    <a:pt x="1928" y="1811"/>
                  </a:lnTo>
                  <a:lnTo>
                    <a:pt x="1866" y="1811"/>
                  </a:lnTo>
                  <a:lnTo>
                    <a:pt x="1866" y="1811"/>
                  </a:lnTo>
                  <a:lnTo>
                    <a:pt x="1827" y="1811"/>
                  </a:lnTo>
                  <a:lnTo>
                    <a:pt x="1787" y="1788"/>
                  </a:lnTo>
                  <a:lnTo>
                    <a:pt x="1748" y="1764"/>
                  </a:lnTo>
                  <a:lnTo>
                    <a:pt x="1709" y="1733"/>
                  </a:lnTo>
                  <a:lnTo>
                    <a:pt x="1678" y="1694"/>
                  </a:lnTo>
                  <a:lnTo>
                    <a:pt x="1647" y="1655"/>
                  </a:lnTo>
                  <a:lnTo>
                    <a:pt x="1631" y="1615"/>
                  </a:lnTo>
                  <a:lnTo>
                    <a:pt x="1623" y="1576"/>
                  </a:lnTo>
                  <a:lnTo>
                    <a:pt x="1623" y="1576"/>
                  </a:lnTo>
                  <a:lnTo>
                    <a:pt x="1639" y="55"/>
                  </a:lnTo>
                  <a:lnTo>
                    <a:pt x="1639" y="55"/>
                  </a:lnTo>
                  <a:lnTo>
                    <a:pt x="1256" y="149"/>
                  </a:lnTo>
                  <a:lnTo>
                    <a:pt x="1256" y="149"/>
                  </a:lnTo>
                  <a:lnTo>
                    <a:pt x="1148" y="188"/>
                  </a:lnTo>
                  <a:lnTo>
                    <a:pt x="1046" y="227"/>
                  </a:lnTo>
                  <a:lnTo>
                    <a:pt x="952" y="281"/>
                  </a:lnTo>
                  <a:lnTo>
                    <a:pt x="858" y="328"/>
                  </a:lnTo>
                  <a:lnTo>
                    <a:pt x="773" y="382"/>
                  </a:lnTo>
                  <a:lnTo>
                    <a:pt x="687" y="445"/>
                  </a:lnTo>
                  <a:lnTo>
                    <a:pt x="609" y="515"/>
                  </a:lnTo>
                  <a:lnTo>
                    <a:pt x="539" y="586"/>
                  </a:lnTo>
                  <a:lnTo>
                    <a:pt x="539" y="586"/>
                  </a:lnTo>
                  <a:lnTo>
                    <a:pt x="476" y="648"/>
                  </a:lnTo>
                  <a:lnTo>
                    <a:pt x="414" y="718"/>
                  </a:lnTo>
                  <a:lnTo>
                    <a:pt x="359" y="788"/>
                  </a:lnTo>
                  <a:lnTo>
                    <a:pt x="313" y="859"/>
                  </a:lnTo>
                  <a:lnTo>
                    <a:pt x="266" y="937"/>
                  </a:lnTo>
                  <a:lnTo>
                    <a:pt x="219" y="1015"/>
                  </a:lnTo>
                  <a:lnTo>
                    <a:pt x="149" y="1186"/>
                  </a:lnTo>
                  <a:lnTo>
                    <a:pt x="86" y="1366"/>
                  </a:lnTo>
                  <a:lnTo>
                    <a:pt x="39" y="1561"/>
                  </a:lnTo>
                  <a:lnTo>
                    <a:pt x="16" y="1756"/>
                  </a:lnTo>
                  <a:lnTo>
                    <a:pt x="0" y="1967"/>
                  </a:lnTo>
                  <a:lnTo>
                    <a:pt x="0" y="1967"/>
                  </a:lnTo>
                  <a:lnTo>
                    <a:pt x="8" y="2076"/>
                  </a:lnTo>
                  <a:lnTo>
                    <a:pt x="16" y="2186"/>
                  </a:lnTo>
                  <a:lnTo>
                    <a:pt x="31" y="2287"/>
                  </a:lnTo>
                  <a:lnTo>
                    <a:pt x="55" y="2396"/>
                  </a:lnTo>
                  <a:lnTo>
                    <a:pt x="78" y="2497"/>
                  </a:lnTo>
                  <a:lnTo>
                    <a:pt x="117" y="2599"/>
                  </a:lnTo>
                  <a:lnTo>
                    <a:pt x="156" y="2701"/>
                  </a:lnTo>
                  <a:lnTo>
                    <a:pt x="203" y="2794"/>
                  </a:lnTo>
                  <a:lnTo>
                    <a:pt x="258" y="2888"/>
                  </a:lnTo>
                  <a:lnTo>
                    <a:pt x="321" y="2981"/>
                  </a:lnTo>
                  <a:lnTo>
                    <a:pt x="382" y="3068"/>
                  </a:lnTo>
                  <a:lnTo>
                    <a:pt x="460" y="3153"/>
                  </a:lnTo>
                  <a:lnTo>
                    <a:pt x="539" y="3231"/>
                  </a:lnTo>
                  <a:lnTo>
                    <a:pt x="617" y="3309"/>
                  </a:lnTo>
                  <a:lnTo>
                    <a:pt x="711" y="3379"/>
                  </a:lnTo>
                  <a:lnTo>
                    <a:pt x="804" y="3442"/>
                  </a:lnTo>
                  <a:lnTo>
                    <a:pt x="804" y="3442"/>
                  </a:lnTo>
                  <a:lnTo>
                    <a:pt x="773" y="8780"/>
                  </a:lnTo>
                  <a:lnTo>
                    <a:pt x="773" y="8780"/>
                  </a:lnTo>
                  <a:lnTo>
                    <a:pt x="773" y="8889"/>
                  </a:lnTo>
                  <a:lnTo>
                    <a:pt x="788" y="8990"/>
                  </a:lnTo>
                  <a:lnTo>
                    <a:pt x="812" y="9099"/>
                  </a:lnTo>
                  <a:lnTo>
                    <a:pt x="843" y="9201"/>
                  </a:lnTo>
                  <a:lnTo>
                    <a:pt x="882" y="9295"/>
                  </a:lnTo>
                  <a:lnTo>
                    <a:pt x="929" y="9380"/>
                  </a:lnTo>
                  <a:lnTo>
                    <a:pt x="991" y="9466"/>
                  </a:lnTo>
                  <a:lnTo>
                    <a:pt x="1054" y="9544"/>
                  </a:lnTo>
                  <a:lnTo>
                    <a:pt x="1054" y="9544"/>
                  </a:lnTo>
                  <a:lnTo>
                    <a:pt x="1148" y="9623"/>
                  </a:lnTo>
                  <a:lnTo>
                    <a:pt x="1241" y="9693"/>
                  </a:lnTo>
                  <a:lnTo>
                    <a:pt x="1342" y="9747"/>
                  </a:lnTo>
                  <a:lnTo>
                    <a:pt x="1444" y="9794"/>
                  </a:lnTo>
                  <a:lnTo>
                    <a:pt x="1546" y="9833"/>
                  </a:lnTo>
                  <a:lnTo>
                    <a:pt x="1647" y="9856"/>
                  </a:lnTo>
                  <a:lnTo>
                    <a:pt x="1756" y="9864"/>
                  </a:lnTo>
                  <a:lnTo>
                    <a:pt x="1866" y="9872"/>
                  </a:lnTo>
                  <a:lnTo>
                    <a:pt x="1866" y="9872"/>
                  </a:lnTo>
                  <a:lnTo>
                    <a:pt x="1967" y="9864"/>
                  </a:lnTo>
                  <a:lnTo>
                    <a:pt x="2068" y="9841"/>
                  </a:lnTo>
                  <a:lnTo>
                    <a:pt x="2162" y="9817"/>
                  </a:lnTo>
                  <a:lnTo>
                    <a:pt x="2256" y="9770"/>
                  </a:lnTo>
                  <a:lnTo>
                    <a:pt x="2342" y="9724"/>
                  </a:lnTo>
                  <a:lnTo>
                    <a:pt x="2427" y="9670"/>
                  </a:lnTo>
                  <a:lnTo>
                    <a:pt x="2505" y="9599"/>
                  </a:lnTo>
                  <a:lnTo>
                    <a:pt x="2583" y="9537"/>
                  </a:lnTo>
                  <a:lnTo>
                    <a:pt x="2583" y="9537"/>
                  </a:lnTo>
                  <a:lnTo>
                    <a:pt x="2646" y="9458"/>
                  </a:lnTo>
                  <a:lnTo>
                    <a:pt x="2716" y="9380"/>
                  </a:lnTo>
                  <a:lnTo>
                    <a:pt x="2771" y="9295"/>
                  </a:lnTo>
                  <a:lnTo>
                    <a:pt x="2817" y="9209"/>
                  </a:lnTo>
                  <a:lnTo>
                    <a:pt x="2864" y="9115"/>
                  </a:lnTo>
                  <a:lnTo>
                    <a:pt x="2887" y="9021"/>
                  </a:lnTo>
                  <a:lnTo>
                    <a:pt x="2911" y="8920"/>
                  </a:lnTo>
                  <a:lnTo>
                    <a:pt x="2919" y="8819"/>
                  </a:lnTo>
                  <a:lnTo>
                    <a:pt x="2919" y="8819"/>
                  </a:lnTo>
                  <a:lnTo>
                    <a:pt x="2950" y="3473"/>
                  </a:lnTo>
                  <a:lnTo>
                    <a:pt x="2950" y="3473"/>
                  </a:lnTo>
                  <a:lnTo>
                    <a:pt x="3192" y="3239"/>
                  </a:lnTo>
                  <a:lnTo>
                    <a:pt x="3192" y="3239"/>
                  </a:lnTo>
                  <a:lnTo>
                    <a:pt x="3192" y="3239"/>
                  </a:lnTo>
                  <a:lnTo>
                    <a:pt x="3262" y="3161"/>
                  </a:lnTo>
                  <a:lnTo>
                    <a:pt x="3325" y="3091"/>
                  </a:lnTo>
                  <a:lnTo>
                    <a:pt x="3442" y="2935"/>
                  </a:lnTo>
                  <a:lnTo>
                    <a:pt x="3544" y="2770"/>
                  </a:lnTo>
                  <a:lnTo>
                    <a:pt x="3621" y="2599"/>
                  </a:lnTo>
                  <a:lnTo>
                    <a:pt x="3683" y="2427"/>
                  </a:lnTo>
                  <a:lnTo>
                    <a:pt x="3730" y="2256"/>
                  </a:lnTo>
                  <a:lnTo>
                    <a:pt x="3762" y="2076"/>
                  </a:lnTo>
                  <a:lnTo>
                    <a:pt x="3769" y="1897"/>
                  </a:lnTo>
                  <a:lnTo>
                    <a:pt x="3769" y="1897"/>
                  </a:lnTo>
                  <a:lnTo>
                    <a:pt x="3762" y="1756"/>
                  </a:lnTo>
                  <a:lnTo>
                    <a:pt x="3746" y="1615"/>
                  </a:lnTo>
                  <a:lnTo>
                    <a:pt x="3715" y="1476"/>
                  </a:lnTo>
                  <a:lnTo>
                    <a:pt x="3676" y="1343"/>
                  </a:lnTo>
                  <a:lnTo>
                    <a:pt x="3629" y="1210"/>
                  </a:lnTo>
                  <a:lnTo>
                    <a:pt x="3567" y="1078"/>
                  </a:lnTo>
                  <a:lnTo>
                    <a:pt x="3497" y="960"/>
                  </a:lnTo>
                  <a:lnTo>
                    <a:pt x="3418" y="835"/>
                  </a:lnTo>
                  <a:lnTo>
                    <a:pt x="3332" y="726"/>
                  </a:lnTo>
                  <a:lnTo>
                    <a:pt x="3231" y="617"/>
                  </a:lnTo>
                  <a:lnTo>
                    <a:pt x="3130" y="523"/>
                  </a:lnTo>
                  <a:lnTo>
                    <a:pt x="3013" y="429"/>
                  </a:lnTo>
                  <a:lnTo>
                    <a:pt x="2895" y="343"/>
                  </a:lnTo>
                  <a:lnTo>
                    <a:pt x="2763" y="266"/>
                  </a:lnTo>
                  <a:lnTo>
                    <a:pt x="2630" y="196"/>
                  </a:lnTo>
                  <a:lnTo>
                    <a:pt x="2489" y="141"/>
                  </a:lnTo>
                  <a:lnTo>
                    <a:pt x="2162" y="0"/>
                  </a:lnTo>
                  <a:close/>
                </a:path>
              </a:pathLst>
            </a:custGeom>
            <a:solidFill>
              <a:schemeClr val="accent1"/>
            </a:solidFill>
            <a:ln>
              <a:noFill/>
            </a:ln>
            <a:effectLst/>
          </p:spPr>
          <p:txBody>
            <a:bodyPr wrap="none" anchor="ctr"/>
            <a:lstStyle/>
            <a:p>
              <a:pPr defTabSz="685736" eaLnBrk="1" fontAlgn="auto" hangingPunct="1">
                <a:spcBef>
                  <a:spcPts val="0"/>
                </a:spcBef>
                <a:spcAft>
                  <a:spcPts val="0"/>
                </a:spcAft>
                <a:defRPr/>
              </a:pPr>
              <a:endParaRPr lang="en-US" sz="1050">
                <a:solidFill>
                  <a:srgbClr val="000000"/>
                </a:solidFill>
                <a:latin typeface="Segoe UI"/>
              </a:endParaRPr>
            </a:p>
          </p:txBody>
        </p:sp>
        <p:sp>
          <p:nvSpPr>
            <p:cNvPr id="58" name="Freeform 2">
              <a:extLst>
                <a:ext uri="{FF2B5EF4-FFF2-40B4-BE49-F238E27FC236}">
                  <a16:creationId xmlns:a16="http://schemas.microsoft.com/office/drawing/2014/main" id="{9B2E840A-AE30-4814-A37D-F3B83C38CB7F}"/>
                </a:ext>
              </a:extLst>
            </p:cNvPr>
            <p:cNvSpPr>
              <a:spLocks noChangeArrowheads="1"/>
            </p:cNvSpPr>
            <p:nvPr/>
          </p:nvSpPr>
          <p:spPr bwMode="auto">
            <a:xfrm>
              <a:off x="9171621" y="4110936"/>
              <a:ext cx="141657" cy="223882"/>
            </a:xfrm>
            <a:custGeom>
              <a:avLst/>
              <a:gdLst>
                <a:gd name="T0" fmla="*/ 1842 w 2186"/>
                <a:gd name="T1" fmla="*/ 3683 h 3684"/>
                <a:gd name="T2" fmla="*/ 0 w 2186"/>
                <a:gd name="T3" fmla="*/ 1841 h 3684"/>
                <a:gd name="T4" fmla="*/ 1842 w 2186"/>
                <a:gd name="T5" fmla="*/ 0 h 3684"/>
                <a:gd name="T6" fmla="*/ 2185 w 2186"/>
                <a:gd name="T7" fmla="*/ 343 h 3684"/>
                <a:gd name="T8" fmla="*/ 679 w 2186"/>
                <a:gd name="T9" fmla="*/ 1841 h 3684"/>
                <a:gd name="T10" fmla="*/ 2185 w 2186"/>
                <a:gd name="T11" fmla="*/ 3348 h 3684"/>
                <a:gd name="T12" fmla="*/ 1842 w 2186"/>
                <a:gd name="T13" fmla="*/ 3683 h 3684"/>
              </a:gdLst>
              <a:ahLst/>
              <a:cxnLst>
                <a:cxn ang="0">
                  <a:pos x="T0" y="T1"/>
                </a:cxn>
                <a:cxn ang="0">
                  <a:pos x="T2" y="T3"/>
                </a:cxn>
                <a:cxn ang="0">
                  <a:pos x="T4" y="T5"/>
                </a:cxn>
                <a:cxn ang="0">
                  <a:pos x="T6" y="T7"/>
                </a:cxn>
                <a:cxn ang="0">
                  <a:pos x="T8" y="T9"/>
                </a:cxn>
                <a:cxn ang="0">
                  <a:pos x="T10" y="T11"/>
                </a:cxn>
                <a:cxn ang="0">
                  <a:pos x="T12" y="T13"/>
                </a:cxn>
              </a:cxnLst>
              <a:rect l="0" t="0" r="r" b="b"/>
              <a:pathLst>
                <a:path w="2186" h="3684">
                  <a:moveTo>
                    <a:pt x="1842" y="3683"/>
                  </a:moveTo>
                  <a:lnTo>
                    <a:pt x="0" y="1841"/>
                  </a:lnTo>
                  <a:lnTo>
                    <a:pt x="1842" y="0"/>
                  </a:lnTo>
                  <a:lnTo>
                    <a:pt x="2185" y="343"/>
                  </a:lnTo>
                  <a:lnTo>
                    <a:pt x="679" y="1841"/>
                  </a:lnTo>
                  <a:lnTo>
                    <a:pt x="2185" y="3348"/>
                  </a:lnTo>
                  <a:lnTo>
                    <a:pt x="1842" y="3683"/>
                  </a:lnTo>
                </a:path>
              </a:pathLst>
            </a:custGeom>
            <a:solidFill>
              <a:schemeClr val="accent1"/>
            </a:solidFill>
            <a:ln>
              <a:noFill/>
            </a:ln>
            <a:effectLst/>
          </p:spPr>
          <p:txBody>
            <a:bodyPr wrap="none" anchor="ctr"/>
            <a:lstStyle/>
            <a:p>
              <a:pPr defTabSz="685736" eaLnBrk="1" fontAlgn="auto" hangingPunct="1">
                <a:spcBef>
                  <a:spcPts val="0"/>
                </a:spcBef>
                <a:spcAft>
                  <a:spcPts val="0"/>
                </a:spcAft>
                <a:defRPr/>
              </a:pPr>
              <a:endParaRPr lang="en-US" sz="1050">
                <a:solidFill>
                  <a:srgbClr val="0078D7"/>
                </a:solidFill>
                <a:latin typeface="Segoe UI"/>
              </a:endParaRPr>
            </a:p>
          </p:txBody>
        </p:sp>
        <p:sp>
          <p:nvSpPr>
            <p:cNvPr id="59" name="Freeform 3">
              <a:extLst>
                <a:ext uri="{FF2B5EF4-FFF2-40B4-BE49-F238E27FC236}">
                  <a16:creationId xmlns:a16="http://schemas.microsoft.com/office/drawing/2014/main" id="{A71AEFDE-607F-4151-93EB-9DB70DB42BEF}"/>
                </a:ext>
              </a:extLst>
            </p:cNvPr>
            <p:cNvSpPr>
              <a:spLocks noChangeArrowheads="1"/>
            </p:cNvSpPr>
            <p:nvPr/>
          </p:nvSpPr>
          <p:spPr bwMode="auto">
            <a:xfrm>
              <a:off x="9732539" y="4110936"/>
              <a:ext cx="141086" cy="223882"/>
            </a:xfrm>
            <a:custGeom>
              <a:avLst/>
              <a:gdLst>
                <a:gd name="T0" fmla="*/ 335 w 2177"/>
                <a:gd name="T1" fmla="*/ 3683 h 3684"/>
                <a:gd name="T2" fmla="*/ 0 w 2177"/>
                <a:gd name="T3" fmla="*/ 3348 h 3684"/>
                <a:gd name="T4" fmla="*/ 1505 w 2177"/>
                <a:gd name="T5" fmla="*/ 1841 h 3684"/>
                <a:gd name="T6" fmla="*/ 0 w 2177"/>
                <a:gd name="T7" fmla="*/ 343 h 3684"/>
                <a:gd name="T8" fmla="*/ 335 w 2177"/>
                <a:gd name="T9" fmla="*/ 0 h 3684"/>
                <a:gd name="T10" fmla="*/ 2176 w 2177"/>
                <a:gd name="T11" fmla="*/ 1841 h 3684"/>
                <a:gd name="T12" fmla="*/ 335 w 2177"/>
                <a:gd name="T13" fmla="*/ 3683 h 3684"/>
              </a:gdLst>
              <a:ahLst/>
              <a:cxnLst>
                <a:cxn ang="0">
                  <a:pos x="T0" y="T1"/>
                </a:cxn>
                <a:cxn ang="0">
                  <a:pos x="T2" y="T3"/>
                </a:cxn>
                <a:cxn ang="0">
                  <a:pos x="T4" y="T5"/>
                </a:cxn>
                <a:cxn ang="0">
                  <a:pos x="T6" y="T7"/>
                </a:cxn>
                <a:cxn ang="0">
                  <a:pos x="T8" y="T9"/>
                </a:cxn>
                <a:cxn ang="0">
                  <a:pos x="T10" y="T11"/>
                </a:cxn>
                <a:cxn ang="0">
                  <a:pos x="T12" y="T13"/>
                </a:cxn>
              </a:cxnLst>
              <a:rect l="0" t="0" r="r" b="b"/>
              <a:pathLst>
                <a:path w="2177" h="3684">
                  <a:moveTo>
                    <a:pt x="335" y="3683"/>
                  </a:moveTo>
                  <a:lnTo>
                    <a:pt x="0" y="3348"/>
                  </a:lnTo>
                  <a:lnTo>
                    <a:pt x="1505" y="1841"/>
                  </a:lnTo>
                  <a:lnTo>
                    <a:pt x="0" y="343"/>
                  </a:lnTo>
                  <a:lnTo>
                    <a:pt x="335" y="0"/>
                  </a:lnTo>
                  <a:lnTo>
                    <a:pt x="2176" y="1841"/>
                  </a:lnTo>
                  <a:lnTo>
                    <a:pt x="335" y="3683"/>
                  </a:lnTo>
                </a:path>
              </a:pathLst>
            </a:custGeom>
            <a:solidFill>
              <a:schemeClr val="accent1"/>
            </a:solidFill>
            <a:ln>
              <a:noFill/>
            </a:ln>
            <a:effectLst/>
          </p:spPr>
          <p:txBody>
            <a:bodyPr wrap="none" anchor="ctr"/>
            <a:lstStyle/>
            <a:p>
              <a:pPr defTabSz="685736" eaLnBrk="1" fontAlgn="auto" hangingPunct="1">
                <a:spcBef>
                  <a:spcPts val="0"/>
                </a:spcBef>
                <a:spcAft>
                  <a:spcPts val="0"/>
                </a:spcAft>
                <a:defRPr/>
              </a:pPr>
              <a:endParaRPr lang="en-US" sz="1050">
                <a:solidFill>
                  <a:srgbClr val="000000"/>
                </a:solidFill>
                <a:latin typeface="Segoe UI"/>
              </a:endParaRPr>
            </a:p>
          </p:txBody>
        </p:sp>
      </p:grpSp>
      <p:pic>
        <p:nvPicPr>
          <p:cNvPr id="60" name="Picture 59">
            <a:extLst>
              <a:ext uri="{FF2B5EF4-FFF2-40B4-BE49-F238E27FC236}">
                <a16:creationId xmlns:a16="http://schemas.microsoft.com/office/drawing/2014/main" id="{5EC65A98-11AB-491D-981B-D77CBCDEFA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968" r="12268"/>
          <a:stretch/>
        </p:blipFill>
        <p:spPr>
          <a:xfrm>
            <a:off x="3233311" y="1784048"/>
            <a:ext cx="3033629" cy="2028789"/>
          </a:xfrm>
          <a:prstGeom prst="rect">
            <a:avLst/>
          </a:prstGeom>
        </p:spPr>
      </p:pic>
      <p:sp>
        <p:nvSpPr>
          <p:cNvPr id="61" name="TextBox 60">
            <a:extLst>
              <a:ext uri="{FF2B5EF4-FFF2-40B4-BE49-F238E27FC236}">
                <a16:creationId xmlns:a16="http://schemas.microsoft.com/office/drawing/2014/main" id="{2BA8EE83-C81D-472A-8428-BCA310B32E40}"/>
              </a:ext>
            </a:extLst>
          </p:cNvPr>
          <p:cNvSpPr txBox="1"/>
          <p:nvPr/>
        </p:nvSpPr>
        <p:spPr>
          <a:xfrm>
            <a:off x="4141217" y="3269925"/>
            <a:ext cx="1078500" cy="470898"/>
          </a:xfrm>
          <a:prstGeom prst="rect">
            <a:avLst/>
          </a:prstGeom>
          <a:noFill/>
        </p:spPr>
        <p:txBody>
          <a:bodyPr wrap="none" lIns="137160" tIns="109728" rIns="137160" bIns="109728" rtlCol="0">
            <a:spAutoFit/>
          </a:bodyPr>
          <a:lstStyle/>
          <a:p>
            <a:pPr defTabSz="685800" eaLnBrk="1" fontAlgn="auto" hangingPunct="1">
              <a:lnSpc>
                <a:spcPct val="90000"/>
              </a:lnSpc>
              <a:spcBef>
                <a:spcPts val="0"/>
              </a:spcBef>
              <a:spcAft>
                <a:spcPts val="450"/>
              </a:spcAft>
              <a:defRPr/>
            </a:pPr>
            <a:r>
              <a:rPr lang="en-US">
                <a:solidFill>
                  <a:schemeClr val="accent1"/>
                </a:solidFill>
                <a:latin typeface="Segoe UI"/>
              </a:rPr>
              <a:t>DevOps</a:t>
            </a:r>
          </a:p>
        </p:txBody>
      </p:sp>
      <p:sp>
        <p:nvSpPr>
          <p:cNvPr id="3" name="Rectangle 2">
            <a:extLst>
              <a:ext uri="{FF2B5EF4-FFF2-40B4-BE49-F238E27FC236}">
                <a16:creationId xmlns:a16="http://schemas.microsoft.com/office/drawing/2014/main" id="{5DA855C1-52BF-48BD-8FE7-C9110772938C}"/>
              </a:ext>
            </a:extLst>
          </p:cNvPr>
          <p:cNvSpPr/>
          <p:nvPr/>
        </p:nvSpPr>
        <p:spPr>
          <a:xfrm>
            <a:off x="118857" y="4601934"/>
            <a:ext cx="8762676" cy="507831"/>
          </a:xfrm>
          <a:prstGeom prst="rect">
            <a:avLst/>
          </a:prstGeom>
        </p:spPr>
        <p:txBody>
          <a:bodyPr wrap="square">
            <a:spAutoFit/>
          </a:bodyPr>
          <a:lstStyle/>
          <a:p>
            <a:r>
              <a:rPr lang="en-US" sz="1350">
                <a:solidFill>
                  <a:srgbClr val="737373"/>
                </a:solidFill>
                <a:latin typeface="Segoe UI Light" panose="020B0502040204020203" pitchFamily="34" charset="0"/>
                <a:ea typeface="Calibri" panose="020F0502020204030204" pitchFamily="34" charset="0"/>
              </a:rPr>
              <a:t>Source: </a:t>
            </a:r>
            <a:r>
              <a:rPr lang="en-GB" sz="1350">
                <a:solidFill>
                  <a:srgbClr val="737373"/>
                </a:solidFill>
                <a:latin typeface="Segoe UI Light" panose="020B0502040204020203" pitchFamily="34" charset="0"/>
                <a:ea typeface="Calibri" panose="020F0502020204030204" pitchFamily="34" charset="0"/>
              </a:rPr>
              <a:t>2018 Accelerate: State of DevOps: Strategies for a New Economy." N. </a:t>
            </a:r>
            <a:r>
              <a:rPr lang="en-GB" sz="1350" err="1">
                <a:solidFill>
                  <a:srgbClr val="737373"/>
                </a:solidFill>
                <a:latin typeface="Segoe UI Light" panose="020B0502040204020203" pitchFamily="34" charset="0"/>
                <a:ea typeface="Calibri" panose="020F0502020204030204" pitchFamily="34" charset="0"/>
              </a:rPr>
              <a:t>Forsgren</a:t>
            </a:r>
            <a:r>
              <a:rPr lang="en-GB" sz="1350">
                <a:solidFill>
                  <a:srgbClr val="737373"/>
                </a:solidFill>
                <a:latin typeface="Segoe UI Light" panose="020B0502040204020203" pitchFamily="34" charset="0"/>
                <a:ea typeface="Calibri" panose="020F0502020204030204" pitchFamily="34" charset="0"/>
              </a:rPr>
              <a:t>, J. Humble, G. Kim. </a:t>
            </a:r>
          </a:p>
          <a:p>
            <a:r>
              <a:rPr lang="en-GB" sz="1350">
                <a:solidFill>
                  <a:srgbClr val="737373"/>
                </a:solidFill>
                <a:latin typeface="Segoe UI Light" panose="020B0502040204020203" pitchFamily="34" charset="0"/>
                <a:ea typeface="Calibri" panose="020F0502020204030204" pitchFamily="34" charset="0"/>
              </a:rPr>
              <a:t>DevOps Research and Assessment (DORA)</a:t>
            </a:r>
            <a:endParaRPr lang="en-US" sz="150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61911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CFDE-8D1B-4120-85CA-274C00DA5F8E}"/>
              </a:ext>
            </a:extLst>
          </p:cNvPr>
          <p:cNvSpPr>
            <a:spLocks noGrp="1"/>
          </p:cNvSpPr>
          <p:nvPr>
            <p:ph type="title"/>
          </p:nvPr>
        </p:nvSpPr>
        <p:spPr/>
        <p:txBody>
          <a:bodyPr/>
          <a:lstStyle/>
          <a:p>
            <a:r>
              <a:rPr lang="en-US"/>
              <a:t>Telemetry</a:t>
            </a:r>
          </a:p>
        </p:txBody>
      </p:sp>
      <p:pic>
        <p:nvPicPr>
          <p:cNvPr id="9" name="Picture 8">
            <a:extLst>
              <a:ext uri="{FF2B5EF4-FFF2-40B4-BE49-F238E27FC236}">
                <a16:creationId xmlns:a16="http://schemas.microsoft.com/office/drawing/2014/main" id="{7EF48D38-409D-4B91-8250-C90A786D6800}"/>
              </a:ext>
            </a:extLst>
          </p:cNvPr>
          <p:cNvPicPr>
            <a:picLocks noChangeAspect="1"/>
          </p:cNvPicPr>
          <p:nvPr/>
        </p:nvPicPr>
        <p:blipFill>
          <a:blip r:embed="rId3"/>
          <a:stretch>
            <a:fillRect/>
          </a:stretch>
        </p:blipFill>
        <p:spPr>
          <a:xfrm>
            <a:off x="661086" y="758398"/>
            <a:ext cx="7983944" cy="4281197"/>
          </a:xfrm>
          <a:prstGeom prst="rect">
            <a:avLst/>
          </a:prstGeom>
        </p:spPr>
      </p:pic>
    </p:spTree>
    <p:extLst>
      <p:ext uri="{BB962C8B-B14F-4D97-AF65-F5344CB8AC3E}">
        <p14:creationId xmlns:p14="http://schemas.microsoft.com/office/powerpoint/2010/main" val="20271364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AppInsights</a:t>
            </a:r>
          </a:p>
        </p:txBody>
      </p:sp>
    </p:spTree>
    <p:extLst>
      <p:ext uri="{BB962C8B-B14F-4D97-AF65-F5344CB8AC3E}">
        <p14:creationId xmlns:p14="http://schemas.microsoft.com/office/powerpoint/2010/main" val="12807451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7B1D-5174-4D82-B09D-CD3EDBA5B9CB}"/>
              </a:ext>
            </a:extLst>
          </p:cNvPr>
          <p:cNvSpPr>
            <a:spLocks noGrp="1"/>
          </p:cNvSpPr>
          <p:nvPr>
            <p:ph type="title"/>
          </p:nvPr>
        </p:nvSpPr>
        <p:spPr/>
        <p:txBody>
          <a:bodyPr/>
          <a:lstStyle/>
          <a:p>
            <a:r>
              <a:rPr lang="en-US" dirty="0"/>
              <a:t>DevOps for Desktop</a:t>
            </a:r>
          </a:p>
        </p:txBody>
      </p:sp>
      <p:graphicFrame>
        <p:nvGraphicFramePr>
          <p:cNvPr id="4" name="Content Placeholder 3">
            <a:extLst>
              <a:ext uri="{FF2B5EF4-FFF2-40B4-BE49-F238E27FC236}">
                <a16:creationId xmlns:a16="http://schemas.microsoft.com/office/drawing/2014/main" id="{1EC1D388-B18F-414D-9DF8-B137C4E6B280}"/>
              </a:ext>
            </a:extLst>
          </p:cNvPr>
          <p:cNvGraphicFramePr>
            <a:graphicFrameLocks noGrp="1"/>
          </p:cNvGraphicFramePr>
          <p:nvPr>
            <p:ph sz="quarter" idx="10"/>
          </p:nvPr>
        </p:nvGraphicFramePr>
        <p:xfrm>
          <a:off x="628650" y="1116248"/>
          <a:ext cx="7375849" cy="359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184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5702-8F95-4C65-AB63-9EFA9D5AAC9C}"/>
              </a:ext>
            </a:extLst>
          </p:cNvPr>
          <p:cNvSpPr>
            <a:spLocks noGrp="1"/>
          </p:cNvSpPr>
          <p:nvPr>
            <p:ph type="title"/>
          </p:nvPr>
        </p:nvSpPr>
        <p:spPr/>
        <p:txBody>
          <a:bodyPr/>
          <a:lstStyle/>
          <a:p>
            <a:r>
              <a:rPr lang="en-US"/>
              <a:t>VS Roadmap</a:t>
            </a:r>
          </a:p>
        </p:txBody>
      </p:sp>
      <p:sp>
        <p:nvSpPr>
          <p:cNvPr id="3" name="Content Placeholder 2">
            <a:extLst>
              <a:ext uri="{FF2B5EF4-FFF2-40B4-BE49-F238E27FC236}">
                <a16:creationId xmlns:a16="http://schemas.microsoft.com/office/drawing/2014/main" id="{B9967A38-E952-4A83-9051-E48C824B9427}"/>
              </a:ext>
            </a:extLst>
          </p:cNvPr>
          <p:cNvSpPr>
            <a:spLocks noGrp="1"/>
          </p:cNvSpPr>
          <p:nvPr>
            <p:ph sz="quarter" idx="10"/>
          </p:nvPr>
        </p:nvSpPr>
        <p:spPr>
          <a:xfrm>
            <a:off x="438150" y="1076325"/>
            <a:ext cx="8264129" cy="2095958"/>
          </a:xfrm>
        </p:spPr>
        <p:txBody>
          <a:bodyPr vert="horz" wrap="square" lIns="0" tIns="0" rIns="0" bIns="0" rtlCol="0" anchor="t">
            <a:spAutoFit/>
          </a:bodyPr>
          <a:lstStyle/>
          <a:p>
            <a:pPr marL="0" indent="0">
              <a:buNone/>
            </a:pPr>
            <a:r>
              <a:rPr lang="en-US">
                <a:cs typeface="Segoe UI"/>
              </a:rPr>
              <a:t>Visual Studio 2019 Update (Late Summer)</a:t>
            </a:r>
          </a:p>
          <a:p>
            <a:pPr marL="0" indent="0">
              <a:buNone/>
            </a:pPr>
            <a:r>
              <a:rPr lang="en-US">
                <a:cs typeface="Segoe UI"/>
              </a:rPr>
              <a:t>	</a:t>
            </a:r>
            <a:r>
              <a:rPr lang="en-US" sz="1800">
                <a:cs typeface="Segoe UI"/>
              </a:rPr>
              <a:t>.NET Core 3.x tooling support for Framework Dependent Deployments</a:t>
            </a:r>
          </a:p>
          <a:p>
            <a:pPr marL="0" indent="0">
              <a:buNone/>
            </a:pPr>
            <a:r>
              <a:rPr lang="en-US" sz="1800">
                <a:cs typeface="Segoe UI"/>
              </a:rPr>
              <a:t>	New certificate management in Visual Studio</a:t>
            </a:r>
          </a:p>
          <a:p>
            <a:pPr marL="0" indent="0">
              <a:buNone/>
            </a:pPr>
            <a:r>
              <a:rPr lang="en-US" sz="1800">
                <a:cs typeface="Segoe UI"/>
              </a:rPr>
              <a:t>	Enable manifest updates from MSBuild</a:t>
            </a:r>
          </a:p>
          <a:p>
            <a:pPr marL="0" indent="0">
              <a:buNone/>
            </a:pPr>
            <a:r>
              <a:rPr lang="en-US" sz="1800">
                <a:cs typeface="Segoe UI"/>
              </a:rPr>
              <a:t>	Add appinstaller templates</a:t>
            </a:r>
          </a:p>
          <a:p>
            <a:pPr marL="0" indent="0">
              <a:buNone/>
            </a:pPr>
            <a:endParaRPr lang="en-US">
              <a:cs typeface="Segoe UI" panose="020B0502040204020203" pitchFamily="34" charset="0"/>
            </a:endParaRPr>
          </a:p>
        </p:txBody>
      </p:sp>
    </p:spTree>
    <p:extLst>
      <p:ext uri="{BB962C8B-B14F-4D97-AF65-F5344CB8AC3E}">
        <p14:creationId xmlns:p14="http://schemas.microsoft.com/office/powerpoint/2010/main" val="2187714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5752-6C5D-46D9-B31E-817DA5E8A918}"/>
              </a:ext>
            </a:extLst>
          </p:cNvPr>
          <p:cNvSpPr>
            <a:spLocks noGrp="1"/>
          </p:cNvSpPr>
          <p:nvPr>
            <p:ph type="title"/>
          </p:nvPr>
        </p:nvSpPr>
        <p:spPr/>
        <p:txBody>
          <a:bodyPr/>
          <a:lstStyle/>
          <a:p>
            <a:r>
              <a:rPr lang="en-US"/>
              <a:t>Call to action</a:t>
            </a:r>
          </a:p>
        </p:txBody>
      </p:sp>
      <p:sp>
        <p:nvSpPr>
          <p:cNvPr id="3" name="Content Placeholder 2">
            <a:extLst>
              <a:ext uri="{FF2B5EF4-FFF2-40B4-BE49-F238E27FC236}">
                <a16:creationId xmlns:a16="http://schemas.microsoft.com/office/drawing/2014/main" id="{9432E538-3A39-45DB-B5F6-ACF9B9EC1612}"/>
              </a:ext>
            </a:extLst>
          </p:cNvPr>
          <p:cNvSpPr>
            <a:spLocks noGrp="1"/>
          </p:cNvSpPr>
          <p:nvPr>
            <p:ph sz="quarter" idx="10"/>
          </p:nvPr>
        </p:nvSpPr>
        <p:spPr>
          <a:xfrm>
            <a:off x="438150" y="1076325"/>
            <a:ext cx="8264129" cy="3748719"/>
          </a:xfrm>
        </p:spPr>
        <p:txBody>
          <a:bodyPr vert="horz" wrap="square" lIns="0" tIns="0" rIns="0" bIns="0" rtlCol="0" anchor="t">
            <a:spAutoFit/>
          </a:bodyPr>
          <a:lstStyle/>
          <a:p>
            <a:pPr marL="0" indent="0">
              <a:buNone/>
            </a:pPr>
            <a:r>
              <a:rPr lang="en-US">
                <a:cs typeface="Segoe UI"/>
              </a:rPr>
              <a:t>Use Azure DevOps pipelines to configure your CI/CD </a:t>
            </a:r>
            <a:endParaRPr lang="en-US"/>
          </a:p>
          <a:p>
            <a:pPr marL="0" indent="0">
              <a:buNone/>
            </a:pPr>
            <a:endParaRPr lang="en-US">
              <a:cs typeface="Segoe UI"/>
            </a:endParaRPr>
          </a:p>
          <a:p>
            <a:pPr marL="0" indent="0">
              <a:buNone/>
            </a:pPr>
            <a:r>
              <a:rPr lang="en-US">
                <a:cs typeface="Segoe UI"/>
              </a:rPr>
              <a:t>Use VS Packaging Project to produce MSIX packages for existing Desktop applications</a:t>
            </a:r>
          </a:p>
          <a:p>
            <a:pPr marL="0" indent="0">
              <a:buNone/>
            </a:pPr>
            <a:endParaRPr lang="en-US">
              <a:cs typeface="Segoe UI"/>
            </a:endParaRPr>
          </a:p>
          <a:p>
            <a:pPr marL="0" indent="0">
              <a:buNone/>
            </a:pPr>
            <a:r>
              <a:rPr lang="en-US">
                <a:cs typeface="Segoe UI"/>
              </a:rPr>
              <a:t>Choose the distribution option(s) for your scenario</a:t>
            </a:r>
          </a:p>
          <a:p>
            <a:pPr marL="0" indent="0">
              <a:buNone/>
            </a:pPr>
            <a:endParaRPr lang="en-US">
              <a:cs typeface="Segoe UI"/>
            </a:endParaRPr>
          </a:p>
          <a:p>
            <a:pPr marL="0" indent="0">
              <a:buNone/>
            </a:pPr>
            <a:r>
              <a:rPr lang="en-US">
                <a:cs typeface="Segoe UI"/>
              </a:rPr>
              <a:t>Automate your UI test with WinAppDriver</a:t>
            </a:r>
          </a:p>
          <a:p>
            <a:pPr marL="0" indent="0">
              <a:buNone/>
            </a:pPr>
            <a:endParaRPr lang="en-US"/>
          </a:p>
          <a:p>
            <a:pPr marL="0" indent="0">
              <a:buNone/>
            </a:pPr>
            <a:r>
              <a:rPr lang="en-US">
                <a:cs typeface="Segoe UI"/>
              </a:rPr>
              <a:t>Instrument your application for telemetry</a:t>
            </a:r>
            <a:endParaRPr lang="en-US"/>
          </a:p>
        </p:txBody>
      </p:sp>
    </p:spTree>
    <p:extLst>
      <p:ext uri="{BB962C8B-B14F-4D97-AF65-F5344CB8AC3E}">
        <p14:creationId xmlns:p14="http://schemas.microsoft.com/office/powerpoint/2010/main" val="3076374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EA66-0518-4DDC-A157-0936C49A2124}"/>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9E7D7134-C0D6-4254-AC6E-8AFD6E38128A}"/>
              </a:ext>
            </a:extLst>
          </p:cNvPr>
          <p:cNvSpPr>
            <a:spLocks noGrp="1"/>
          </p:cNvSpPr>
          <p:nvPr>
            <p:ph sz="quarter" idx="10"/>
          </p:nvPr>
        </p:nvSpPr>
        <p:spPr>
          <a:xfrm>
            <a:off x="441197" y="1186542"/>
            <a:ext cx="8264129" cy="3277820"/>
          </a:xfrm>
        </p:spPr>
        <p:txBody>
          <a:bodyPr/>
          <a:lstStyle/>
          <a:p>
            <a:pPr marL="171450" lvl="1" indent="0">
              <a:buNone/>
            </a:pPr>
            <a:r>
              <a:rPr lang="en-US" dirty="0"/>
              <a:t>DevOps Demo  </a:t>
            </a:r>
            <a:r>
              <a:rPr lang="en-US" dirty="0">
                <a:hlinkClick r:id="rId3"/>
              </a:rPr>
              <a:t>https://github.com/microsoft/devops-for-windows-apps</a:t>
            </a:r>
            <a:endParaRPr lang="en-US" dirty="0"/>
          </a:p>
          <a:p>
            <a:pPr marL="171450" lvl="1" indent="0">
              <a:buNone/>
            </a:pPr>
            <a:r>
              <a:rPr lang="en-US" dirty="0"/>
              <a:t>Pipelines </a:t>
            </a:r>
            <a:r>
              <a:rPr lang="en-US" dirty="0">
                <a:hlinkClick r:id="rId4"/>
              </a:rPr>
              <a:t>https://dev.azure.com/devops-for-client-apps/MyWPFApp</a:t>
            </a:r>
            <a:r>
              <a:rPr lang="en-US" dirty="0"/>
              <a:t> </a:t>
            </a:r>
          </a:p>
          <a:p>
            <a:pPr marL="171450" lvl="1" indent="0">
              <a:buNone/>
            </a:pPr>
            <a:endParaRPr lang="en-US" dirty="0"/>
          </a:p>
          <a:p>
            <a:pPr marL="171450" lvl="1" indent="0">
              <a:buNone/>
            </a:pPr>
            <a:r>
              <a:rPr lang="en-US" dirty="0"/>
              <a:t>MSIX Docs </a:t>
            </a:r>
            <a:r>
              <a:rPr lang="en-US" dirty="0">
                <a:hlinkClick r:id="rId5"/>
              </a:rPr>
              <a:t>https://docs.microsoft.com/en-us/windows/msix/</a:t>
            </a:r>
            <a:endParaRPr lang="en-US" dirty="0"/>
          </a:p>
          <a:p>
            <a:pPr marL="171450" lvl="1" indent="0">
              <a:buNone/>
            </a:pPr>
            <a:r>
              <a:rPr lang="en-US" dirty="0"/>
              <a:t>MSIX MIME types </a:t>
            </a:r>
            <a:r>
              <a:rPr lang="en-US" dirty="0">
                <a:hlinkClick r:id="rId6"/>
              </a:rPr>
              <a:t>https://aka.ms/msix-mimetypes</a:t>
            </a:r>
            <a:r>
              <a:rPr lang="en-US" dirty="0"/>
              <a:t> </a:t>
            </a:r>
          </a:p>
          <a:p>
            <a:pPr marL="171450" lvl="1" indent="0">
              <a:buNone/>
            </a:pPr>
            <a:endParaRPr lang="en-US" dirty="0"/>
          </a:p>
          <a:p>
            <a:pPr marL="171450" lvl="1" indent="0">
              <a:buNone/>
            </a:pPr>
            <a:r>
              <a:rPr lang="en-US" dirty="0"/>
              <a:t>Packaging Project Docs </a:t>
            </a:r>
            <a:r>
              <a:rPr lang="en-US" dirty="0">
                <a:hlinkClick r:id="rId7"/>
              </a:rPr>
              <a:t>https://aka.ms/wapproj</a:t>
            </a:r>
            <a:r>
              <a:rPr lang="en-US" dirty="0"/>
              <a:t> </a:t>
            </a:r>
          </a:p>
          <a:p>
            <a:pPr marL="171450" lvl="1" indent="0">
              <a:buNone/>
            </a:pPr>
            <a:r>
              <a:rPr lang="en-US" dirty="0"/>
              <a:t>Packaging Project Samples </a:t>
            </a:r>
            <a:r>
              <a:rPr lang="en-US" dirty="0">
                <a:hlinkClick r:id="rId8"/>
              </a:rPr>
              <a:t>https://github.com/microsoft/Windows-Packaging-Samples</a:t>
            </a:r>
            <a:endParaRPr lang="en-US" dirty="0"/>
          </a:p>
          <a:p>
            <a:pPr marL="171450" lvl="1" indent="0">
              <a:buNone/>
            </a:pPr>
            <a:endParaRPr lang="en-US" dirty="0"/>
          </a:p>
          <a:p>
            <a:pPr marL="171450" lvl="1" indent="0">
              <a:buNone/>
            </a:pPr>
            <a:r>
              <a:rPr lang="en-US" dirty="0" err="1"/>
              <a:t>WinAppDriver</a:t>
            </a:r>
            <a:r>
              <a:rPr lang="en-US" dirty="0"/>
              <a:t> </a:t>
            </a:r>
            <a:r>
              <a:rPr lang="en-US" dirty="0">
                <a:hlinkClick r:id="rId9"/>
              </a:rPr>
              <a:t>https://github.com/microsoft/winappdriver</a:t>
            </a:r>
            <a:endParaRPr lang="en-US" dirty="0"/>
          </a:p>
          <a:p>
            <a:pPr marL="171450" lvl="1" indent="0">
              <a:buNone/>
            </a:pPr>
            <a:r>
              <a:rPr lang="en-US" dirty="0"/>
              <a:t>AppInsights for Desktop </a:t>
            </a:r>
            <a:r>
              <a:rPr lang="en-US" dirty="0">
                <a:hlinkClick r:id="rId10"/>
              </a:rPr>
              <a:t>https://github.com/onovotny/AppInsights.WindowsDesktop</a:t>
            </a:r>
            <a:r>
              <a:rPr lang="en-US" dirty="0"/>
              <a:t> </a:t>
            </a:r>
          </a:p>
          <a:p>
            <a:pPr marL="171450" lvl="1" indent="0">
              <a:buNone/>
            </a:pPr>
            <a:endParaRPr lang="en-US" dirty="0"/>
          </a:p>
        </p:txBody>
      </p:sp>
    </p:spTree>
    <p:extLst>
      <p:ext uri="{BB962C8B-B14F-4D97-AF65-F5344CB8AC3E}">
        <p14:creationId xmlns:p14="http://schemas.microsoft.com/office/powerpoint/2010/main" val="38594136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218010"/>
            <a:ext cx="7772400" cy="1125140"/>
          </a:xfrm>
        </p:spPr>
        <p:txBody>
          <a:bodyPr/>
          <a:lstStyle/>
          <a:p>
            <a:r>
              <a:rPr lang="en-US" sz="2400" i="1" dirty="0">
                <a:solidFill>
                  <a:schemeClr val="accent1"/>
                </a:solidFill>
                <a:latin typeface="+mj-lt"/>
              </a:rPr>
              <a:t>Please use </a:t>
            </a:r>
            <a:r>
              <a:rPr lang="en-US" sz="2400" i="1" dirty="0" err="1">
                <a:solidFill>
                  <a:schemeClr val="accent1"/>
                </a:solidFill>
                <a:latin typeface="+mj-lt"/>
              </a:rPr>
              <a:t>EventsXD</a:t>
            </a:r>
            <a:r>
              <a:rPr lang="en-US" sz="2400" i="1" dirty="0">
                <a:solidFill>
                  <a:schemeClr val="accent1"/>
                </a:solidFill>
                <a:latin typeface="+mj-lt"/>
              </a:rPr>
              <a:t> to fill out a session evaluation.</a:t>
            </a:r>
            <a:br>
              <a:rPr lang="en-US" sz="2400" i="1" dirty="0">
                <a:solidFill>
                  <a:schemeClr val="accent1"/>
                </a:solidFill>
                <a:latin typeface="+mj-lt"/>
              </a:rPr>
            </a:br>
            <a:endParaRPr lang="en-US" sz="2400" dirty="0">
              <a:solidFill>
                <a:schemeClr val="accent1"/>
              </a:solidFill>
              <a:latin typeface="+mj-lt"/>
            </a:endParaRPr>
          </a:p>
        </p:txBody>
      </p:sp>
      <p:sp>
        <p:nvSpPr>
          <p:cNvPr id="8" name="Title 3"/>
          <p:cNvSpPr txBox="1">
            <a:spLocks/>
          </p:cNvSpPr>
          <p:nvPr/>
        </p:nvSpPr>
        <p:spPr bwMode="auto">
          <a:xfrm>
            <a:off x="685800" y="2400300"/>
            <a:ext cx="7772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800" kern="0" dirty="0">
                <a:solidFill>
                  <a:schemeClr val="accent1"/>
                </a:solidFill>
                <a:latin typeface="+mj-lt"/>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31ECA-D879-40B1-97B7-9CBAA2AFFFB5}"/>
              </a:ext>
            </a:extLst>
          </p:cNvPr>
          <p:cNvSpPr>
            <a:spLocks noGrp="1"/>
          </p:cNvSpPr>
          <p:nvPr>
            <p:ph type="body" idx="1"/>
          </p:nvPr>
        </p:nvSpPr>
        <p:spPr>
          <a:xfrm>
            <a:off x="679116" y="3943350"/>
            <a:ext cx="7772400" cy="439340"/>
          </a:xfrm>
        </p:spPr>
        <p:txBody>
          <a:bodyPr/>
          <a:lstStyle/>
          <a:p>
            <a:r>
              <a:rPr lang="en-US" dirty="0">
                <a:solidFill>
                  <a:schemeClr val="bg1">
                    <a:lumMod val="95000"/>
                  </a:schemeClr>
                </a:solidFill>
              </a:rPr>
              <a:t>https://aka.ms/devops4clientapps</a:t>
            </a:r>
          </a:p>
        </p:txBody>
      </p:sp>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Desktop DevOps Demo</a:t>
            </a:r>
          </a:p>
        </p:txBody>
      </p:sp>
    </p:spTree>
    <p:extLst>
      <p:ext uri="{BB962C8B-B14F-4D97-AF65-F5344CB8AC3E}">
        <p14:creationId xmlns:p14="http://schemas.microsoft.com/office/powerpoint/2010/main" val="12079705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7B1D-5174-4D82-B09D-CD3EDBA5B9CB}"/>
              </a:ext>
            </a:extLst>
          </p:cNvPr>
          <p:cNvSpPr>
            <a:spLocks noGrp="1"/>
          </p:cNvSpPr>
          <p:nvPr>
            <p:ph type="title"/>
          </p:nvPr>
        </p:nvSpPr>
        <p:spPr/>
        <p:txBody>
          <a:bodyPr/>
          <a:lstStyle/>
          <a:p>
            <a:r>
              <a:rPr lang="en-US" dirty="0"/>
              <a:t>DevOps for Desktop</a:t>
            </a:r>
          </a:p>
        </p:txBody>
      </p:sp>
      <p:graphicFrame>
        <p:nvGraphicFramePr>
          <p:cNvPr id="4" name="Content Placeholder 3">
            <a:extLst>
              <a:ext uri="{FF2B5EF4-FFF2-40B4-BE49-F238E27FC236}">
                <a16:creationId xmlns:a16="http://schemas.microsoft.com/office/drawing/2014/main" id="{1EC1D388-B18F-414D-9DF8-B137C4E6B280}"/>
              </a:ext>
            </a:extLst>
          </p:cNvPr>
          <p:cNvGraphicFramePr>
            <a:graphicFrameLocks noGrp="1"/>
          </p:cNvGraphicFramePr>
          <p:nvPr>
            <p:ph sz="quarter" idx="10"/>
            <p:extLst>
              <p:ext uri="{D42A27DB-BD31-4B8C-83A1-F6EECF244321}">
                <p14:modId xmlns:p14="http://schemas.microsoft.com/office/powerpoint/2010/main" val="3384015030"/>
              </p:ext>
            </p:extLst>
          </p:nvPr>
        </p:nvGraphicFramePr>
        <p:xfrm>
          <a:off x="628650" y="1116248"/>
          <a:ext cx="7375849" cy="359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85476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1F16-060A-4CBD-8F65-B6E4480B33CA}"/>
              </a:ext>
            </a:extLst>
          </p:cNvPr>
          <p:cNvSpPr>
            <a:spLocks noGrp="1"/>
          </p:cNvSpPr>
          <p:nvPr>
            <p:ph type="title"/>
          </p:nvPr>
        </p:nvSpPr>
        <p:spPr/>
        <p:txBody>
          <a:bodyPr/>
          <a:lstStyle/>
          <a:p>
            <a:r>
              <a:rPr lang="en-US"/>
              <a:t>Branches and Release Flow</a:t>
            </a:r>
          </a:p>
        </p:txBody>
      </p:sp>
      <p:sp>
        <p:nvSpPr>
          <p:cNvPr id="9" name="Content Placeholder 8">
            <a:extLst>
              <a:ext uri="{FF2B5EF4-FFF2-40B4-BE49-F238E27FC236}">
                <a16:creationId xmlns:a16="http://schemas.microsoft.com/office/drawing/2014/main" id="{A58471E7-F7E4-43F0-9AAC-709132A0BF39}"/>
              </a:ext>
            </a:extLst>
          </p:cNvPr>
          <p:cNvSpPr>
            <a:spLocks noGrp="1"/>
          </p:cNvSpPr>
          <p:nvPr>
            <p:ph sz="quarter" idx="12"/>
          </p:nvPr>
        </p:nvSpPr>
        <p:spPr>
          <a:xfrm>
            <a:off x="441198" y="916002"/>
            <a:ext cx="3799372" cy="1754327"/>
          </a:xfrm>
        </p:spPr>
        <p:txBody>
          <a:bodyPr>
            <a:normAutofit fontScale="92500"/>
          </a:bodyPr>
          <a:lstStyle/>
          <a:p>
            <a:pPr marL="0" indent="0">
              <a:buNone/>
            </a:pPr>
            <a:r>
              <a:rPr lang="en-US" sz="2400"/>
              <a:t>Release Flow </a:t>
            </a:r>
          </a:p>
          <a:p>
            <a:pPr marL="171450" lvl="1" indent="0">
              <a:buNone/>
            </a:pPr>
            <a:r>
              <a:rPr lang="en-US" sz="1350"/>
              <a:t>Contributions made in small branches off master</a:t>
            </a:r>
          </a:p>
          <a:p>
            <a:pPr marL="321469" lvl="2" indent="0">
              <a:buNone/>
            </a:pPr>
            <a:r>
              <a:rPr lang="en-US" sz="1050"/>
              <a:t>PR to master</a:t>
            </a:r>
          </a:p>
          <a:p>
            <a:pPr marL="171450" lvl="1" indent="0">
              <a:buNone/>
            </a:pPr>
            <a:r>
              <a:rPr lang="en-US" sz="1350"/>
              <a:t>Release branch at sprint milestone</a:t>
            </a:r>
          </a:p>
          <a:p>
            <a:pPr marL="171450" lvl="1" indent="0">
              <a:buNone/>
            </a:pPr>
            <a:r>
              <a:rPr lang="en-US" sz="1350"/>
              <a:t>Version calculated</a:t>
            </a:r>
          </a:p>
          <a:p>
            <a:pPr marL="321469" lvl="2" indent="0">
              <a:buNone/>
            </a:pPr>
            <a:r>
              <a:rPr lang="en-US"/>
              <a:t>File seed + Git height</a:t>
            </a:r>
          </a:p>
          <a:p>
            <a:pPr marL="321469" lvl="2" indent="0">
              <a:buNone/>
            </a:pPr>
            <a:r>
              <a:rPr lang="en-US" err="1"/>
              <a:t>NerdBank.GitVersioning</a:t>
            </a:r>
            <a:endParaRPr lang="en-US" sz="1500"/>
          </a:p>
        </p:txBody>
      </p:sp>
      <p:sp>
        <p:nvSpPr>
          <p:cNvPr id="10" name="Content Placeholder 2">
            <a:extLst>
              <a:ext uri="{FF2B5EF4-FFF2-40B4-BE49-F238E27FC236}">
                <a16:creationId xmlns:a16="http://schemas.microsoft.com/office/drawing/2014/main" id="{0F12AEE3-3DF2-44B0-9A31-8B9E58D190F3}"/>
              </a:ext>
            </a:extLst>
          </p:cNvPr>
          <p:cNvSpPr txBox="1">
            <a:spLocks/>
          </p:cNvSpPr>
          <p:nvPr/>
        </p:nvSpPr>
        <p:spPr>
          <a:xfrm>
            <a:off x="879871" y="4681629"/>
            <a:ext cx="8264129" cy="323165"/>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557">
              <a:buNone/>
            </a:pPr>
            <a:endParaRPr lang="en-US" sz="2100">
              <a:gradFill>
                <a:gsLst>
                  <a:gs pos="1250">
                    <a:srgbClr val="000000"/>
                  </a:gs>
                  <a:gs pos="100000">
                    <a:srgbClr val="000000"/>
                  </a:gs>
                </a:gsLst>
                <a:lin ang="5400000" scaled="0"/>
              </a:gradFill>
              <a:latin typeface="Segoe UI"/>
            </a:endParaRPr>
          </a:p>
        </p:txBody>
      </p:sp>
      <p:pic>
        <p:nvPicPr>
          <p:cNvPr id="4" name="Picture 3">
            <a:extLst>
              <a:ext uri="{FF2B5EF4-FFF2-40B4-BE49-F238E27FC236}">
                <a16:creationId xmlns:a16="http://schemas.microsoft.com/office/drawing/2014/main" id="{34175933-C61A-4C2B-A07D-B4F8A2F5F539}"/>
              </a:ext>
            </a:extLst>
          </p:cNvPr>
          <p:cNvPicPr>
            <a:picLocks noChangeAspect="1"/>
          </p:cNvPicPr>
          <p:nvPr/>
        </p:nvPicPr>
        <p:blipFill>
          <a:blip r:embed="rId3"/>
          <a:stretch>
            <a:fillRect/>
          </a:stretch>
        </p:blipFill>
        <p:spPr>
          <a:xfrm>
            <a:off x="3427321" y="1844691"/>
            <a:ext cx="5500787" cy="2377945"/>
          </a:xfrm>
          <a:prstGeom prst="rect">
            <a:avLst/>
          </a:prstGeom>
        </p:spPr>
      </p:pic>
      <p:sp>
        <p:nvSpPr>
          <p:cNvPr id="6" name="Rectangle 5">
            <a:extLst>
              <a:ext uri="{FF2B5EF4-FFF2-40B4-BE49-F238E27FC236}">
                <a16:creationId xmlns:a16="http://schemas.microsoft.com/office/drawing/2014/main" id="{D4848595-E0EC-4F2D-8041-92CDC999618A}"/>
              </a:ext>
            </a:extLst>
          </p:cNvPr>
          <p:cNvSpPr/>
          <p:nvPr/>
        </p:nvSpPr>
        <p:spPr>
          <a:xfrm>
            <a:off x="441198" y="4393088"/>
            <a:ext cx="6331741" cy="600164"/>
          </a:xfrm>
          <a:prstGeom prst="rect">
            <a:avLst/>
          </a:prstGeom>
        </p:spPr>
        <p:txBody>
          <a:bodyPr wrap="square">
            <a:spAutoFit/>
          </a:bodyPr>
          <a:lstStyle/>
          <a:p>
            <a:pPr indent="-171437" defTabSz="685775" eaLnBrk="1" fontAlgn="auto" hangingPunct="1">
              <a:spcBef>
                <a:spcPts val="0"/>
              </a:spcBef>
              <a:spcAft>
                <a:spcPts val="0"/>
              </a:spcAft>
            </a:pPr>
            <a:r>
              <a:rPr lang="en-US" sz="2100">
                <a:solidFill>
                  <a:srgbClr val="000000"/>
                </a:solidFill>
                <a:latin typeface="Segoe UI"/>
              </a:rPr>
              <a:t>Environment promotion with Release Pipelines</a:t>
            </a:r>
          </a:p>
          <a:p>
            <a:pPr marL="342887" lvl="1" indent="-171437" defTabSz="685775" eaLnBrk="1" fontAlgn="auto" hangingPunct="1">
              <a:spcBef>
                <a:spcPts val="0"/>
              </a:spcBef>
              <a:spcAft>
                <a:spcPts val="0"/>
              </a:spcAft>
            </a:pPr>
            <a:r>
              <a:rPr lang="en-US" sz="1200">
                <a:solidFill>
                  <a:srgbClr val="000000"/>
                </a:solidFill>
                <a:latin typeface="Segoe UI"/>
              </a:rPr>
              <a:t>Branches can be released to a test environment</a:t>
            </a:r>
          </a:p>
        </p:txBody>
      </p:sp>
    </p:spTree>
    <p:extLst>
      <p:ext uri="{BB962C8B-B14F-4D97-AF65-F5344CB8AC3E}">
        <p14:creationId xmlns:p14="http://schemas.microsoft.com/office/powerpoint/2010/main" val="32736896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02B3-8104-46A6-92CE-C8A83788C61B}"/>
              </a:ext>
            </a:extLst>
          </p:cNvPr>
          <p:cNvSpPr>
            <a:spLocks noGrp="1"/>
          </p:cNvSpPr>
          <p:nvPr>
            <p:ph type="title"/>
          </p:nvPr>
        </p:nvSpPr>
        <p:spPr/>
        <p:txBody>
          <a:bodyPr>
            <a:normAutofit/>
          </a:bodyPr>
          <a:lstStyle/>
          <a:p>
            <a:r>
              <a:rPr lang="en-US"/>
              <a:t>Packaging with MSIX</a:t>
            </a:r>
          </a:p>
        </p:txBody>
      </p:sp>
      <p:sp>
        <p:nvSpPr>
          <p:cNvPr id="3" name="Text Placeholder 2">
            <a:extLst>
              <a:ext uri="{FF2B5EF4-FFF2-40B4-BE49-F238E27FC236}">
                <a16:creationId xmlns:a16="http://schemas.microsoft.com/office/drawing/2014/main" id="{817B35F6-922A-4D0F-BB07-2F83DB9C6297}"/>
              </a:ext>
            </a:extLst>
          </p:cNvPr>
          <p:cNvSpPr>
            <a:spLocks noGrp="1"/>
          </p:cNvSpPr>
          <p:nvPr>
            <p:ph type="body" sz="quarter" idx="10"/>
          </p:nvPr>
        </p:nvSpPr>
        <p:spPr>
          <a:xfrm>
            <a:off x="439793" y="1075778"/>
            <a:ext cx="8263890" cy="4034951"/>
          </a:xfrm>
        </p:spPr>
        <p:txBody>
          <a:bodyPr/>
          <a:lstStyle/>
          <a:p>
            <a:r>
              <a:rPr lang="en-US"/>
              <a:t>MSIX is the package format to deploy ANY Windows application</a:t>
            </a:r>
          </a:p>
          <a:p>
            <a:r>
              <a:rPr lang="en-US" sz="2400"/>
              <a:t>	</a:t>
            </a:r>
            <a:r>
              <a:rPr lang="en-US" sz="1800"/>
              <a:t>MFC, Win32, UWP, </a:t>
            </a:r>
            <a:r>
              <a:rPr lang="en-US" sz="1800" b="1"/>
              <a:t>.NET Framework</a:t>
            </a:r>
            <a:r>
              <a:rPr lang="en-US" sz="1800"/>
              <a:t>, .NET Core 3… or any other EXE</a:t>
            </a:r>
          </a:p>
          <a:p>
            <a:endParaRPr lang="en-US"/>
          </a:p>
          <a:p>
            <a:r>
              <a:rPr lang="en-US"/>
              <a:t>Publishing Anywhere</a:t>
            </a:r>
          </a:p>
          <a:p>
            <a:r>
              <a:rPr lang="en-US" sz="1500"/>
              <a:t>	</a:t>
            </a:r>
            <a:r>
              <a:rPr lang="en-US" sz="1800"/>
              <a:t>Managed: Store, Intune, SCCM </a:t>
            </a:r>
          </a:p>
          <a:p>
            <a:r>
              <a:rPr lang="en-US" sz="1800"/>
              <a:t>	Unmanaged: Custom locations (</a:t>
            </a:r>
            <a:r>
              <a:rPr lang="en-US" sz="1800" b="1"/>
              <a:t>Web</a:t>
            </a:r>
            <a:r>
              <a:rPr lang="en-US" sz="1800"/>
              <a:t>, UNC) </a:t>
            </a:r>
          </a:p>
          <a:p>
            <a:r>
              <a:rPr lang="en-US" sz="1800"/>
              <a:t>		with App Installer app and .</a:t>
            </a:r>
            <a:r>
              <a:rPr lang="en-US" sz="1800" err="1"/>
              <a:t>appinstaller</a:t>
            </a:r>
            <a:r>
              <a:rPr lang="en-US" sz="1800"/>
              <a:t> file</a:t>
            </a:r>
          </a:p>
          <a:p>
            <a:endParaRPr lang="en-US"/>
          </a:p>
          <a:p>
            <a:r>
              <a:rPr lang="en-US"/>
              <a:t>Support .NET Core 3 deployment modes</a:t>
            </a:r>
          </a:p>
          <a:p>
            <a:r>
              <a:rPr lang="en-US" sz="1500"/>
              <a:t>	</a:t>
            </a:r>
            <a:r>
              <a:rPr lang="en-US" sz="1800"/>
              <a:t>Self Contained, Framework Dependent</a:t>
            </a:r>
            <a:endParaRPr lang="en-US" sz="1500"/>
          </a:p>
          <a:p>
            <a:endParaRPr lang="en-US"/>
          </a:p>
        </p:txBody>
      </p:sp>
    </p:spTree>
    <p:extLst>
      <p:ext uri="{BB962C8B-B14F-4D97-AF65-F5344CB8AC3E}">
        <p14:creationId xmlns:p14="http://schemas.microsoft.com/office/powerpoint/2010/main" val="4039844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AB7B-ABC4-4353-8417-83D0657CB73B}"/>
              </a:ext>
            </a:extLst>
          </p:cNvPr>
          <p:cNvSpPr>
            <a:spLocks noGrp="1"/>
          </p:cNvSpPr>
          <p:nvPr>
            <p:ph type="title"/>
          </p:nvPr>
        </p:nvSpPr>
        <p:spPr/>
        <p:txBody>
          <a:bodyPr/>
          <a:lstStyle/>
          <a:p>
            <a:r>
              <a:rPr lang="en-US"/>
              <a:t>Create MSIX with Visual Studio</a:t>
            </a:r>
          </a:p>
        </p:txBody>
      </p:sp>
      <p:sp>
        <p:nvSpPr>
          <p:cNvPr id="3" name="Content Placeholder 2">
            <a:extLst>
              <a:ext uri="{FF2B5EF4-FFF2-40B4-BE49-F238E27FC236}">
                <a16:creationId xmlns:a16="http://schemas.microsoft.com/office/drawing/2014/main" id="{F53ECBB1-649A-4403-B775-4D3D4C4D4A4E}"/>
              </a:ext>
            </a:extLst>
          </p:cNvPr>
          <p:cNvSpPr>
            <a:spLocks noGrp="1"/>
          </p:cNvSpPr>
          <p:nvPr>
            <p:ph sz="quarter" idx="10"/>
          </p:nvPr>
        </p:nvSpPr>
        <p:spPr>
          <a:xfrm>
            <a:off x="441197" y="1258530"/>
            <a:ext cx="8204573" cy="3914918"/>
          </a:xfrm>
        </p:spPr>
        <p:txBody>
          <a:bodyPr vert="horz" wrap="square" lIns="0" tIns="0" rIns="0" bIns="0" rtlCol="0" anchor="t">
            <a:spAutoFit/>
          </a:bodyPr>
          <a:lstStyle/>
          <a:p>
            <a:pPr marL="0" indent="0">
              <a:buNone/>
            </a:pPr>
            <a:r>
              <a:rPr lang="en-US" sz="2400"/>
              <a:t>Visual Studio Application Packaging </a:t>
            </a:r>
            <a:r>
              <a:rPr lang="en-US" sz="2400">
                <a:cs typeface="Segoe UI"/>
              </a:rPr>
              <a:t>Project (.wapproj)</a:t>
            </a:r>
          </a:p>
          <a:p>
            <a:pPr marL="171450" lvl="1" indent="0">
              <a:buNone/>
            </a:pPr>
            <a:r>
              <a:rPr lang="en-US">
                <a:cs typeface="Segoe UI"/>
              </a:rPr>
              <a:t>Manifest Editor</a:t>
            </a:r>
          </a:p>
          <a:p>
            <a:pPr marL="171450" lvl="1" indent="0">
              <a:buNone/>
            </a:pPr>
            <a:r>
              <a:rPr lang="en-US">
                <a:cs typeface="Segoe UI"/>
              </a:rPr>
              <a:t>Debugging</a:t>
            </a:r>
          </a:p>
          <a:p>
            <a:pPr marL="171450" lvl="1" indent="0">
              <a:buNone/>
            </a:pPr>
            <a:r>
              <a:rPr lang="en-US">
                <a:cs typeface="Segoe UI"/>
              </a:rPr>
              <a:t>Packages Wizard</a:t>
            </a:r>
          </a:p>
          <a:p>
            <a:pPr marL="171450" lvl="1" indent="0">
              <a:buNone/>
            </a:pPr>
            <a:endParaRPr lang="en-US">
              <a:cs typeface="Segoe UI"/>
            </a:endParaRPr>
          </a:p>
          <a:p>
            <a:pPr marL="0" indent="0">
              <a:buNone/>
            </a:pPr>
            <a:r>
              <a:rPr lang="en-US" sz="2400">
                <a:cs typeface="Segoe UI"/>
              </a:rPr>
              <a:t>MSBuild based</a:t>
            </a:r>
          </a:p>
          <a:p>
            <a:pPr marL="0" indent="0">
              <a:buNone/>
            </a:pPr>
            <a:r>
              <a:rPr lang="en-US" sz="1800">
                <a:cs typeface="Segoe UI"/>
              </a:rPr>
              <a:t>	Customize build/package with MSBuild properties</a:t>
            </a:r>
          </a:p>
          <a:p>
            <a:pPr marL="171450" lvl="1" indent="0">
              <a:buNone/>
            </a:pPr>
            <a:endParaRPr lang="en-US">
              <a:cs typeface="Segoe UI"/>
            </a:endParaRPr>
          </a:p>
          <a:p>
            <a:pPr marL="0" indent="0">
              <a:buNone/>
            </a:pPr>
            <a:r>
              <a:rPr lang="en-US" sz="2400">
                <a:cs typeface="Segoe UI"/>
              </a:rPr>
              <a:t>Available in the UWP Workload</a:t>
            </a:r>
          </a:p>
          <a:p>
            <a:pPr marL="171450" lvl="1" indent="0">
              <a:buNone/>
            </a:pPr>
            <a:endParaRPr lang="en-US">
              <a:cs typeface="Segoe UI"/>
            </a:endParaRPr>
          </a:p>
          <a:p>
            <a:pPr marL="171450" lvl="1" indent="0">
              <a:buNone/>
            </a:pPr>
            <a:endParaRPr lang="en-US"/>
          </a:p>
          <a:p>
            <a:pPr marL="0" indent="0">
              <a:buNone/>
            </a:pPr>
            <a:endParaRPr lang="en-US"/>
          </a:p>
        </p:txBody>
      </p:sp>
    </p:spTree>
    <p:extLst>
      <p:ext uri="{BB962C8B-B14F-4D97-AF65-F5344CB8AC3E}">
        <p14:creationId xmlns:p14="http://schemas.microsoft.com/office/powerpoint/2010/main" val="142468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1F94-8B33-49CE-A2AB-E2E315ACC7F8}"/>
              </a:ext>
            </a:extLst>
          </p:cNvPr>
          <p:cNvSpPr>
            <a:spLocks noGrp="1"/>
          </p:cNvSpPr>
          <p:nvPr>
            <p:ph type="title"/>
          </p:nvPr>
        </p:nvSpPr>
        <p:spPr/>
        <p:txBody>
          <a:bodyPr/>
          <a:lstStyle/>
          <a:p>
            <a:r>
              <a:rPr lang="en-US"/>
              <a:t> Configuring automatic updates with the .appinstaller</a:t>
            </a:r>
          </a:p>
        </p:txBody>
      </p:sp>
      <p:sp>
        <p:nvSpPr>
          <p:cNvPr id="7" name="TextBox 6">
            <a:extLst>
              <a:ext uri="{FF2B5EF4-FFF2-40B4-BE49-F238E27FC236}">
                <a16:creationId xmlns:a16="http://schemas.microsoft.com/office/drawing/2014/main" id="{C3F7D72F-8C6C-455A-AFAC-920552B67061}"/>
              </a:ext>
            </a:extLst>
          </p:cNvPr>
          <p:cNvSpPr txBox="1"/>
          <p:nvPr/>
        </p:nvSpPr>
        <p:spPr>
          <a:xfrm>
            <a:off x="441197" y="1026037"/>
            <a:ext cx="8387687" cy="3148939"/>
          </a:xfrm>
          <a:prstGeom prst="rect">
            <a:avLst/>
          </a:prstGeom>
          <a:solidFill>
            <a:schemeClr val="bg2"/>
          </a:solidFill>
        </p:spPr>
        <p:txBody>
          <a:bodyPr wrap="square">
            <a:spAutoFit/>
          </a:bodyPr>
          <a:lstStyle/>
          <a:p>
            <a:pPr defTabSz="685775" eaLnBrk="1" fontAlgn="auto" hangingPunct="1">
              <a:spcBef>
                <a:spcPts val="0"/>
              </a:spcBef>
              <a:spcAft>
                <a:spcPts val="0"/>
              </a:spcAft>
            </a:pPr>
            <a:r>
              <a:rPr lang="en-US" sz="1324" noProof="1">
                <a:solidFill>
                  <a:srgbClr val="800000"/>
                </a:solidFill>
                <a:latin typeface="Consolas" panose="020B0609020204030204" pitchFamily="49" charset="0"/>
              </a:rPr>
              <a:t>&lt;AppInstaller</a:t>
            </a:r>
            <a:r>
              <a:rPr lang="en-US" sz="1324" noProof="1">
                <a:solidFill>
                  <a:srgbClr val="000000"/>
                </a:solidFill>
                <a:latin typeface="Consolas" panose="020B0609020204030204" pitchFamily="49" charset="0"/>
              </a:rPr>
              <a:t>  </a:t>
            </a:r>
            <a:r>
              <a:rPr lang="en-US" sz="1324" noProof="1">
                <a:solidFill>
                  <a:srgbClr val="FF0000"/>
                </a:solidFill>
                <a:latin typeface="Consolas" panose="020B0609020204030204" pitchFamily="49" charset="0"/>
              </a:rPr>
              <a:t>xmlns</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"http://schemas.microsoft.com/appx/appinstaller/2018"</a:t>
            </a:r>
            <a:r>
              <a:rPr lang="en-US" sz="1324" noProof="1">
                <a:solidFill>
                  <a:srgbClr val="000000"/>
                </a:solidFill>
                <a:latin typeface="Consolas" panose="020B0609020204030204" pitchFamily="49" charset="0"/>
              </a:rPr>
              <a:t> </a:t>
            </a:r>
          </a:p>
          <a:p>
            <a:pPr defTabSz="685775" eaLnBrk="1" fontAlgn="auto" hangingPunct="1">
              <a:spcBef>
                <a:spcPts val="0"/>
              </a:spcBef>
              <a:spcAft>
                <a:spcPts val="0"/>
              </a:spcAft>
            </a:pPr>
            <a:r>
              <a:rPr lang="en-US" sz="1324" noProof="1">
                <a:solidFill>
                  <a:srgbClr val="000000"/>
                </a:solidFill>
                <a:latin typeface="Consolas" panose="020B0609020204030204" pitchFamily="49" charset="0"/>
              </a:rPr>
              <a:t>     		</a:t>
            </a:r>
            <a:r>
              <a:rPr lang="en-US" sz="1324" noProof="1">
                <a:solidFill>
                  <a:srgbClr val="FF0000"/>
                </a:solidFill>
                <a:latin typeface="Consolas" panose="020B0609020204030204" pitchFamily="49" charset="0"/>
              </a:rPr>
              <a:t>Uri</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"{AppInstallerUri}"</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FF0000"/>
                </a:solidFill>
                <a:latin typeface="Consolas" panose="020B0609020204030204" pitchFamily="49" charset="0"/>
              </a:rPr>
              <a:t>		Version</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"{Version}"</a:t>
            </a:r>
            <a:r>
              <a:rPr lang="en-US" sz="1324" noProof="1">
                <a:solidFill>
                  <a:srgbClr val="800000"/>
                </a:solidFill>
                <a:latin typeface="Consolas" panose="020B0609020204030204" pitchFamily="49" charset="0"/>
              </a:rPr>
              <a:t>&gt;</a:t>
            </a:r>
            <a:br>
              <a:rPr lang="en-US" sz="1324" noProof="1">
                <a:solidFill>
                  <a:srgbClr val="000000"/>
                </a:solidFill>
                <a:latin typeface="Consolas" panose="020B0609020204030204" pitchFamily="49" charset="0"/>
              </a:rPr>
            </a:br>
            <a:r>
              <a:rPr lang="en-US" sz="1324" noProof="1">
                <a:solidFill>
                  <a:srgbClr val="000000"/>
                </a:solidFill>
                <a:latin typeface="Consolas" panose="020B0609020204030204" pitchFamily="49" charset="0"/>
              </a:rPr>
              <a:t>	</a:t>
            </a:r>
            <a:r>
              <a:rPr lang="en-US" sz="1324" noProof="1">
                <a:solidFill>
                  <a:srgbClr val="800000"/>
                </a:solidFill>
                <a:latin typeface="Consolas" panose="020B0609020204030204" pitchFamily="49" charset="0"/>
              </a:rPr>
              <a:t>&lt;MainBundle</a:t>
            </a:r>
            <a:r>
              <a:rPr lang="en-US" sz="1324" noProof="1">
                <a:solidFill>
                  <a:srgbClr val="000000"/>
                </a:solidFill>
                <a:latin typeface="Consolas" panose="020B0609020204030204" pitchFamily="49" charset="0"/>
              </a:rPr>
              <a:t> </a:t>
            </a:r>
            <a:r>
              <a:rPr lang="en-US" sz="1324" noProof="1">
                <a:solidFill>
                  <a:srgbClr val="FF0000"/>
                </a:solidFill>
                <a:latin typeface="Consolas" panose="020B0609020204030204" pitchFamily="49" charset="0"/>
              </a:rPr>
              <a:t>Name</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"{Name}"</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FF0000"/>
                </a:solidFill>
                <a:latin typeface="Consolas" panose="020B0609020204030204" pitchFamily="49" charset="0"/>
              </a:rPr>
              <a:t>		     Version</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"{Version}"</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FF0000"/>
                </a:solidFill>
                <a:latin typeface="Consolas" panose="020B0609020204030204" pitchFamily="49" charset="0"/>
              </a:rPr>
              <a:t>		     Publisher</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"{Publisher}"</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FF0000"/>
                </a:solidFill>
                <a:latin typeface="Consolas" panose="020B0609020204030204" pitchFamily="49" charset="0"/>
              </a:rPr>
              <a:t>		     Uri</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"{MainPackageUri}"</a:t>
            </a:r>
            <a:r>
              <a:rPr lang="en-US" sz="1324" noProof="1">
                <a:solidFill>
                  <a:srgbClr val="800000"/>
                </a:solidFill>
                <a:latin typeface="Consolas" panose="020B0609020204030204" pitchFamily="49" charset="0"/>
              </a:rPr>
              <a:t>/&gt;</a:t>
            </a:r>
            <a:br>
              <a:rPr lang="en-US" sz="1324" noProof="1">
                <a:solidFill>
                  <a:srgbClr val="000000"/>
                </a:solidFill>
                <a:latin typeface="Consolas" panose="020B0609020204030204" pitchFamily="49" charset="0"/>
              </a:rPr>
            </a:br>
            <a:r>
              <a:rPr lang="en-US" sz="1324" noProof="1">
                <a:solidFill>
                  <a:srgbClr val="000000"/>
                </a:solidFill>
                <a:latin typeface="Consolas" panose="020B0609020204030204" pitchFamily="49" charset="0"/>
              </a:rPr>
              <a:t>	</a:t>
            </a:r>
            <a:r>
              <a:rPr lang="en-US" sz="1324" noProof="1">
                <a:solidFill>
                  <a:srgbClr val="800000"/>
                </a:solidFill>
                <a:latin typeface="Consolas" panose="020B0609020204030204" pitchFamily="49" charset="0"/>
              </a:rPr>
              <a:t>&lt;UpdateSettings&gt;</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800000"/>
                </a:solidFill>
                <a:latin typeface="Consolas" panose="020B0609020204030204" pitchFamily="49" charset="0"/>
              </a:rPr>
              <a:t>		&lt;OnLaunch</a:t>
            </a:r>
            <a:r>
              <a:rPr lang="en-US" sz="1324" noProof="1">
                <a:solidFill>
                  <a:srgbClr val="000000"/>
                </a:solidFill>
                <a:latin typeface="Consolas" panose="020B0609020204030204" pitchFamily="49" charset="0"/>
              </a:rPr>
              <a:t> </a:t>
            </a:r>
            <a:r>
              <a:rPr lang="en-US" sz="1324" noProof="1">
                <a:solidFill>
                  <a:srgbClr val="FF0000"/>
                </a:solidFill>
                <a:latin typeface="Consolas" panose="020B0609020204030204" pitchFamily="49" charset="0"/>
              </a:rPr>
              <a:t>HoursBetweenUpdateChecks</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"0"</a:t>
            </a:r>
            <a:r>
              <a:rPr lang="en-US" sz="1324" noProof="1">
                <a:solidFill>
                  <a:srgbClr val="000000"/>
                </a:solidFill>
                <a:latin typeface="Consolas" panose="020B0609020204030204" pitchFamily="49" charset="0"/>
              </a:rPr>
              <a:t> </a:t>
            </a:r>
          </a:p>
          <a:p>
            <a:pPr defTabSz="685775" eaLnBrk="1" fontAlgn="auto" hangingPunct="1">
              <a:spcBef>
                <a:spcPts val="0"/>
              </a:spcBef>
              <a:spcAft>
                <a:spcPts val="0"/>
              </a:spcAft>
            </a:pPr>
            <a:r>
              <a:rPr lang="en-US" sz="1324" noProof="1">
                <a:solidFill>
                  <a:srgbClr val="FF0000"/>
                </a:solidFill>
                <a:latin typeface="Consolas" panose="020B0609020204030204" pitchFamily="49" charset="0"/>
              </a:rPr>
              <a:t>			   ShowPrompt</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"true"</a:t>
            </a:r>
            <a:r>
              <a:rPr lang="en-US" sz="1324" noProof="1">
                <a:solidFill>
                  <a:srgbClr val="000000"/>
                </a:solidFill>
                <a:latin typeface="Consolas" panose="020B0609020204030204" pitchFamily="49" charset="0"/>
              </a:rPr>
              <a:t> </a:t>
            </a:r>
          </a:p>
          <a:p>
            <a:pPr defTabSz="685775" eaLnBrk="1" fontAlgn="auto" hangingPunct="1">
              <a:spcBef>
                <a:spcPts val="0"/>
              </a:spcBef>
              <a:spcAft>
                <a:spcPts val="0"/>
              </a:spcAft>
            </a:pPr>
            <a:r>
              <a:rPr lang="en-US" sz="1324" noProof="1">
                <a:solidFill>
                  <a:srgbClr val="000000"/>
                </a:solidFill>
                <a:latin typeface="Consolas" panose="020B0609020204030204" pitchFamily="49" charset="0"/>
              </a:rPr>
              <a:t> 			   </a:t>
            </a:r>
            <a:r>
              <a:rPr lang="en-US" sz="1324" noProof="1">
                <a:solidFill>
                  <a:srgbClr val="FF0000"/>
                </a:solidFill>
                <a:latin typeface="Consolas" panose="020B0609020204030204" pitchFamily="49" charset="0"/>
              </a:rPr>
              <a:t>UpdateBlocksActivation</a:t>
            </a:r>
            <a:r>
              <a:rPr lang="en-US" sz="1324" noProof="1">
                <a:solidFill>
                  <a:srgbClr val="000000"/>
                </a:solidFill>
                <a:latin typeface="Consolas" panose="020B0609020204030204" pitchFamily="49" charset="0"/>
              </a:rPr>
              <a:t>=</a:t>
            </a:r>
            <a:r>
              <a:rPr lang="en-US" sz="1324" noProof="1">
                <a:solidFill>
                  <a:srgbClr val="0000FF"/>
                </a:solidFill>
                <a:latin typeface="Consolas" panose="020B0609020204030204" pitchFamily="49" charset="0"/>
              </a:rPr>
              <a:t>"true"</a:t>
            </a:r>
            <a:r>
              <a:rPr lang="en-US" sz="1324" noProof="1">
                <a:solidFill>
                  <a:srgbClr val="000000"/>
                </a:solidFill>
                <a:latin typeface="Consolas" panose="020B0609020204030204" pitchFamily="49" charset="0"/>
              </a:rPr>
              <a:t> </a:t>
            </a:r>
            <a:r>
              <a:rPr lang="en-US" sz="1324" noProof="1">
                <a:solidFill>
                  <a:srgbClr val="800000"/>
                </a:solidFill>
                <a:latin typeface="Consolas" panose="020B0609020204030204" pitchFamily="49" charset="0"/>
              </a:rPr>
              <a:t>/&gt;</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800000"/>
                </a:solidFill>
                <a:latin typeface="Consolas" panose="020B0609020204030204" pitchFamily="49" charset="0"/>
              </a:rPr>
              <a:t>		&lt;AutomaticBackgroundTask/&gt;</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800000"/>
                </a:solidFill>
                <a:latin typeface="Consolas" panose="020B0609020204030204" pitchFamily="49" charset="0"/>
              </a:rPr>
              <a:t>		&lt;ForceUpdateFromAnyVersion&gt;</a:t>
            </a:r>
            <a:r>
              <a:rPr lang="en-US" sz="1324" noProof="1">
                <a:solidFill>
                  <a:srgbClr val="000000"/>
                </a:solidFill>
                <a:latin typeface="Consolas" panose="020B0609020204030204" pitchFamily="49" charset="0"/>
              </a:rPr>
              <a:t>true</a:t>
            </a:r>
            <a:r>
              <a:rPr lang="en-US" sz="1324" noProof="1">
                <a:solidFill>
                  <a:srgbClr val="800000"/>
                </a:solidFill>
                <a:latin typeface="Consolas" panose="020B0609020204030204" pitchFamily="49" charset="0"/>
              </a:rPr>
              <a:t>&lt;/ForceUpdateFromAnyVersion&gt;</a:t>
            </a:r>
            <a:endParaRPr lang="en-US" sz="1324" noProof="1">
              <a:solidFill>
                <a:srgbClr val="000000"/>
              </a:solidFill>
              <a:latin typeface="Consolas" panose="020B0609020204030204" pitchFamily="49" charset="0"/>
            </a:endParaRPr>
          </a:p>
          <a:p>
            <a:pPr defTabSz="685775" eaLnBrk="1" fontAlgn="auto" hangingPunct="1">
              <a:spcBef>
                <a:spcPts val="0"/>
              </a:spcBef>
              <a:spcAft>
                <a:spcPts val="0"/>
              </a:spcAft>
            </a:pPr>
            <a:r>
              <a:rPr lang="en-US" sz="1324" noProof="1">
                <a:solidFill>
                  <a:srgbClr val="800000"/>
                </a:solidFill>
                <a:latin typeface="Consolas" panose="020B0609020204030204" pitchFamily="49" charset="0"/>
              </a:rPr>
              <a:t>	&lt;/UpdateSettings&gt;</a:t>
            </a:r>
            <a:br>
              <a:rPr lang="en-US" sz="1324" noProof="1">
                <a:solidFill>
                  <a:srgbClr val="000000"/>
                </a:solidFill>
                <a:latin typeface="Consolas" panose="020B0609020204030204" pitchFamily="49" charset="0"/>
              </a:rPr>
            </a:br>
            <a:r>
              <a:rPr lang="en-US" sz="1324" noProof="1">
                <a:solidFill>
                  <a:srgbClr val="800000"/>
                </a:solidFill>
                <a:latin typeface="Consolas" panose="020B0609020204030204" pitchFamily="49" charset="0"/>
              </a:rPr>
              <a:t>&lt;/AppInstaller&gt;</a:t>
            </a:r>
            <a:endParaRPr lang="en-US" sz="1324" noProof="1">
              <a:solidFill>
                <a:srgbClr val="000000"/>
              </a:solidFill>
              <a:latin typeface="Consolas" panose="020B0609020204030204" pitchFamily="49" charset="0"/>
            </a:endParaRPr>
          </a:p>
        </p:txBody>
      </p:sp>
    </p:spTree>
    <p:extLst>
      <p:ext uri="{BB962C8B-B14F-4D97-AF65-F5344CB8AC3E}">
        <p14:creationId xmlns:p14="http://schemas.microsoft.com/office/powerpoint/2010/main" val="1820804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31ECA-D879-40B1-97B7-9CBAA2AFFFB5}"/>
              </a:ext>
            </a:extLst>
          </p:cNvPr>
          <p:cNvSpPr>
            <a:spLocks noGrp="1"/>
          </p:cNvSpPr>
          <p:nvPr>
            <p:ph type="body" idx="1"/>
          </p:nvPr>
        </p:nvSpPr>
        <p:spPr>
          <a:xfrm>
            <a:off x="679116" y="3943350"/>
            <a:ext cx="7772400" cy="439340"/>
          </a:xfrm>
        </p:spPr>
        <p:txBody>
          <a:bodyPr/>
          <a:lstStyle/>
          <a:p>
            <a:r>
              <a:rPr lang="en-US" dirty="0">
                <a:solidFill>
                  <a:schemeClr val="bg1">
                    <a:lumMod val="95000"/>
                  </a:schemeClr>
                </a:solidFill>
              </a:rPr>
              <a:t>https://aka.ms/wapproj</a:t>
            </a:r>
          </a:p>
        </p:txBody>
      </p:sp>
      <p:sp>
        <p:nvSpPr>
          <p:cNvPr id="3" name="Title 2">
            <a:extLst>
              <a:ext uri="{FF2B5EF4-FFF2-40B4-BE49-F238E27FC236}">
                <a16:creationId xmlns:a16="http://schemas.microsoft.com/office/drawing/2014/main" id="{028AE56F-BAAA-4AE5-AD22-B0437C1002DD}"/>
              </a:ext>
            </a:extLst>
          </p:cNvPr>
          <p:cNvSpPr>
            <a:spLocks noGrp="1"/>
          </p:cNvSpPr>
          <p:nvPr>
            <p:ph type="title"/>
          </p:nvPr>
        </p:nvSpPr>
        <p:spPr>
          <a:xfrm>
            <a:off x="696495" y="3371850"/>
            <a:ext cx="7772400" cy="571500"/>
          </a:xfrm>
        </p:spPr>
        <p:txBody>
          <a:bodyPr/>
          <a:lstStyle/>
          <a:p>
            <a:r>
              <a:rPr lang="en-US" dirty="0"/>
              <a:t>Windows Application Packaging Project</a:t>
            </a:r>
          </a:p>
        </p:txBody>
      </p:sp>
    </p:spTree>
    <p:extLst>
      <p:ext uri="{BB962C8B-B14F-4D97-AF65-F5344CB8AC3E}">
        <p14:creationId xmlns:p14="http://schemas.microsoft.com/office/powerpoint/2010/main" val="2408849090"/>
      </p:ext>
    </p:extLst>
  </p:cSld>
  <p:clrMapOvr>
    <a:masterClrMapping/>
  </p:clrMapOvr>
  <p:transition>
    <p:fade/>
  </p:transition>
</p:sld>
</file>

<file path=ppt/theme/theme1.xml><?xml version="1.0" encoding="utf-8"?>
<a:theme xmlns:a="http://schemas.openxmlformats.org/drawingml/2006/main" name="SQLintersection">
  <a:themeElements>
    <a:clrScheme name="DEV2019">
      <a:dk1>
        <a:srgbClr val="000000"/>
      </a:dk1>
      <a:lt1>
        <a:srgbClr val="FFFFFF"/>
      </a:lt1>
      <a:dk2>
        <a:srgbClr val="373545"/>
      </a:dk2>
      <a:lt2>
        <a:srgbClr val="CEDBE6"/>
      </a:lt2>
      <a:accent1>
        <a:srgbClr val="25A5AB"/>
      </a:accent1>
      <a:accent2>
        <a:srgbClr val="99CACA"/>
      </a:accent2>
      <a:accent3>
        <a:srgbClr val="582865"/>
      </a:accent3>
      <a:accent4>
        <a:srgbClr val="00979F"/>
      </a:accent4>
      <a:accent5>
        <a:srgbClr val="379ECC"/>
      </a:accent5>
      <a:accent6>
        <a:srgbClr val="8ABCDB"/>
      </a:accent6>
      <a:hlink>
        <a:srgbClr val="3194B1"/>
      </a:hlink>
      <a:folHlink>
        <a:srgbClr val="B282AD"/>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51056_Build 2019 Breakout_White Template">
  <a:themeElements>
    <a:clrScheme name="Custom 4">
      <a:dk1>
        <a:srgbClr val="000000"/>
      </a:dk1>
      <a:lt1>
        <a:srgbClr val="FFFFFF"/>
      </a:lt1>
      <a:dk2>
        <a:srgbClr val="2C2D2B"/>
      </a:dk2>
      <a:lt2>
        <a:srgbClr val="E6E6E6"/>
      </a:lt2>
      <a:accent1>
        <a:srgbClr val="46AFE4"/>
      </a:accent1>
      <a:accent2>
        <a:srgbClr val="2C2D2B"/>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F8CBCD3C-F346-4704-9E55-7681191E3DC9}" vid="{9B198E64-13BA-4121-B286-122848D264C2}"/>
    </a:ext>
  </a:extLst>
</a:theme>
</file>

<file path=ppt/theme/theme3.xml><?xml version="1.0" encoding="utf-8"?>
<a:theme xmlns:a="http://schemas.openxmlformats.org/drawingml/2006/main" name="1_9-51056_Build 2019 Breakout_White Template">
  <a:themeElements>
    <a:clrScheme name="Build Breakout 2019 Light">
      <a:dk1>
        <a:srgbClr val="000000"/>
      </a:dk1>
      <a:lt1>
        <a:srgbClr val="FFFFFF"/>
      </a:lt1>
      <a:dk2>
        <a:srgbClr val="274B47"/>
      </a:dk2>
      <a:lt2>
        <a:srgbClr val="E6E6E6"/>
      </a:lt2>
      <a:accent1>
        <a:srgbClr val="008575"/>
      </a:accent1>
      <a:accent2>
        <a:srgbClr val="274B47"/>
      </a:accent2>
      <a:accent3>
        <a:srgbClr val="8661C5"/>
      </a:accent3>
      <a:accent4>
        <a:srgbClr val="3B2E58"/>
      </a:accent4>
      <a:accent5>
        <a:srgbClr val="D83B01"/>
      </a:accent5>
      <a:accent6>
        <a:srgbClr val="FF9349"/>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F8CBCD3C-F346-4704-9E55-7681191E3DC9}" vid="{9B198E64-13BA-4121-B286-122848D264C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1079</Words>
  <Application>Microsoft Office PowerPoint</Application>
  <PresentationFormat>On-screen Show (16:9)</PresentationFormat>
  <Paragraphs>229</Paragraphs>
  <Slides>26</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Arial</vt:lpstr>
      <vt:lpstr>Calibri</vt:lpstr>
      <vt:lpstr>Calibri Light</vt:lpstr>
      <vt:lpstr>Consolas</vt:lpstr>
      <vt:lpstr>Myriad Pro</vt:lpstr>
      <vt:lpstr>Segoe UI</vt:lpstr>
      <vt:lpstr>Segoe UI Light</vt:lpstr>
      <vt:lpstr>Segoe UI Semibold</vt:lpstr>
      <vt:lpstr>Segoe UI Semilight</vt:lpstr>
      <vt:lpstr>Verdana</vt:lpstr>
      <vt:lpstr>Wingdings</vt:lpstr>
      <vt:lpstr>SQLintersection</vt:lpstr>
      <vt:lpstr>9-51056_Build 2019 Breakout_White Template</vt:lpstr>
      <vt:lpstr>1_9-51056_Build 2019 Breakout_White Template</vt:lpstr>
      <vt:lpstr> DevOps for Desktop Apps</vt:lpstr>
      <vt:lpstr>High Performance DevOps Companies Achieve…</vt:lpstr>
      <vt:lpstr>Desktop DevOps Demo</vt:lpstr>
      <vt:lpstr>DevOps for Desktop</vt:lpstr>
      <vt:lpstr>Branches and Release Flow</vt:lpstr>
      <vt:lpstr>Packaging with MSIX</vt:lpstr>
      <vt:lpstr>Create MSIX with Visual Studio</vt:lpstr>
      <vt:lpstr> Configuring automatic updates with the .appinstaller</vt:lpstr>
      <vt:lpstr>Windows Application Packaging Project</vt:lpstr>
      <vt:lpstr>Builds</vt:lpstr>
      <vt:lpstr>azure-pipelines.yaml</vt:lpstr>
      <vt:lpstr>Signing</vt:lpstr>
      <vt:lpstr>Azure DevOps secure files</vt:lpstr>
      <vt:lpstr>Distribution</vt:lpstr>
      <vt:lpstr>Deploying to Azure</vt:lpstr>
      <vt:lpstr>Testing</vt:lpstr>
      <vt:lpstr>Automated UI Testing</vt:lpstr>
      <vt:lpstr>Release Pipelines</vt:lpstr>
      <vt:lpstr>Environment Promotion</vt:lpstr>
      <vt:lpstr>Telemetry</vt:lpstr>
      <vt:lpstr>AppInsights</vt:lpstr>
      <vt:lpstr>DevOps for Desktop</vt:lpstr>
      <vt:lpstr>VS Roadmap</vt:lpstr>
      <vt:lpstr>Call to action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2019-06-11T21:58:30Z</dcterms:created>
  <dcterms:modified xsi:type="dcterms:W3CDTF">2019-06-11T21:59:04Z</dcterms:modified>
</cp:coreProperties>
</file>