
<file path=[Content_Types].xml><?xml version="1.0" encoding="utf-8"?>
<Types xmlns="http://schemas.openxmlformats.org/package/2006/content-types">
  <Default Extension="emf" ContentType="image/x-emf"/>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4799" r:id="rId4"/>
    <p:sldMasterId id="2147484675" r:id="rId5"/>
  </p:sldMasterIdLst>
  <p:notesMasterIdLst>
    <p:notesMasterId r:id="rId20"/>
  </p:notesMasterIdLst>
  <p:handoutMasterIdLst>
    <p:handoutMasterId r:id="rId21"/>
  </p:handoutMasterIdLst>
  <p:sldIdLst>
    <p:sldId id="1942" r:id="rId6"/>
    <p:sldId id="357" r:id="rId7"/>
    <p:sldId id="1947" r:id="rId8"/>
    <p:sldId id="1948" r:id="rId9"/>
    <p:sldId id="548" r:id="rId10"/>
    <p:sldId id="549" r:id="rId11"/>
    <p:sldId id="1951" r:id="rId12"/>
    <p:sldId id="1950" r:id="rId13"/>
    <p:sldId id="1943" r:id="rId14"/>
    <p:sldId id="1949" r:id="rId15"/>
    <p:sldId id="1952" r:id="rId16"/>
    <p:sldId id="1953" r:id="rId17"/>
    <p:sldId id="1946" r:id="rId18"/>
    <p:sldId id="546" r:id="rId19"/>
  </p:sldIdLst>
  <p:sldSz cx="12192000" cy="6858000"/>
  <p:notesSz cx="6858000" cy="9144000"/>
  <p:defaultText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7FF1CEDE-8733-465F-987F-CD4C7D145846}">
          <p14:sldIdLst>
            <p14:sldId id="1942"/>
            <p14:sldId id="357"/>
            <p14:sldId id="1947"/>
            <p14:sldId id="1948"/>
            <p14:sldId id="548"/>
            <p14:sldId id="549"/>
            <p14:sldId id="1951"/>
            <p14:sldId id="1950"/>
            <p14:sldId id="1943"/>
            <p14:sldId id="1949"/>
            <p14:sldId id="1952"/>
            <p14:sldId id="1953"/>
            <p14:sldId id="1946"/>
            <p14:sldId id="546"/>
          </p14:sldIdLst>
        </p14:section>
      </p14:sectionLst>
    </p:ext>
    <p:ext uri="{EFAFB233-063F-42B5-8137-9DF3F51BA10A}">
      <p15:sldGuideLst xmlns:p15="http://schemas.microsoft.com/office/powerpoint/2012/main"/>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Saku Uchikawa" initials="SU" lastIdx="11" clrIdx="0"/>
  <p:cmAuthor id="1" name="Mary Feil-Jacobs" initials="MFJ" lastIdx="43" clrIdx="1"/>
  <p:cmAuthor id="2" name="Monica Lueder" initials="ML" lastIdx="22" clrIdx="2">
    <p:extLst>
      <p:ext uri="{19B8F6BF-5375-455C-9EA6-DF929625EA0E}">
        <p15:presenceInfo xmlns:p15="http://schemas.microsoft.com/office/powerpoint/2012/main" userId="S-1-5-21-2127521184-1604012920-1887927527-2598260" providerId="AD"/>
      </p:ext>
    </p:extLst>
  </p:cmAuthor>
  <p:cmAuthor id="3" name="Mary Feil-Jacobs" initials="MF" lastIdx="28" clrIdx="3">
    <p:extLst>
      <p:ext uri="{19B8F6BF-5375-455C-9EA6-DF929625EA0E}">
        <p15:presenceInfo xmlns:p15="http://schemas.microsoft.com/office/powerpoint/2012/main" userId="S-1-5-21-2127521184-1604012920-1887927527-65006" providerId="AD"/>
      </p:ext>
    </p:extLst>
  </p:cmAuthor>
  <p:cmAuthor id="4" name="Tracy Tran" initials="TT" lastIdx="9" clrIdx="4">
    <p:extLst>
      <p:ext uri="{19B8F6BF-5375-455C-9EA6-DF929625EA0E}">
        <p15:presenceInfo xmlns:p15="http://schemas.microsoft.com/office/powerpoint/2012/main" userId="S::tracyt@microsoft.com::7b485f56-8fe8-4efc-a1b3-85e720327ac5"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6EBED"/>
    <a:srgbClr val="E6EAEB"/>
    <a:srgbClr val="30E5D0"/>
    <a:srgbClr val="E7EBEC"/>
    <a:srgbClr val="E6EAEC"/>
    <a:srgbClr val="E7EBED"/>
    <a:srgbClr val="E6EBEC"/>
    <a:srgbClr val="F2F2E6"/>
    <a:srgbClr val="F2F2F2"/>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1505" autoAdjust="0"/>
  </p:normalViewPr>
  <p:slideViewPr>
    <p:cSldViewPr snapToGrid="0">
      <p:cViewPr varScale="1">
        <p:scale>
          <a:sx n="76" d="100"/>
          <a:sy n="76" d="100"/>
        </p:scale>
        <p:origin x="687" y="45"/>
      </p:cViewPr>
      <p:guideLst/>
    </p:cSldViewPr>
  </p:slideViewPr>
  <p:notesTextViewPr>
    <p:cViewPr>
      <p:scale>
        <a:sx n="1" d="1"/>
        <a:sy n="1" d="1"/>
      </p:scale>
      <p:origin x="0" y="0"/>
    </p:cViewPr>
  </p:notesTextViewPr>
  <p:notesViewPr>
    <p:cSldViewPr snapToGrid="0">
      <p:cViewPr varScale="1">
        <p:scale>
          <a:sx n="66" d="100"/>
          <a:sy n="66" d="100"/>
        </p:scale>
        <p:origin x="0" y="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handoutMaster" Target="handoutMasters/handoutMaster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presProps" Target="presProps.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commentAuthors" Target="commentAuthor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Header Placeholder 5"/>
          <p:cNvSpPr>
            <a:spLocks noGrp="1"/>
          </p:cNvSpPr>
          <p:nvPr>
            <p:ph type="hdr" sz="quarter"/>
          </p:nvPr>
        </p:nvSpPr>
        <p:spPr>
          <a:xfrm>
            <a:off x="0" y="-11574"/>
            <a:ext cx="2971800" cy="457200"/>
          </a:xfrm>
          <a:prstGeom prst="rect">
            <a:avLst/>
          </a:prstGeom>
        </p:spPr>
        <p:txBody>
          <a:bodyPr vert="horz" lIns="91440" tIns="45720" rIns="91440" bIns="45720" rtlCol="0"/>
          <a:lstStyle>
            <a:lvl1pPr algn="l">
              <a:defRPr sz="1200"/>
            </a:lvl1pPr>
          </a:lstStyle>
          <a:p>
            <a:endParaRPr lang="en-US">
              <a:latin typeface="Segoe UI" pitchFamily="34" charset="0"/>
            </a:endParaRPr>
          </a:p>
        </p:txBody>
      </p:sp>
      <p:sp>
        <p:nvSpPr>
          <p:cNvPr id="7" name="Date Placeholder 6"/>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460F9EC6-89FF-47E1-8594-1A32E3B45134}" type="datetime8">
              <a:rPr lang="en-US" smtClean="0">
                <a:latin typeface="Segoe UI" pitchFamily="34" charset="0"/>
              </a:rPr>
              <a:t>6/13/2019 3:21 PM</a:t>
            </a:fld>
            <a:endParaRPr lang="en-US">
              <a:latin typeface="Segoe UI" pitchFamily="34" charset="0"/>
            </a:endParaRPr>
          </a:p>
        </p:txBody>
      </p:sp>
      <p:sp>
        <p:nvSpPr>
          <p:cNvPr id="8" name="Footer Placeholder 7"/>
          <p:cNvSpPr>
            <a:spLocks noGrp="1"/>
          </p:cNvSpPr>
          <p:nvPr>
            <p:ph type="ftr" sz="quarter" idx="2"/>
          </p:nvPr>
        </p:nvSpPr>
        <p:spPr>
          <a:xfrm>
            <a:off x="0" y="8685213"/>
            <a:ext cx="5795010" cy="332434"/>
          </a:xfrm>
          <a:prstGeom prst="rect">
            <a:avLst/>
          </a:prstGeom>
        </p:spPr>
        <p:txBody>
          <a:bodyPr vert="horz" lIns="91440" tIns="45720" rIns="91440" bIns="45720" rtlCol="0" anchor="b"/>
          <a:lstStyle>
            <a:lvl1pPr algn="l">
              <a:defRPr sz="1200"/>
            </a:lvl1pPr>
          </a:lstStyle>
          <a:p>
            <a:pPr marL="398463" defTabSz="914099" eaLnBrk="0" hangingPunct="0"/>
            <a:r>
              <a:rPr lang="en-US" sz="400">
                <a:gradFill>
                  <a:gsLst>
                    <a:gs pos="0">
                      <a:schemeClr val="tx1"/>
                    </a:gs>
                    <a:gs pos="100000">
                      <a:schemeClr val="tx1"/>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9" name="Slide Number Placeholder 8"/>
          <p:cNvSpPr>
            <a:spLocks noGrp="1"/>
          </p:cNvSpPr>
          <p:nvPr>
            <p:ph type="sldNum" sz="quarter" idx="3"/>
          </p:nvPr>
        </p:nvSpPr>
        <p:spPr>
          <a:xfrm>
            <a:off x="5783579" y="8685213"/>
            <a:ext cx="1072833" cy="457200"/>
          </a:xfrm>
          <a:prstGeom prst="rect">
            <a:avLst/>
          </a:prstGeom>
        </p:spPr>
        <p:txBody>
          <a:bodyPr vert="horz" lIns="91440" tIns="45720" rIns="91440" bIns="45720" rtlCol="0" anchor="b"/>
          <a:lstStyle>
            <a:lvl1pPr algn="r">
              <a:defRPr sz="1200"/>
            </a:lvl1pPr>
          </a:lstStyle>
          <a:p>
            <a:fld id="{0EC9E9D6-92A0-482B-A603-C9BA7FFB8190}" type="slidenum">
              <a:rPr lang="en-US" smtClean="0">
                <a:latin typeface="Segoe UI" pitchFamily="34" charset="0"/>
              </a:rPr>
              <a:t>‹#›</a:t>
            </a:fld>
            <a:endParaRPr lang="en-US">
              <a:latin typeface="Segoe UI" pitchFamily="34" charset="0"/>
            </a:endParaRPr>
          </a:p>
        </p:txBody>
      </p:sp>
    </p:spTree>
    <p:extLst>
      <p:ext uri="{BB962C8B-B14F-4D97-AF65-F5344CB8AC3E}">
        <p14:creationId xmlns:p14="http://schemas.microsoft.com/office/powerpoint/2010/main" val="3904595630"/>
      </p:ext>
    </p:extLst>
  </p:cSld>
  <p:clrMap bg1="lt1" tx1="dk1" bg2="lt2" tx2="dk2" accent1="accent1" accent2="accent2" accent3="accent3" accent4="accent4" accent5="accent5" accent6="accent6" hlink="hlink" folHlink="folHlink"/>
  <p:hf/>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Header Placeholder 7"/>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Segoe UI" pitchFamily="34" charset="0"/>
              </a:defRPr>
            </a:lvl1pPr>
          </a:lstStyle>
          <a:p>
            <a:endParaRPr lang="en-US"/>
          </a:p>
        </p:txBody>
      </p:sp>
      <p:sp>
        <p:nvSpPr>
          <p:cNvPr id="9" name="Slide Image Placeholder 8"/>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10" name="Footer Placeholder 9"/>
          <p:cNvSpPr>
            <a:spLocks noGrp="1"/>
          </p:cNvSpPr>
          <p:nvPr>
            <p:ph type="ftr" sz="quarter" idx="4"/>
          </p:nvPr>
        </p:nvSpPr>
        <p:spPr>
          <a:xfrm>
            <a:off x="0" y="8686800"/>
            <a:ext cx="5920740" cy="355964"/>
          </a:xfrm>
          <a:prstGeom prst="rect">
            <a:avLst/>
          </a:prstGeom>
        </p:spPr>
        <p:txBody>
          <a:bodyPr vert="horz" lIns="91440" tIns="45720" rIns="91440" bIns="45720" rtlCol="0" anchor="b"/>
          <a:lstStyle>
            <a:lvl1pPr marL="571500" indent="0" algn="l">
              <a:defRPr sz="1200"/>
            </a:lvl1p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11" name="Date Placeholder 10"/>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Segoe UI" pitchFamily="34" charset="0"/>
              </a:defRPr>
            </a:lvl1pPr>
          </a:lstStyle>
          <a:p>
            <a:fld id="{386CE63F-9E7F-4C04-9D0D-FCA25A8E9E86}" type="datetime8">
              <a:rPr lang="en-US" smtClean="0"/>
              <a:t>6/13/2019 3:21 PM</a:t>
            </a:fld>
            <a:endParaRPr lang="en-US"/>
          </a:p>
        </p:txBody>
      </p:sp>
      <p:sp>
        <p:nvSpPr>
          <p:cNvPr id="12" name="Notes Placeholder 11"/>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Slide Number Placeholder 12"/>
          <p:cNvSpPr>
            <a:spLocks noGrp="1"/>
          </p:cNvSpPr>
          <p:nvPr>
            <p:ph type="sldNum" sz="quarter" idx="5"/>
          </p:nvPr>
        </p:nvSpPr>
        <p:spPr>
          <a:xfrm>
            <a:off x="5909309" y="8685213"/>
            <a:ext cx="947103" cy="457200"/>
          </a:xfrm>
          <a:prstGeom prst="rect">
            <a:avLst/>
          </a:prstGeom>
        </p:spPr>
        <p:txBody>
          <a:bodyPr vert="horz" lIns="91440" tIns="45720" rIns="91440" bIns="45720" rtlCol="0" anchor="b"/>
          <a:lstStyle>
            <a:lvl1pPr algn="r">
              <a:defRPr sz="1200">
                <a:latin typeface="Segoe UI" pitchFamily="34" charset="0"/>
              </a:defRPr>
            </a:lvl1pPr>
          </a:lstStyle>
          <a:p>
            <a:fld id="{B4008EB6-D09E-4580-8CD6-DDB14511944F}" type="slidenum">
              <a:rPr lang="en-US" smtClean="0"/>
              <a:pPr/>
              <a:t>‹#›</a:t>
            </a:fld>
            <a:endParaRPr lang="en-US"/>
          </a:p>
        </p:txBody>
      </p:sp>
    </p:spTree>
    <p:extLst>
      <p:ext uri="{BB962C8B-B14F-4D97-AF65-F5344CB8AC3E}">
        <p14:creationId xmlns:p14="http://schemas.microsoft.com/office/powerpoint/2010/main" val="2624648265"/>
      </p:ext>
    </p:extLst>
  </p:cSld>
  <p:clrMap bg1="lt1" tx1="dk1" bg2="lt2" tx2="dk2" accent1="accent1" accent2="accent2" accent3="accent3" accent4="accent4" accent5="accent5" accent6="accent6" hlink="hlink" folHlink="folHlink"/>
  <p:hf/>
  <p:notesStyle>
    <a:lvl1pPr marL="0" algn="l" defTabSz="914367" rtl="0" eaLnBrk="1" latinLnBrk="0" hangingPunct="1">
      <a:lnSpc>
        <a:spcPct val="90000"/>
      </a:lnSpc>
      <a:spcAft>
        <a:spcPts val="333"/>
      </a:spcAft>
      <a:defRPr sz="882" kern="1200">
        <a:solidFill>
          <a:schemeClr val="tx1"/>
        </a:solidFill>
        <a:latin typeface="Segoe UI" panose="020B0502040204020203" pitchFamily="34" charset="0"/>
        <a:ea typeface="+mn-ea"/>
        <a:cs typeface="+mn-cs"/>
      </a:defRPr>
    </a:lvl1pPr>
    <a:lvl2pPr marL="212982" indent="-105829" algn="l" defTabSz="914367" rtl="0" eaLnBrk="1" latinLnBrk="0" hangingPunct="1">
      <a:lnSpc>
        <a:spcPct val="90000"/>
      </a:lnSpc>
      <a:spcAft>
        <a:spcPts val="333"/>
      </a:spcAft>
      <a:buFont typeface="Arial" pitchFamily="34" charset="0"/>
      <a:buChar char="•"/>
      <a:defRPr sz="882" kern="1200">
        <a:solidFill>
          <a:schemeClr val="tx1"/>
        </a:solidFill>
        <a:latin typeface="Segoe UI" panose="020B0502040204020203" pitchFamily="34" charset="0"/>
        <a:ea typeface="+mn-ea"/>
        <a:cs typeface="+mn-cs"/>
      </a:defRPr>
    </a:lvl2pPr>
    <a:lvl3pPr marL="328071" indent="-115090" algn="l" defTabSz="914367" rtl="0" eaLnBrk="1" latinLnBrk="0" hangingPunct="1">
      <a:lnSpc>
        <a:spcPct val="90000"/>
      </a:lnSpc>
      <a:spcAft>
        <a:spcPts val="333"/>
      </a:spcAft>
      <a:buFont typeface="Arial" pitchFamily="34" charset="0"/>
      <a:buChar char="•"/>
      <a:defRPr sz="882" kern="1200">
        <a:solidFill>
          <a:schemeClr val="tx1"/>
        </a:solidFill>
        <a:latin typeface="Segoe UI" panose="020B0502040204020203" pitchFamily="34" charset="0"/>
        <a:ea typeface="+mn-ea"/>
        <a:cs typeface="+mn-cs"/>
      </a:defRPr>
    </a:lvl3pPr>
    <a:lvl4pPr marL="482848" indent="-146838" algn="l" defTabSz="914367" rtl="0" eaLnBrk="1" latinLnBrk="0" hangingPunct="1">
      <a:lnSpc>
        <a:spcPct val="90000"/>
      </a:lnSpc>
      <a:spcAft>
        <a:spcPts val="333"/>
      </a:spcAft>
      <a:buFont typeface="Arial" pitchFamily="34" charset="0"/>
      <a:buChar char="•"/>
      <a:defRPr sz="882" kern="1200">
        <a:solidFill>
          <a:schemeClr val="tx1"/>
        </a:solidFill>
        <a:latin typeface="Segoe UI" panose="020B0502040204020203" pitchFamily="34" charset="0"/>
        <a:ea typeface="+mn-ea"/>
        <a:cs typeface="+mn-cs"/>
      </a:defRPr>
    </a:lvl4pPr>
    <a:lvl5pPr marL="615134" indent="-115090" algn="l" defTabSz="914367" rtl="0" eaLnBrk="1" latinLnBrk="0" hangingPunct="1">
      <a:lnSpc>
        <a:spcPct val="90000"/>
      </a:lnSpc>
      <a:spcAft>
        <a:spcPts val="333"/>
      </a:spcAft>
      <a:buFont typeface="Arial" pitchFamily="34" charset="0"/>
      <a:buChar char="•"/>
      <a:defRPr sz="882" kern="1200">
        <a:solidFill>
          <a:schemeClr val="tx1"/>
        </a:solidFill>
        <a:latin typeface="Segoe UI" panose="020B0502040204020203" pitchFamily="34" charset="0"/>
        <a:ea typeface="+mn-ea"/>
        <a:cs typeface="+mn-cs"/>
      </a:defRPr>
    </a:lvl5pPr>
    <a:lvl6pPr marL="2285918" algn="l" defTabSz="914367" rtl="0" eaLnBrk="1" latinLnBrk="0" hangingPunct="1">
      <a:defRPr sz="1176" kern="1200">
        <a:solidFill>
          <a:schemeClr val="tx1"/>
        </a:solidFill>
        <a:latin typeface="+mn-lt"/>
        <a:ea typeface="+mn-ea"/>
        <a:cs typeface="+mn-cs"/>
      </a:defRPr>
    </a:lvl6pPr>
    <a:lvl7pPr marL="2743101" algn="l" defTabSz="914367" rtl="0" eaLnBrk="1" latinLnBrk="0" hangingPunct="1">
      <a:defRPr sz="1176" kern="1200">
        <a:solidFill>
          <a:schemeClr val="tx1"/>
        </a:solidFill>
        <a:latin typeface="+mn-lt"/>
        <a:ea typeface="+mn-ea"/>
        <a:cs typeface="+mn-cs"/>
      </a:defRPr>
    </a:lvl7pPr>
    <a:lvl8pPr marL="3200284" algn="l" defTabSz="914367" rtl="0" eaLnBrk="1" latinLnBrk="0" hangingPunct="1">
      <a:defRPr sz="1176" kern="1200">
        <a:solidFill>
          <a:schemeClr val="tx1"/>
        </a:solidFill>
        <a:latin typeface="+mn-lt"/>
        <a:ea typeface="+mn-ea"/>
        <a:cs typeface="+mn-cs"/>
      </a:defRPr>
    </a:lvl8pPr>
    <a:lvl9pPr marL="3657469" algn="l" defTabSz="914367" rtl="0" eaLnBrk="1" latinLnBrk="0" hangingPunct="1">
      <a:defRPr sz="1176"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8788" y="720725"/>
            <a:ext cx="6397625" cy="3598863"/>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47C584BF-6945-4E60-B2A7-1638FF8EA8EE}" type="slidenum">
              <a:rPr lang="en-US" smtClean="0"/>
              <a:pPr>
                <a:defRPr/>
              </a:pPr>
              <a:t>1</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386CE63F-9E7F-4C04-9D0D-FCA25A8E9E86}" type="datetime8">
              <a:rPr lang="en-US" smtClean="0"/>
              <a:t>6/13/2019 3:21 PM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2</a:t>
            </a:fld>
            <a:endParaRPr lang="en-US"/>
          </a:p>
        </p:txBody>
      </p:sp>
    </p:spTree>
    <p:extLst>
      <p:ext uri="{BB962C8B-B14F-4D97-AF65-F5344CB8AC3E}">
        <p14:creationId xmlns:p14="http://schemas.microsoft.com/office/powerpoint/2010/main" val="9484962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386CE63F-9E7F-4C04-9D0D-FCA25A8E9E86}" type="datetime8">
              <a:rPr lang="en-US" smtClean="0"/>
              <a:t>6/13/2019 3:21 PM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3</a:t>
            </a:fld>
            <a:endParaRPr lang="en-US"/>
          </a:p>
        </p:txBody>
      </p:sp>
    </p:spTree>
    <p:extLst>
      <p:ext uri="{BB962C8B-B14F-4D97-AF65-F5344CB8AC3E}">
        <p14:creationId xmlns:p14="http://schemas.microsoft.com/office/powerpoint/2010/main" val="28808820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386CE63F-9E7F-4C04-9D0D-FCA25A8E9E86}" type="datetime8">
              <a:rPr lang="en-US" smtClean="0"/>
              <a:t>6/13/2019 3:21 PM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4</a:t>
            </a:fld>
            <a:endParaRPr lang="en-US"/>
          </a:p>
        </p:txBody>
      </p:sp>
    </p:spTree>
    <p:extLst>
      <p:ext uri="{BB962C8B-B14F-4D97-AF65-F5344CB8AC3E}">
        <p14:creationId xmlns:p14="http://schemas.microsoft.com/office/powerpoint/2010/main" val="14598503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386CE63F-9E7F-4C04-9D0D-FCA25A8E9E86}" type="datetime8">
              <a:rPr lang="en-US" smtClean="0"/>
              <a:t>6/13/2019 3:21 PM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6</a:t>
            </a:fld>
            <a:endParaRPr lang="en-US"/>
          </a:p>
        </p:txBody>
      </p:sp>
    </p:spTree>
    <p:extLst>
      <p:ext uri="{BB962C8B-B14F-4D97-AF65-F5344CB8AC3E}">
        <p14:creationId xmlns:p14="http://schemas.microsoft.com/office/powerpoint/2010/main" val="5771476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386CE63F-9E7F-4C04-9D0D-FCA25A8E9E86}" type="datetime8">
              <a:rPr lang="en-US" smtClean="0"/>
              <a:t>6/13/2019 3:21 PM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8</a:t>
            </a:fld>
            <a:endParaRPr lang="en-US"/>
          </a:p>
        </p:txBody>
      </p:sp>
    </p:spTree>
    <p:extLst>
      <p:ext uri="{BB962C8B-B14F-4D97-AF65-F5344CB8AC3E}">
        <p14:creationId xmlns:p14="http://schemas.microsoft.com/office/powerpoint/2010/main" val="202507817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386CE63F-9E7F-4C04-9D0D-FCA25A8E9E86}" type="datetime8">
              <a:rPr lang="en-US" smtClean="0"/>
              <a:t>6/13/2019 3:21 PM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9</a:t>
            </a:fld>
            <a:endParaRPr lang="en-US"/>
          </a:p>
        </p:txBody>
      </p:sp>
    </p:spTree>
    <p:extLst>
      <p:ext uri="{BB962C8B-B14F-4D97-AF65-F5344CB8AC3E}">
        <p14:creationId xmlns:p14="http://schemas.microsoft.com/office/powerpoint/2010/main" val="9431667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386CE63F-9E7F-4C04-9D0D-FCA25A8E9E86}" type="datetime8">
              <a:rPr lang="en-US" smtClean="0"/>
              <a:t>6/13/2019 3:21 PM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13</a:t>
            </a:fld>
            <a:endParaRPr lang="en-US"/>
          </a:p>
        </p:txBody>
      </p:sp>
    </p:spTree>
    <p:extLst>
      <p:ext uri="{BB962C8B-B14F-4D97-AF65-F5344CB8AC3E}">
        <p14:creationId xmlns:p14="http://schemas.microsoft.com/office/powerpoint/2010/main" val="55133419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2.xml"/><Relationship Id="rId5" Type="http://schemas.openxmlformats.org/officeDocument/2006/relationships/image" Target="../media/image3.emf"/><Relationship Id="rId4" Type="http://schemas.openxmlformats.org/officeDocument/2006/relationships/image" Target="../media/image5.pn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Walkin">
    <p:bg bwMode="gray">
      <p:bgPr>
        <a:solidFill>
          <a:srgbClr val="E6EAEB"/>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11A79512-5207-4C2D-93CE-D43C0082D2A3}"/>
              </a:ext>
            </a:extLst>
          </p:cNvPr>
          <p:cNvPicPr>
            <a:picLocks noChangeAspect="1"/>
          </p:cNvPicPr>
          <p:nvPr userDrawn="1"/>
        </p:nvPicPr>
        <p:blipFill rotWithShape="1">
          <a:blip r:embed="rId2"/>
          <a:srcRect l="32564"/>
          <a:stretch/>
        </p:blipFill>
        <p:spPr>
          <a:xfrm>
            <a:off x="3970116" y="0"/>
            <a:ext cx="8221884" cy="6857999"/>
          </a:xfrm>
          <a:prstGeom prst="rect">
            <a:avLst/>
          </a:prstGeom>
        </p:spPr>
      </p:pic>
      <p:pic>
        <p:nvPicPr>
          <p:cNvPr id="4" name="MS logo gray - EMF" descr="Microsoft logo, gray text version">
            <a:extLst>
              <a:ext uri="{FF2B5EF4-FFF2-40B4-BE49-F238E27FC236}">
                <a16:creationId xmlns:a16="http://schemas.microsoft.com/office/drawing/2014/main" id="{F0E3C08C-B20E-414D-AD23-CC662C2C5841}"/>
              </a:ext>
            </a:extLst>
          </p:cNvPr>
          <p:cNvPicPr>
            <a:picLocks noChangeAspect="1"/>
          </p:cNvPicPr>
          <p:nvPr userDrawn="1"/>
        </p:nvPicPr>
        <p:blipFill>
          <a:blip r:embed="rId3"/>
          <a:stretch>
            <a:fillRect/>
          </a:stretch>
        </p:blipFill>
        <p:spPr bwMode="black">
          <a:xfrm>
            <a:off x="584200" y="585788"/>
            <a:ext cx="1366440" cy="292608"/>
          </a:xfrm>
          <a:prstGeom prst="rect">
            <a:avLst/>
          </a:prstGeom>
        </p:spPr>
      </p:pic>
      <p:grpSp>
        <p:nvGrpSpPr>
          <p:cNvPr id="12" name="Group 11">
            <a:extLst>
              <a:ext uri="{FF2B5EF4-FFF2-40B4-BE49-F238E27FC236}">
                <a16:creationId xmlns:a16="http://schemas.microsoft.com/office/drawing/2014/main" id="{0AA4886A-CD55-4F6D-9D29-E9122B020C8B}"/>
              </a:ext>
            </a:extLst>
          </p:cNvPr>
          <p:cNvGrpSpPr/>
          <p:nvPr userDrawn="1"/>
        </p:nvGrpSpPr>
        <p:grpSpPr>
          <a:xfrm>
            <a:off x="576600" y="2002419"/>
            <a:ext cx="4170025" cy="2301387"/>
            <a:chOff x="576600" y="2002419"/>
            <a:chExt cx="4170025" cy="2301387"/>
          </a:xfrm>
        </p:grpSpPr>
        <p:pic>
          <p:nvPicPr>
            <p:cNvPr id="3" name="Picture 2" descr="A close up of a logo&#10;&#10;Description automatically generated">
              <a:extLst>
                <a:ext uri="{FF2B5EF4-FFF2-40B4-BE49-F238E27FC236}">
                  <a16:creationId xmlns:a16="http://schemas.microsoft.com/office/drawing/2014/main" id="{88B1501B-B3B4-4848-B7C2-263C99292DD2}"/>
                </a:ext>
              </a:extLst>
            </p:cNvPr>
            <p:cNvPicPr>
              <a:picLocks noChangeAspect="1"/>
            </p:cNvPicPr>
            <p:nvPr userDrawn="1"/>
          </p:nvPicPr>
          <p:blipFill>
            <a:blip r:embed="rId4"/>
            <a:stretch>
              <a:fillRect/>
            </a:stretch>
          </p:blipFill>
          <p:spPr>
            <a:xfrm>
              <a:off x="584201" y="2002419"/>
              <a:ext cx="3172944" cy="1426579"/>
            </a:xfrm>
            <a:prstGeom prst="rect">
              <a:avLst/>
            </a:prstGeom>
          </p:spPr>
        </p:pic>
        <p:pic>
          <p:nvPicPr>
            <p:cNvPr id="7" name="Picture 6">
              <a:extLst>
                <a:ext uri="{FF2B5EF4-FFF2-40B4-BE49-F238E27FC236}">
                  <a16:creationId xmlns:a16="http://schemas.microsoft.com/office/drawing/2014/main" id="{7A0C8DF6-81D8-4842-A0DF-8FE8AA8464E1}"/>
                </a:ext>
              </a:extLst>
            </p:cNvPr>
            <p:cNvPicPr>
              <a:picLocks noChangeAspect="1"/>
            </p:cNvPicPr>
            <p:nvPr userDrawn="1"/>
          </p:nvPicPr>
          <p:blipFill>
            <a:blip r:embed="rId5"/>
            <a:stretch>
              <a:fillRect/>
            </a:stretch>
          </p:blipFill>
          <p:spPr>
            <a:xfrm>
              <a:off x="576600" y="3962400"/>
              <a:ext cx="4170025" cy="341406"/>
            </a:xfrm>
            <a:prstGeom prst="rect">
              <a:avLst/>
            </a:prstGeom>
          </p:spPr>
        </p:pic>
      </p:grpSp>
    </p:spTree>
    <p:extLst>
      <p:ext uri="{BB962C8B-B14F-4D97-AF65-F5344CB8AC3E}">
        <p14:creationId xmlns:p14="http://schemas.microsoft.com/office/powerpoint/2010/main" val="1557388406"/>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B92DE97-5F35-4963-AC7A-96FEB98062FF}"/>
              </a:ext>
            </a:extLst>
          </p:cNvPr>
          <p:cNvSpPr>
            <a:spLocks noGrp="1"/>
          </p:cNvSpPr>
          <p:nvPr>
            <p:ph type="title"/>
          </p:nvPr>
        </p:nvSpPr>
        <p:spPr>
          <a:xfrm>
            <a:off x="588263" y="585788"/>
            <a:ext cx="4159950" cy="5683250"/>
          </a:xfrm>
        </p:spPr>
        <p:txBody>
          <a:bodyPr anchor="ctr"/>
          <a:lstStyle>
            <a:lvl1pPr>
              <a:defRPr>
                <a:gradFill>
                  <a:gsLst>
                    <a:gs pos="1250">
                      <a:schemeClr val="tx1"/>
                    </a:gs>
                    <a:gs pos="100000">
                      <a:schemeClr val="tx1"/>
                    </a:gs>
                  </a:gsLst>
                  <a:lin ang="5400000" scaled="0"/>
                </a:gradFill>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D1E7E43-E034-4449-B6D2-04DAB4D86A0A}"/>
              </a:ext>
            </a:extLst>
          </p:cNvPr>
          <p:cNvSpPr>
            <a:spLocks noGrp="1"/>
          </p:cNvSpPr>
          <p:nvPr>
            <p:ph type="pic" sz="quarter" idx="11" hasCustomPrompt="1"/>
          </p:nvPr>
        </p:nvSpPr>
        <p:spPr bwMode="gray">
          <a:xfrm>
            <a:off x="5334000" y="0"/>
            <a:ext cx="6858000" cy="6858000"/>
          </a:xfrm>
          <a:blipFill>
            <a:blip r:embed="rId2"/>
            <a:stretch>
              <a:fillRect/>
            </a:stretch>
          </a:blipFill>
        </p:spPr>
        <p:txBody>
          <a:bodyPr lIns="0" tIns="2103120" rIns="0" anchor="t" anchorCtr="0">
            <a:noAutofit/>
          </a:bodyPr>
          <a:lstStyle>
            <a:lvl1pPr marL="0" indent="0" algn="ctr">
              <a:lnSpc>
                <a:spcPct val="100000"/>
              </a:lnSpc>
              <a:buNone/>
              <a:defRPr sz="16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4115107444"/>
      </p:ext>
    </p:extLst>
  </p:cSld>
  <p:clrMapOvr>
    <a:masterClrMapping/>
  </p:clrMapOvr>
  <p:transition>
    <p:fade/>
  </p:transition>
  <p:extLst>
    <p:ext uri="{DCECCB84-F9BA-43D5-87BE-67443E8EF086}">
      <p15:sldGuideLst xmlns:p15="http://schemas.microsoft.com/office/powerpoint/2012/main">
        <p15:guide id="2" pos="3360">
          <p15:clr>
            <a:srgbClr val="FBAE40"/>
          </p15:clr>
        </p15:guide>
        <p15:guide id="5" orient="horz" pos="2160">
          <p15:clr>
            <a:srgbClr val="FBAE40"/>
          </p15:clr>
        </p15:guide>
        <p15:guide id="6" pos="2991">
          <p15:clr>
            <a:srgbClr val="5ACBF0"/>
          </p15:clr>
        </p15:guide>
        <p15:guide id="7" pos="3728">
          <p15:clr>
            <a:srgbClr val="C35EA4"/>
          </p15:clr>
        </p15:guide>
        <p15:guide id="8" pos="3544">
          <p15:clr>
            <a:srgbClr val="A4A3A4"/>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quare Photo 2">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4E2C6C6-B442-4DE7-9C6C-405B9005314D}"/>
              </a:ext>
            </a:extLst>
          </p:cNvPr>
          <p:cNvSpPr>
            <a:spLocks noGrp="1"/>
          </p:cNvSpPr>
          <p:nvPr>
            <p:ph type="title" hasCustomPrompt="1"/>
          </p:nvPr>
        </p:nvSpPr>
        <p:spPr>
          <a:xfrm>
            <a:off x="588263" y="2996526"/>
            <a:ext cx="4163125" cy="3272512"/>
          </a:xfrm>
        </p:spPr>
        <p:txBody>
          <a:bodyPr anchor="t"/>
          <a:lstStyle>
            <a:lvl1pPr>
              <a:defRPr sz="2800">
                <a:gradFill>
                  <a:gsLst>
                    <a:gs pos="1250">
                      <a:schemeClr val="tx1"/>
                    </a:gs>
                    <a:gs pos="100000">
                      <a:schemeClr val="tx1"/>
                    </a:gs>
                  </a:gsLst>
                  <a:lin ang="5400000" scaled="0"/>
                </a:gradFill>
              </a:defRPr>
            </a:lvl1pPr>
          </a:lstStyle>
          <a:p>
            <a:r>
              <a:rPr lang="en-US"/>
              <a:t>Square photo layout with smaller text</a:t>
            </a:r>
          </a:p>
        </p:txBody>
      </p:sp>
      <p:sp>
        <p:nvSpPr>
          <p:cNvPr id="6" name="Picture Placeholder" descr="This photo is a 'placeholder' only. Drag or drop your photo here, or click and tap the center to insert a photo.">
            <a:extLst>
              <a:ext uri="{FF2B5EF4-FFF2-40B4-BE49-F238E27FC236}">
                <a16:creationId xmlns:a16="http://schemas.microsoft.com/office/drawing/2014/main" id="{71BB0AFE-5DC7-4E94-A131-9873A161B428}"/>
              </a:ext>
            </a:extLst>
          </p:cNvPr>
          <p:cNvSpPr>
            <a:spLocks noGrp="1"/>
          </p:cNvSpPr>
          <p:nvPr>
            <p:ph type="pic" sz="quarter" idx="11" hasCustomPrompt="1"/>
          </p:nvPr>
        </p:nvSpPr>
        <p:spPr bwMode="gray">
          <a:xfrm>
            <a:off x="5334000" y="0"/>
            <a:ext cx="6858000" cy="6858000"/>
          </a:xfrm>
          <a:blipFill>
            <a:blip r:embed="rId2"/>
            <a:stretch>
              <a:fillRect/>
            </a:stretch>
          </a:blipFill>
        </p:spPr>
        <p:txBody>
          <a:bodyPr lIns="0" tIns="2103120" rIns="0" anchor="t" anchorCtr="0">
            <a:noAutofit/>
          </a:bodyPr>
          <a:lstStyle>
            <a:lvl1pPr marL="0" indent="0" algn="ctr">
              <a:lnSpc>
                <a:spcPct val="100000"/>
              </a:lnSpc>
              <a:buNone/>
              <a:defRPr sz="16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2849629944"/>
      </p:ext>
    </p:extLst>
  </p:cSld>
  <p:clrMapOvr>
    <a:masterClrMapping/>
  </p:clrMapOvr>
  <p:transition>
    <p:fade/>
  </p:transition>
  <p:extLst>
    <p:ext uri="{DCECCB84-F9BA-43D5-87BE-67443E8EF086}">
      <p15:sldGuideLst xmlns:p15="http://schemas.microsoft.com/office/powerpoint/2012/main">
        <p15:guide id="2" pos="3360">
          <p15:clr>
            <a:srgbClr val="FBAE40"/>
          </p15:clr>
        </p15:guide>
        <p15:guide id="3" orient="horz" pos="1877">
          <p15:clr>
            <a:srgbClr val="5ACBF0"/>
          </p15:clr>
        </p15:guide>
        <p15:guide id="4" pos="3731">
          <p15:clr>
            <a:srgbClr val="C35EA4"/>
          </p15:clr>
        </p15:guide>
        <p15:guide id="5" pos="2993">
          <p15:clr>
            <a:srgbClr val="5ACBF0"/>
          </p15:clr>
        </p15:guide>
        <p15:guide id="6" pos="3547">
          <p15:clr>
            <a:srgbClr val="A4A3A4"/>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op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E01E45-D858-46CB-8C37-2ADA7A8B4F38}"/>
              </a:ext>
            </a:extLst>
          </p:cNvPr>
          <p:cNvSpPr>
            <a:spLocks noGrp="1"/>
          </p:cNvSpPr>
          <p:nvPr>
            <p:ph type="title"/>
          </p:nvPr>
        </p:nvSpPr>
        <p:spPr>
          <a:xfrm>
            <a:off x="588263" y="5152776"/>
            <a:ext cx="11018520" cy="1120702"/>
          </a:xfrm>
        </p:spPr>
        <p:txBody>
          <a:bodyPr anchor="ctr"/>
          <a:lstStyle>
            <a:lvl1pPr algn="ctr">
              <a:defRPr>
                <a:gradFill>
                  <a:gsLst>
                    <a:gs pos="1250">
                      <a:schemeClr val="tx1"/>
                    </a:gs>
                    <a:gs pos="100000">
                      <a:schemeClr val="tx1"/>
                    </a:gs>
                  </a:gsLst>
                  <a:lin ang="5400000" scaled="0"/>
                </a:gradFill>
              </a:defRPr>
            </a:lvl1pPr>
          </a:lstStyle>
          <a:p>
            <a:r>
              <a:rPr lang="en-US"/>
              <a:t>Click to edit Master title style</a:t>
            </a:r>
          </a:p>
        </p:txBody>
      </p:sp>
      <p:sp>
        <p:nvSpPr>
          <p:cNvPr id="5" name="Picture Placeholder" descr="This photo is a 'placeholder' only. Drag or drop your photo here, or click and tap the center to insert a photo.">
            <a:extLst>
              <a:ext uri="{FF2B5EF4-FFF2-40B4-BE49-F238E27FC236}">
                <a16:creationId xmlns:a16="http://schemas.microsoft.com/office/drawing/2014/main" id="{BE6435F1-D7F1-4077-924D-A31A71362D74}"/>
              </a:ext>
            </a:extLst>
          </p:cNvPr>
          <p:cNvSpPr>
            <a:spLocks noGrp="1"/>
          </p:cNvSpPr>
          <p:nvPr>
            <p:ph type="pic" sz="quarter" idx="11" hasCustomPrompt="1"/>
          </p:nvPr>
        </p:nvSpPr>
        <p:spPr bwMode="gray">
          <a:xfrm>
            <a:off x="0" y="0"/>
            <a:ext cx="12192000" cy="4572000"/>
          </a:xfrm>
          <a:blipFill>
            <a:blip r:embed="rId2"/>
            <a:stretch>
              <a:fillRect/>
            </a:stretch>
          </a:blipFill>
        </p:spPr>
        <p:txBody>
          <a:bodyPr vert="horz" wrap="square" lIns="0" tIns="1097280" rIns="0" bIns="0" rtlCol="0" anchor="t" anchorCtr="0">
            <a:noAutofit/>
          </a:bodyPr>
          <a:lstStyle>
            <a:lvl1pPr marL="0" indent="0" algn="ctr">
              <a:buNone/>
              <a:defRPr lang="en-US" sz="1400" b="1" dirty="0">
                <a:solidFill>
                  <a:srgbClr val="FFFFFF"/>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952798320"/>
      </p:ext>
    </p:extLst>
  </p:cSld>
  <p:clrMapOvr>
    <a:masterClrMapping/>
  </p:clrMapOvr>
  <p:transition>
    <p:fade/>
  </p:transition>
  <p:extLst>
    <p:ext uri="{DCECCB84-F9BA-43D5-87BE-67443E8EF086}">
      <p15:sldGuideLst xmlns:p15="http://schemas.microsoft.com/office/powerpoint/2012/main">
        <p15:guide id="5" orient="horz" pos="2880">
          <p15:clr>
            <a:srgbClr val="5ACBF0"/>
          </p15:clr>
        </p15:guide>
        <p15:guide id="6" orient="horz" pos="3600"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Bottom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563AC-3A0B-4839-A9DC-F00E8E5411A6}"/>
              </a:ext>
            </a:extLst>
          </p:cNvPr>
          <p:cNvSpPr>
            <a:spLocks noGrp="1"/>
          </p:cNvSpPr>
          <p:nvPr>
            <p:ph type="title"/>
          </p:nvPr>
        </p:nvSpPr>
        <p:spPr>
          <a:xfrm>
            <a:off x="588263" y="585094"/>
            <a:ext cx="11018520" cy="1116384"/>
          </a:xfrm>
        </p:spPr>
        <p:txBody>
          <a:bodyPr anchor="ctr"/>
          <a:lstStyle>
            <a:lvl1pPr algn="ctr">
              <a:defRPr>
                <a:gradFill>
                  <a:gsLst>
                    <a:gs pos="1250">
                      <a:schemeClr val="tx1"/>
                    </a:gs>
                    <a:gs pos="100000">
                      <a:schemeClr val="tx1"/>
                    </a:gs>
                  </a:gsLst>
                  <a:lin ang="5400000" scaled="0"/>
                </a:gradFill>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8B7CDBB8-C08E-4346-B958-2AAC5C81AAC5}"/>
              </a:ext>
            </a:extLst>
          </p:cNvPr>
          <p:cNvSpPr>
            <a:spLocks noGrp="1"/>
          </p:cNvSpPr>
          <p:nvPr>
            <p:ph type="pic" sz="quarter" idx="11" hasCustomPrompt="1"/>
          </p:nvPr>
        </p:nvSpPr>
        <p:spPr bwMode="gray">
          <a:xfrm>
            <a:off x="0" y="2286000"/>
            <a:ext cx="12192000" cy="4572000"/>
          </a:xfrm>
          <a:blipFill>
            <a:blip r:embed="rId2"/>
            <a:stretch>
              <a:fillRect/>
            </a:stretch>
          </a:blipFill>
        </p:spPr>
        <p:txBody>
          <a:bodyPr vert="horz" wrap="square" lIns="0" tIns="1097280" rIns="0" bIns="0" rtlCol="0" anchor="t" anchorCtr="0">
            <a:noAutofit/>
          </a:bodyPr>
          <a:lstStyle>
            <a:lvl1pPr marL="0" indent="0" algn="ctr">
              <a:buNone/>
              <a:defRPr lang="en-US" sz="1400" b="1" dirty="0">
                <a:solidFill>
                  <a:srgbClr val="FFFFFF"/>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539062235"/>
      </p:ext>
    </p:extLst>
  </p:cSld>
  <p:clrMapOvr>
    <a:masterClrMapping/>
  </p:clrMapOvr>
  <p:transition>
    <p:fade/>
  </p:transition>
  <p:extLst>
    <p:ext uri="{DCECCB84-F9BA-43D5-87BE-67443E8EF086}">
      <p15:sldGuideLst xmlns:p15="http://schemas.microsoft.com/office/powerpoint/2012/main">
        <p15:guide id="5" orient="horz" pos="1440">
          <p15:clr>
            <a:srgbClr val="5ACBF0"/>
          </p15:clr>
        </p15:guide>
        <p15:guide id="6" orient="horz" pos="72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wo picture content">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4199" y="5689600"/>
            <a:ext cx="5367528" cy="579438"/>
          </a:xfrm>
        </p:spPr>
        <p:txBody>
          <a:bodyPr/>
          <a:lstStyle>
            <a:lvl1pPr marL="0" indent="0" algn="ctr">
              <a:spcBef>
                <a:spcPts val="0"/>
              </a:spcBef>
              <a:buNone/>
              <a:defRPr sz="2000"/>
            </a:lvl1pPr>
          </a:lstStyle>
          <a:p>
            <a:pPr lvl="0"/>
            <a:r>
              <a:rPr lang="en-US"/>
              <a:t>Click to edit Master text styles</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1860" y="5689600"/>
            <a:ext cx="5367528" cy="579438"/>
          </a:xfrm>
        </p:spPr>
        <p:txBody>
          <a:bodyPr/>
          <a:lstStyle>
            <a:lvl1pPr marL="0" indent="0" algn="ctr">
              <a:spcBef>
                <a:spcPts val="0"/>
              </a:spcBef>
              <a:buNone/>
              <a:defRPr sz="2000"/>
            </a:lvl1pPr>
          </a:lstStyle>
          <a:p>
            <a:pPr lvl="0"/>
            <a:r>
              <a:rPr lang="en-US"/>
              <a:t>Click to edit Master text styles</a:t>
            </a:r>
          </a:p>
        </p:txBody>
      </p:sp>
      <p:sp>
        <p:nvSpPr>
          <p:cNvPr id="3" name="Title 2">
            <a:extLst>
              <a:ext uri="{FF2B5EF4-FFF2-40B4-BE49-F238E27FC236}">
                <a16:creationId xmlns:a16="http://schemas.microsoft.com/office/drawing/2014/main" id="{027DCA08-1117-4B11-AEFD-AAB2B33543F9}"/>
              </a:ext>
            </a:extLst>
          </p:cNvPr>
          <p:cNvSpPr>
            <a:spLocks noGrp="1"/>
          </p:cNvSpPr>
          <p:nvPr>
            <p:ph type="title"/>
          </p:nvPr>
        </p:nvSpPr>
        <p:spPr>
          <a:xfrm>
            <a:off x="588263" y="457200"/>
            <a:ext cx="11018520" cy="983234"/>
          </a:xfrm>
        </p:spPr>
        <p:txBody>
          <a:bodyPr/>
          <a:lstStyle>
            <a:lvl1pPr>
              <a:defRPr>
                <a:gradFill>
                  <a:gsLst>
                    <a:gs pos="26923">
                      <a:schemeClr val="tx1"/>
                    </a:gs>
                    <a:gs pos="65000">
                      <a:schemeClr val="tx1"/>
                    </a:gs>
                  </a:gsLst>
                  <a:lin ang="5400000" scaled="0"/>
                </a:gradFill>
              </a:defRPr>
            </a:lvl1pPr>
          </a:lstStyle>
          <a:p>
            <a:r>
              <a:rPr lang="en-US"/>
              <a:t>Click to edit Master title style</a:t>
            </a:r>
          </a:p>
        </p:txBody>
      </p:sp>
      <p:sp>
        <p:nvSpPr>
          <p:cNvPr id="7" name="Picture Placeholder" descr="This photo is a 'placeholder' only. Drag or drop your photo here, or click and tap the center to insert a photo.">
            <a:extLst>
              <a:ext uri="{FF2B5EF4-FFF2-40B4-BE49-F238E27FC236}">
                <a16:creationId xmlns:a16="http://schemas.microsoft.com/office/drawing/2014/main" id="{F6645F76-33FA-4C4C-B179-E7B460149744}"/>
              </a:ext>
            </a:extLst>
          </p:cNvPr>
          <p:cNvSpPr>
            <a:spLocks noGrp="1"/>
          </p:cNvSpPr>
          <p:nvPr>
            <p:ph type="pic" sz="quarter" idx="13" hasCustomPrompt="1"/>
          </p:nvPr>
        </p:nvSpPr>
        <p:spPr bwMode="gray">
          <a:xfrm>
            <a:off x="582612" y="2025650"/>
            <a:ext cx="5367528" cy="3474720"/>
          </a:xfrm>
          <a:blipFill>
            <a:blip r:embed="rId2"/>
            <a:stretch>
              <a:fillRect/>
            </a:stretch>
          </a:blipFill>
        </p:spPr>
        <p:txBody>
          <a:bodyPr vert="horz" wrap="square" lIns="0" tIns="0" rIns="0" bIns="1188720" rtlCol="0" anchor="ctr" anchorCtr="0">
            <a:noAutofit/>
          </a:bodyPr>
          <a:lstStyle>
            <a:lvl1pPr marL="0" indent="0" algn="ctr">
              <a:buNone/>
              <a:defRPr lang="en-US" sz="1000" b="1" dirty="0">
                <a:solidFill>
                  <a:srgbClr val="FFFFFF"/>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E0A14B4D-FCF1-42C4-A20D-2D2DF33EE048}"/>
              </a:ext>
            </a:extLst>
          </p:cNvPr>
          <p:cNvSpPr>
            <a:spLocks noGrp="1"/>
          </p:cNvSpPr>
          <p:nvPr>
            <p:ph type="pic" sz="quarter" idx="19" hasCustomPrompt="1"/>
          </p:nvPr>
        </p:nvSpPr>
        <p:spPr bwMode="gray">
          <a:xfrm>
            <a:off x="6241860" y="2025650"/>
            <a:ext cx="5367528" cy="3474720"/>
          </a:xfrm>
          <a:blipFill>
            <a:blip r:embed="rId2"/>
            <a:stretch>
              <a:fillRect/>
            </a:stretch>
          </a:blipFill>
        </p:spPr>
        <p:txBody>
          <a:bodyPr vert="horz" wrap="square" lIns="0" tIns="0" rIns="0" bIns="1188720" rtlCol="0" anchor="ctr" anchorCtr="0">
            <a:noAutofit/>
          </a:bodyPr>
          <a:lstStyle>
            <a:lvl1pPr marL="0" indent="0" algn="ctr">
              <a:buNone/>
              <a:defRPr lang="en-US" sz="1000" b="1" dirty="0">
                <a:solidFill>
                  <a:srgbClr val="FFFFFF"/>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2767760754"/>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3749">
          <p15:clr>
            <a:srgbClr val="5ACBF0"/>
          </p15:clr>
        </p15:guide>
        <p15:guide id="7" pos="3931">
          <p15:clr>
            <a:srgbClr val="5ACBF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hree picture content">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5689600"/>
            <a:ext cx="3475037" cy="579438"/>
          </a:xfrm>
        </p:spPr>
        <p:txBody>
          <a:bodyPr/>
          <a:lstStyle>
            <a:lvl1pPr marL="0" indent="0" algn="ctr">
              <a:spcBef>
                <a:spcPts val="0"/>
              </a:spcBef>
              <a:buNone/>
              <a:defRPr sz="2000"/>
            </a:lvl1pPr>
          </a:lstStyle>
          <a:p>
            <a:pPr lvl="0"/>
            <a:r>
              <a:rPr lang="en-US"/>
              <a:t>Click to edit Master text styles</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4358640" y="5689600"/>
            <a:ext cx="3475037" cy="579438"/>
          </a:xfrm>
        </p:spPr>
        <p:txBody>
          <a:bodyPr/>
          <a:lstStyle>
            <a:lvl1pPr marL="0" indent="0" algn="ctr">
              <a:spcBef>
                <a:spcPts val="0"/>
              </a:spcBef>
              <a:buNone/>
              <a:defRPr sz="2000"/>
            </a:lvl1pPr>
          </a:lstStyle>
          <a:p>
            <a:pPr lvl="0"/>
            <a:r>
              <a:rPr lang="en-US"/>
              <a:t>Click to edit Master text styles</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8134351" y="5689600"/>
            <a:ext cx="3475037" cy="579438"/>
          </a:xfrm>
        </p:spPr>
        <p:txBody>
          <a:bodyPr/>
          <a:lstStyle>
            <a:lvl1pPr marL="0" indent="0" algn="ctr">
              <a:spcBef>
                <a:spcPts val="0"/>
              </a:spcBef>
              <a:buNone/>
              <a:defRPr sz="2000"/>
            </a:lvl1pPr>
          </a:lstStyle>
          <a:p>
            <a:pPr lvl="0"/>
            <a:r>
              <a:rPr lang="en-US"/>
              <a:t>Click to edit Master text styles</a:t>
            </a:r>
          </a:p>
        </p:txBody>
      </p:sp>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983234"/>
          </a:xfrm>
        </p:spPr>
        <p:txBody>
          <a:bodyPr/>
          <a:lstStyle>
            <a:lvl1pPr>
              <a:defRPr>
                <a:gradFill>
                  <a:gsLst>
                    <a:gs pos="36538">
                      <a:schemeClr val="tx1"/>
                    </a:gs>
                    <a:gs pos="61000">
                      <a:schemeClr val="tx1"/>
                    </a:gs>
                  </a:gsLst>
                  <a:lin ang="5400000" scaled="0"/>
                </a:gradFill>
              </a:defRPr>
            </a:lvl1pPr>
          </a:lstStyle>
          <a:p>
            <a:r>
              <a:rPr lang="en-US"/>
              <a:t>Click to edit Master title style</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D6804FCD-FDB3-4DB4-BDFC-7033A726108D}"/>
              </a:ext>
            </a:extLst>
          </p:cNvPr>
          <p:cNvSpPr>
            <a:spLocks noGrp="1"/>
          </p:cNvSpPr>
          <p:nvPr>
            <p:ph type="pic" sz="quarter" idx="19" hasCustomPrompt="1"/>
          </p:nvPr>
        </p:nvSpPr>
        <p:spPr bwMode="gray">
          <a:xfrm>
            <a:off x="582612" y="2025650"/>
            <a:ext cx="3474720" cy="3474720"/>
          </a:xfrm>
          <a:blipFill>
            <a:blip r:embed="rId2"/>
            <a:stretch>
              <a:fillRect/>
            </a:stretch>
          </a:blipFill>
        </p:spPr>
        <p:txBody>
          <a:bodyPr lIns="0" tIns="0" rIns="0" bIns="1005840" anchor="ctr" anchorCtr="0">
            <a:noAutofit/>
          </a:bodyPr>
          <a:lstStyle>
            <a:lvl1pPr marL="0" marR="0" indent="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lang="en-US" sz="800" b="1" kern="1200" spc="0" baseline="0" dirty="0">
                <a:solidFill>
                  <a:srgbClr val="FFFFFF"/>
                </a:solidFill>
                <a:latin typeface="+mn-lt"/>
                <a:ea typeface="+mn-ea"/>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D1952726-EE06-4B14-8C08-AF36F8EE46DF}"/>
              </a:ext>
            </a:extLst>
          </p:cNvPr>
          <p:cNvSpPr>
            <a:spLocks noGrp="1"/>
          </p:cNvSpPr>
          <p:nvPr>
            <p:ph type="pic" sz="quarter" idx="20" hasCustomPrompt="1"/>
          </p:nvPr>
        </p:nvSpPr>
        <p:spPr bwMode="gray">
          <a:xfrm>
            <a:off x="4358957" y="2025650"/>
            <a:ext cx="3474720" cy="3474720"/>
          </a:xfrm>
          <a:blipFill>
            <a:blip r:embed="rId2"/>
            <a:stretch>
              <a:fillRect/>
            </a:stretch>
          </a:blipFill>
        </p:spPr>
        <p:txBody>
          <a:bodyPr lIns="0" tIns="0" rIns="0" bIns="1005840" anchor="ctr" anchorCtr="0">
            <a:noAutofit/>
          </a:bodyPr>
          <a:lstStyle>
            <a:lvl1pPr marL="0" marR="0" indent="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lang="en-US" sz="800" b="1" kern="1200" spc="0" baseline="0" dirty="0">
                <a:solidFill>
                  <a:srgbClr val="FFFFFF"/>
                </a:solidFill>
                <a:latin typeface="+mn-lt"/>
                <a:ea typeface="+mn-ea"/>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3AA9C9EC-EA14-45A3-8B02-CD120ECA7883}"/>
              </a:ext>
            </a:extLst>
          </p:cNvPr>
          <p:cNvSpPr>
            <a:spLocks noGrp="1"/>
          </p:cNvSpPr>
          <p:nvPr>
            <p:ph type="pic" sz="quarter" idx="21" hasCustomPrompt="1"/>
          </p:nvPr>
        </p:nvSpPr>
        <p:spPr bwMode="gray">
          <a:xfrm>
            <a:off x="8134509" y="2025650"/>
            <a:ext cx="3474720" cy="3474720"/>
          </a:xfrm>
          <a:blipFill>
            <a:blip r:embed="rId2"/>
            <a:stretch>
              <a:fillRect/>
            </a:stretch>
          </a:blipFill>
        </p:spPr>
        <p:txBody>
          <a:bodyPr lIns="0" tIns="0" rIns="0" bIns="1005840" anchor="ctr" anchorCtr="0">
            <a:noAutofit/>
          </a:bodyPr>
          <a:lstStyle>
            <a:lvl1pPr marL="0" marR="0" indent="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lang="en-US" sz="800" b="1" kern="1200" spc="0" baseline="0" dirty="0">
                <a:solidFill>
                  <a:srgbClr val="FFFFFF"/>
                </a:solidFill>
                <a:latin typeface="+mn-lt"/>
                <a:ea typeface="+mn-ea"/>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4125960002"/>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2557">
          <p15:clr>
            <a:srgbClr val="5ACBF0"/>
          </p15:clr>
        </p15:guide>
        <p15:guide id="7" pos="2744">
          <p15:clr>
            <a:srgbClr val="5ACBF0"/>
          </p15:clr>
        </p15:guide>
        <p15:guide id="8" pos="4936">
          <p15:clr>
            <a:srgbClr val="5ACBF0"/>
          </p15:clr>
        </p15:guide>
        <p15:guide id="9" pos="5123">
          <p15:clr>
            <a:srgbClr val="5ACBF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Four picture content">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4753938"/>
            <a:ext cx="2532888" cy="1515100"/>
          </a:xfrm>
        </p:spPr>
        <p:txBody>
          <a:bodyPr/>
          <a:lstStyle>
            <a:lvl1pPr marL="0" indent="0" algn="ctr">
              <a:spcBef>
                <a:spcPts val="0"/>
              </a:spcBef>
              <a:buNone/>
              <a:defRPr sz="2000"/>
            </a:lvl1pPr>
          </a:lstStyle>
          <a:p>
            <a:pPr lvl="0"/>
            <a:r>
              <a:rPr lang="en-US"/>
              <a:t>Click to edit Master text styles</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3413908" y="4753938"/>
            <a:ext cx="2532888" cy="1515100"/>
          </a:xfrm>
        </p:spPr>
        <p:txBody>
          <a:bodyPr/>
          <a:lstStyle>
            <a:lvl1pPr marL="0" indent="0" algn="ctr">
              <a:spcBef>
                <a:spcPts val="0"/>
              </a:spcBef>
              <a:buNone/>
              <a:defRPr sz="2000"/>
            </a:lvl1pPr>
          </a:lstStyle>
          <a:p>
            <a:pPr lvl="0"/>
            <a:r>
              <a:rPr lang="en-US"/>
              <a:t>Click to edit Master text styles</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5204" y="4753938"/>
            <a:ext cx="2532888" cy="1515100"/>
          </a:xfrm>
        </p:spPr>
        <p:txBody>
          <a:bodyPr/>
          <a:lstStyle>
            <a:lvl1pPr marL="0" indent="0" algn="ctr">
              <a:spcBef>
                <a:spcPts val="0"/>
              </a:spcBef>
              <a:buNone/>
              <a:defRPr sz="2000"/>
            </a:lvl1pPr>
          </a:lstStyle>
          <a:p>
            <a:pPr lvl="0"/>
            <a:r>
              <a:rPr lang="en-US"/>
              <a:t>Click to edit Master text styles</a:t>
            </a:r>
          </a:p>
        </p:txBody>
      </p:sp>
      <p:sp>
        <p:nvSpPr>
          <p:cNvPr id="15" name="Text Placeholder 3">
            <a:extLst>
              <a:ext uri="{FF2B5EF4-FFF2-40B4-BE49-F238E27FC236}">
                <a16:creationId xmlns:a16="http://schemas.microsoft.com/office/drawing/2014/main" id="{38E883C1-8203-4549-AF30-B96AEC45AC68}"/>
              </a:ext>
            </a:extLst>
          </p:cNvPr>
          <p:cNvSpPr>
            <a:spLocks noGrp="1"/>
          </p:cNvSpPr>
          <p:nvPr>
            <p:ph type="body" sz="quarter" idx="20"/>
          </p:nvPr>
        </p:nvSpPr>
        <p:spPr>
          <a:xfrm>
            <a:off x="9076500" y="4753938"/>
            <a:ext cx="2532888" cy="1515100"/>
          </a:xfrm>
        </p:spPr>
        <p:txBody>
          <a:bodyPr/>
          <a:lstStyle>
            <a:lvl1pPr marL="0" indent="0" algn="ctr">
              <a:spcBef>
                <a:spcPts val="0"/>
              </a:spcBef>
              <a:buNone/>
              <a:defRPr sz="2000"/>
            </a:lvl1pPr>
          </a:lstStyle>
          <a:p>
            <a:pPr lvl="0"/>
            <a:r>
              <a:rPr lang="en-US"/>
              <a:t>Click to edit Master text styles</a:t>
            </a:r>
          </a:p>
        </p:txBody>
      </p:sp>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983234"/>
          </a:xfrm>
        </p:spPr>
        <p:txBody>
          <a:bodyPr/>
          <a:lstStyle>
            <a:lvl1pPr>
              <a:defRPr>
                <a:gradFill>
                  <a:gsLst>
                    <a:gs pos="9615">
                      <a:schemeClr val="tx1"/>
                    </a:gs>
                    <a:gs pos="26000">
                      <a:schemeClr val="tx1"/>
                    </a:gs>
                  </a:gsLst>
                  <a:lin ang="5400000" scaled="0"/>
                </a:gradFill>
              </a:defRPr>
            </a:lvl1pPr>
          </a:lstStyle>
          <a:p>
            <a:r>
              <a:rPr lang="en-US"/>
              <a:t>Click to edit Master title style</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C1B74210-448F-47BC-B1F1-B9CBC10BFFB5}"/>
              </a:ext>
            </a:extLst>
          </p:cNvPr>
          <p:cNvSpPr>
            <a:spLocks noGrp="1"/>
          </p:cNvSpPr>
          <p:nvPr>
            <p:ph type="pic" sz="quarter" idx="21" hasCustomPrompt="1"/>
          </p:nvPr>
        </p:nvSpPr>
        <p:spPr bwMode="gray">
          <a:xfrm>
            <a:off x="582612" y="2025650"/>
            <a:ext cx="2532888" cy="2532888"/>
          </a:xfrm>
          <a:blipFill>
            <a:blip r:embed="rId2"/>
            <a:stretch>
              <a:fillRect/>
            </a:stretch>
          </a:blipFill>
        </p:spPr>
        <p:txBody>
          <a:bodyPr lIns="0" tIns="0" rIns="0" bIns="731520" anchor="ctr" anchorCtr="0">
            <a:noAutofit/>
          </a:bodyPr>
          <a:lstStyle>
            <a:lvl1pPr marL="0" marR="0" indent="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lang="en-US" sz="600" b="1" kern="1200" spc="0" baseline="0" dirty="0">
                <a:solidFill>
                  <a:srgbClr val="FFFFFF"/>
                </a:solidFill>
                <a:latin typeface="+mn-lt"/>
                <a:ea typeface="+mn-ea"/>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Picture Placeholder" descr="This photo is a 'placeholder' only. Drag or drop your photo here, or click and tap the center to insert a photo.">
            <a:extLst>
              <a:ext uri="{FF2B5EF4-FFF2-40B4-BE49-F238E27FC236}">
                <a16:creationId xmlns:a16="http://schemas.microsoft.com/office/drawing/2014/main" id="{8F9C3BDD-2DC3-4D67-8CD3-020399AB7097}"/>
              </a:ext>
            </a:extLst>
          </p:cNvPr>
          <p:cNvSpPr>
            <a:spLocks noGrp="1"/>
          </p:cNvSpPr>
          <p:nvPr>
            <p:ph type="pic" sz="quarter" idx="22" hasCustomPrompt="1"/>
          </p:nvPr>
        </p:nvSpPr>
        <p:spPr bwMode="gray">
          <a:xfrm>
            <a:off x="3413908" y="2025650"/>
            <a:ext cx="2532888" cy="2532888"/>
          </a:xfrm>
          <a:blipFill>
            <a:blip r:embed="rId2"/>
            <a:stretch>
              <a:fillRect/>
            </a:stretch>
          </a:blipFill>
        </p:spPr>
        <p:txBody>
          <a:bodyPr lIns="0" tIns="0" rIns="0" bIns="731520" anchor="ctr" anchorCtr="0">
            <a:noAutofit/>
          </a:bodyPr>
          <a:lstStyle>
            <a:lvl1pPr marL="0" marR="0" indent="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lang="en-US" sz="600" b="1" kern="1200" spc="0" baseline="0" dirty="0">
                <a:solidFill>
                  <a:srgbClr val="FFFFFF"/>
                </a:solidFill>
                <a:latin typeface="+mn-lt"/>
                <a:ea typeface="+mn-ea"/>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D54FD642-CAC2-4C9A-B794-7EBB3F3C42C5}"/>
              </a:ext>
            </a:extLst>
          </p:cNvPr>
          <p:cNvSpPr>
            <a:spLocks noGrp="1"/>
          </p:cNvSpPr>
          <p:nvPr>
            <p:ph type="pic" sz="quarter" idx="23" hasCustomPrompt="1"/>
          </p:nvPr>
        </p:nvSpPr>
        <p:spPr bwMode="gray">
          <a:xfrm>
            <a:off x="6245204" y="2025650"/>
            <a:ext cx="2532888" cy="2532888"/>
          </a:xfrm>
          <a:blipFill>
            <a:blip r:embed="rId2"/>
            <a:stretch>
              <a:fillRect/>
            </a:stretch>
          </a:blipFill>
        </p:spPr>
        <p:txBody>
          <a:bodyPr lIns="0" tIns="0" rIns="0" bIns="731520" anchor="ctr" anchorCtr="0">
            <a:noAutofit/>
          </a:bodyPr>
          <a:lstStyle>
            <a:lvl1pPr marL="0" marR="0" indent="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lang="en-US" sz="600" b="1" kern="1200" spc="0" baseline="0" dirty="0">
                <a:solidFill>
                  <a:srgbClr val="FFFFFF"/>
                </a:solidFill>
                <a:latin typeface="+mn-lt"/>
                <a:ea typeface="+mn-ea"/>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21" name="Picture Placeholder" descr="This photo is a 'placeholder' only. Drag or drop your photo here, or click and tap the center to insert a photo.">
            <a:extLst>
              <a:ext uri="{FF2B5EF4-FFF2-40B4-BE49-F238E27FC236}">
                <a16:creationId xmlns:a16="http://schemas.microsoft.com/office/drawing/2014/main" id="{2EB3829F-413F-45B9-813C-F48499623135}"/>
              </a:ext>
            </a:extLst>
          </p:cNvPr>
          <p:cNvSpPr>
            <a:spLocks noGrp="1"/>
          </p:cNvSpPr>
          <p:nvPr>
            <p:ph type="pic" sz="quarter" idx="24" hasCustomPrompt="1"/>
          </p:nvPr>
        </p:nvSpPr>
        <p:spPr bwMode="gray">
          <a:xfrm>
            <a:off x="9073895" y="2025650"/>
            <a:ext cx="2532888" cy="2532888"/>
          </a:xfrm>
          <a:blipFill>
            <a:blip r:embed="rId2"/>
            <a:stretch>
              <a:fillRect/>
            </a:stretch>
          </a:blipFill>
        </p:spPr>
        <p:txBody>
          <a:bodyPr lIns="0" tIns="0" rIns="0" bIns="731520" anchor="ctr" anchorCtr="0">
            <a:noAutofit/>
          </a:bodyPr>
          <a:lstStyle>
            <a:lvl1pPr marL="0" marR="0" indent="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lang="en-US" sz="600" b="1" kern="1200" spc="0" baseline="0" dirty="0">
                <a:solidFill>
                  <a:srgbClr val="FFFFFF"/>
                </a:solidFill>
                <a:latin typeface="+mn-lt"/>
                <a:ea typeface="+mn-ea"/>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3756526551"/>
      </p:ext>
    </p:extLst>
  </p:cSld>
  <p:clrMapOvr>
    <a:masterClrMapping/>
  </p:clrMapOvr>
  <p:transition>
    <p:fade/>
  </p:transition>
  <p:extLst>
    <p:ext uri="{DCECCB84-F9BA-43D5-87BE-67443E8EF086}">
      <p15:sldGuideLst xmlns:p15="http://schemas.microsoft.com/office/powerpoint/2012/main">
        <p15:guide id="3" orient="horz" pos="2993">
          <p15:clr>
            <a:srgbClr val="5ACBF0"/>
          </p15:clr>
        </p15:guide>
        <p15:guide id="4" orient="horz" pos="127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Screenshot and caption">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9D883269-C75C-4B87-8CD9-BE4E94E2BFF3}"/>
              </a:ext>
            </a:extLst>
          </p:cNvPr>
          <p:cNvSpPr>
            <a:spLocks noGrp="1"/>
          </p:cNvSpPr>
          <p:nvPr>
            <p:ph type="title"/>
          </p:nvPr>
        </p:nvSpPr>
        <p:spPr/>
        <p:txBody>
          <a:bodyPr/>
          <a:lstStyle>
            <a:lvl1pPr>
              <a:defRPr>
                <a:gradFill>
                  <a:gsLst>
                    <a:gs pos="23077">
                      <a:schemeClr val="tx1"/>
                    </a:gs>
                    <a:gs pos="41000">
                      <a:schemeClr val="tx1"/>
                    </a:gs>
                  </a:gsLst>
                  <a:lin ang="5400000" scaled="0"/>
                </a:gradFill>
              </a:defRPr>
            </a:lvl1pPr>
          </a:lstStyle>
          <a:p>
            <a:r>
              <a:rPr lang="en-US"/>
              <a:t>Click to edit Master title style</a:t>
            </a:r>
          </a:p>
        </p:txBody>
      </p:sp>
      <p:sp>
        <p:nvSpPr>
          <p:cNvPr id="4" name="Text Placeholder 3">
            <a:extLst>
              <a:ext uri="{FF2B5EF4-FFF2-40B4-BE49-F238E27FC236}">
                <a16:creationId xmlns:a16="http://schemas.microsoft.com/office/drawing/2014/main" id="{52C923CE-7CB3-4CF0-AAA2-722B1683A109}"/>
              </a:ext>
            </a:extLst>
          </p:cNvPr>
          <p:cNvSpPr>
            <a:spLocks noGrp="1"/>
          </p:cNvSpPr>
          <p:nvPr>
            <p:ph type="body" sz="quarter" idx="13" hasCustomPrompt="1"/>
          </p:nvPr>
        </p:nvSpPr>
        <p:spPr>
          <a:xfrm>
            <a:off x="8115300" y="2017713"/>
            <a:ext cx="3494088" cy="4251325"/>
          </a:xfrm>
        </p:spPr>
        <p:txBody>
          <a:bodyPr/>
          <a:lstStyle>
            <a:lvl1pPr marL="0" indent="0">
              <a:buFontTx/>
              <a:buNone/>
              <a:defRPr sz="2000"/>
            </a:lvl1pPr>
          </a:lstStyle>
          <a:p>
            <a:pPr lvl="0"/>
            <a:r>
              <a:rPr lang="en-US"/>
              <a:t>Add a caption</a:t>
            </a:r>
          </a:p>
        </p:txBody>
      </p:sp>
      <p:sp>
        <p:nvSpPr>
          <p:cNvPr id="3" name="Picture Placeholder 2" descr="This screenshot is a 'placeholder' only. Drag or drop your screen shot here, or click and tap the center to insert a photo.">
            <a:extLst>
              <a:ext uri="{FF2B5EF4-FFF2-40B4-BE49-F238E27FC236}">
                <a16:creationId xmlns:a16="http://schemas.microsoft.com/office/drawing/2014/main" id="{32952E5A-3BE5-4580-872E-DC3A31E8D445}"/>
              </a:ext>
            </a:extLst>
          </p:cNvPr>
          <p:cNvSpPr>
            <a:spLocks noGrp="1"/>
          </p:cNvSpPr>
          <p:nvPr>
            <p:ph type="pic" sz="quarter" idx="12" hasCustomPrompt="1"/>
          </p:nvPr>
        </p:nvSpPr>
        <p:spPr bwMode="gray">
          <a:xfrm>
            <a:off x="582612" y="1436688"/>
            <a:ext cx="7253288" cy="4832350"/>
          </a:xfrm>
          <a:blipFill>
            <a:blip r:embed="rId2"/>
            <a:stretch>
              <a:fillRect/>
            </a:stretch>
          </a:blipFill>
        </p:spPr>
        <p:txBody>
          <a:bodyPr bIns="1005840" anchor="ctr">
            <a:noAutofit/>
          </a:bodyPr>
          <a:lstStyle>
            <a:lvl1pPr marL="0" indent="0" algn="ctr">
              <a:buNone/>
              <a:defRPr sz="1000" b="1">
                <a:solidFill>
                  <a:srgbClr val="000000"/>
                </a:solidFill>
              </a:defRPr>
            </a:lvl1pPr>
          </a:lstStyle>
          <a:p>
            <a:r>
              <a:rPr lang="en-US"/>
              <a:t>Drag &amp; drop a screenshot </a:t>
            </a:r>
            <a:br>
              <a:rPr lang="en-US"/>
            </a:br>
            <a:r>
              <a:rPr lang="en-US"/>
              <a:t>here or click or tap icon </a:t>
            </a:r>
            <a:br>
              <a:rPr lang="en-US"/>
            </a:br>
            <a:r>
              <a:rPr lang="en-US"/>
              <a:t>below to insert </a:t>
            </a:r>
          </a:p>
        </p:txBody>
      </p:sp>
    </p:spTree>
    <p:extLst>
      <p:ext uri="{BB962C8B-B14F-4D97-AF65-F5344CB8AC3E}">
        <p14:creationId xmlns:p14="http://schemas.microsoft.com/office/powerpoint/2010/main" val="3780094593"/>
      </p:ext>
    </p:extLst>
  </p:cSld>
  <p:clrMapOvr>
    <a:masterClrMapping/>
  </p:clrMapOvr>
  <p:transition>
    <p:fade/>
  </p:transition>
  <p:extLst>
    <p:ext uri="{DCECCB84-F9BA-43D5-87BE-67443E8EF086}">
      <p15:sldGuideLst xmlns:p15="http://schemas.microsoft.com/office/powerpoint/2012/main">
        <p15:guide id="20" pos="4937">
          <p15:clr>
            <a:srgbClr val="5ACBF0"/>
          </p15:clr>
        </p15:guide>
        <p15:guide id="21" pos="5112">
          <p15:clr>
            <a:srgbClr val="5ACBF0"/>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D31026A-4A74-439D-A8F5-DB82A03E713C}"/>
              </a:ext>
            </a:extLst>
          </p:cNvPr>
          <p:cNvSpPr>
            <a:spLocks noGrp="1"/>
          </p:cNvSpPr>
          <p:nvPr>
            <p:ph type="title"/>
          </p:nvPr>
        </p:nvSpPr>
        <p:spPr>
          <a:xfrm>
            <a:off x="584200" y="2305840"/>
            <a:ext cx="3468956" cy="3963198"/>
          </a:xfrm>
        </p:spPr>
        <p:txBody>
          <a:bodyPr/>
          <a:lstStyle>
            <a:lvl1pPr>
              <a:defRPr sz="3600">
                <a:gradFill>
                  <a:gsLst>
                    <a:gs pos="15385">
                      <a:schemeClr val="tx1"/>
                    </a:gs>
                    <a:gs pos="36000">
                      <a:schemeClr val="tx1"/>
                    </a:gs>
                  </a:gsLst>
                  <a:lin ang="5400000" scaled="0"/>
                </a:gradFill>
              </a:defRPr>
            </a:lvl1pPr>
          </a:lstStyle>
          <a:p>
            <a:r>
              <a:rPr lang="en-US"/>
              <a:t>Click to edit Master title style</a:t>
            </a:r>
          </a:p>
        </p:txBody>
      </p:sp>
      <p:sp>
        <p:nvSpPr>
          <p:cNvPr id="7" name="Text Placeholder 6">
            <a:extLst>
              <a:ext uri="{FF2B5EF4-FFF2-40B4-BE49-F238E27FC236}">
                <a16:creationId xmlns:a16="http://schemas.microsoft.com/office/drawing/2014/main" id="{A08DBB0A-21C9-483B-83DA-E59B5C357879}"/>
              </a:ext>
            </a:extLst>
          </p:cNvPr>
          <p:cNvSpPr>
            <a:spLocks noGrp="1"/>
          </p:cNvSpPr>
          <p:nvPr>
            <p:ph type="body" sz="quarter" idx="10"/>
          </p:nvPr>
        </p:nvSpPr>
        <p:spPr>
          <a:xfrm>
            <a:off x="4646104" y="2447038"/>
            <a:ext cx="6961188" cy="3821999"/>
          </a:xfrm>
        </p:spPr>
        <p:txBody>
          <a:bodyPr/>
          <a:lstStyle>
            <a:lvl1pPr marL="0" indent="0">
              <a:spcAft>
                <a:spcPts val="1200"/>
              </a:spcAft>
              <a:buNone/>
              <a:defRPr sz="2400"/>
            </a:lvl1pPr>
            <a:lvl2pPr marL="228600" indent="0">
              <a:buNone/>
              <a:defRPr/>
            </a:lvl2pPr>
          </a:lstStyle>
          <a:p>
            <a:pPr lvl="0"/>
            <a:r>
              <a:rPr lang="en-US"/>
              <a:t>Click to edit Master text styles</a:t>
            </a:r>
          </a:p>
        </p:txBody>
      </p:sp>
      <p:cxnSp>
        <p:nvCxnSpPr>
          <p:cNvPr id="4" name="Straight Connector 3">
            <a:extLst>
              <a:ext uri="{FF2B5EF4-FFF2-40B4-BE49-F238E27FC236}">
                <a16:creationId xmlns:a16="http://schemas.microsoft.com/office/drawing/2014/main" id="{B9FD800B-7DF4-487A-ADA4-F44FB0D5A337}"/>
              </a:ext>
              <a:ext uri="{C183D7F6-B498-43B3-948B-1728B52AA6E4}">
                <adec:decorative xmlns:adec="http://schemas.microsoft.com/office/drawing/2017/decorative" val="1"/>
              </a:ext>
            </a:extLst>
          </p:cNvPr>
          <p:cNvCxnSpPr/>
          <p:nvPr userDrawn="1"/>
        </p:nvCxnSpPr>
        <p:spPr>
          <a:xfrm>
            <a:off x="588263" y="2017713"/>
            <a:ext cx="3477325" cy="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317D0DD9-81B9-4F58-9346-51EE2B8F81A3}"/>
              </a:ext>
              <a:ext uri="{C183D7F6-B498-43B3-948B-1728B52AA6E4}">
                <adec:decorative xmlns:adec="http://schemas.microsoft.com/office/drawing/2017/decorative" val="1"/>
              </a:ext>
            </a:extLst>
          </p:cNvPr>
          <p:cNvCxnSpPr>
            <a:cxnSpLocks/>
          </p:cNvCxnSpPr>
          <p:nvPr userDrawn="1"/>
        </p:nvCxnSpPr>
        <p:spPr>
          <a:xfrm>
            <a:off x="4648200" y="2017713"/>
            <a:ext cx="6961188" cy="0"/>
          </a:xfrm>
          <a:prstGeom prst="line">
            <a:avLst/>
          </a:prstGeom>
          <a:ln w="12700">
            <a:solidFill>
              <a:schemeClr val="tx1">
                <a:lumMod val="8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2552564"/>
      </p:ext>
    </p:extLst>
  </p:cSld>
  <p:clrMapOvr>
    <a:masterClrMapping/>
  </p:clrMapOvr>
  <p:transition>
    <p:fade/>
  </p:transition>
  <p:extLst>
    <p:ext uri="{DCECCB84-F9BA-43D5-87BE-67443E8EF086}">
      <p15:sldGuideLst xmlns:p15="http://schemas.microsoft.com/office/powerpoint/2012/main">
        <p15:guide id="12" pos="2561">
          <p15:clr>
            <a:srgbClr val="5ACBF0"/>
          </p15:clr>
        </p15:guide>
        <p15:guide id="13" pos="2744">
          <p15:clr>
            <a:srgbClr val="5ACBF0"/>
          </p15:clr>
        </p15:guide>
        <p15:guide id="28" orient="horz" pos="905">
          <p15:clr>
            <a:srgbClr val="5ACBF0"/>
          </p15:clr>
        </p15:guide>
        <p15:guide id="29" orient="horz" pos="1271">
          <p15:clr>
            <a:srgbClr val="5ACBF0"/>
          </p15:clr>
        </p15:guide>
        <p15:guide id="32" orient="horz" pos="1728">
          <p15:clr>
            <a:srgbClr val="FBAE40"/>
          </p15:clr>
        </p15:guide>
        <p15:guide id="33" pos="2928">
          <p15:clr>
            <a:srgbClr val="5ACBF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and text side by side">
    <p:bg>
      <p:bgRef idx="1001">
        <a:schemeClr val="bg1"/>
      </p:bgRef>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EDEC010-DDB9-42D4-B78F-4D54E3BEA4FF}"/>
              </a:ext>
              <a:ext uri="{C183D7F6-B498-43B3-948B-1728B52AA6E4}">
                <adec:decorative xmlns:adec="http://schemas.microsoft.com/office/drawing/2017/decorative" val="1"/>
              </a:ext>
            </a:extLst>
          </p:cNvPr>
          <p:cNvSpPr/>
          <p:nvPr userDrawn="1"/>
        </p:nvSpPr>
        <p:spPr bwMode="blackWhite">
          <a:xfrm>
            <a:off x="0" y="0"/>
            <a:ext cx="4356100" cy="6858000"/>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gradFill>
                <a:gsLst>
                  <a:gs pos="0">
                    <a:srgbClr val="FFFFFF"/>
                  </a:gs>
                  <a:gs pos="100000">
                    <a:srgbClr val="FFFFFF"/>
                  </a:gs>
                </a:gsLst>
                <a:lin ang="5400000" scaled="0"/>
              </a:gradFill>
              <a:ea typeface="Segoe UI" pitchFamily="34" charset="0"/>
              <a:cs typeface="Segoe UI" pitchFamily="34" charset="0"/>
            </a:endParaRPr>
          </a:p>
        </p:txBody>
      </p:sp>
      <p:sp>
        <p:nvSpPr>
          <p:cNvPr id="4" name="Text Placeholder 6">
            <a:extLst>
              <a:ext uri="{FF2B5EF4-FFF2-40B4-BE49-F238E27FC236}">
                <a16:creationId xmlns:a16="http://schemas.microsoft.com/office/drawing/2014/main" id="{55F69672-DC8B-4F90-8167-6367A65F8F78}"/>
              </a:ext>
            </a:extLst>
          </p:cNvPr>
          <p:cNvSpPr>
            <a:spLocks noGrp="1"/>
          </p:cNvSpPr>
          <p:nvPr>
            <p:ph type="body" sz="quarter" idx="10"/>
          </p:nvPr>
        </p:nvSpPr>
        <p:spPr>
          <a:xfrm>
            <a:off x="4938315" y="585788"/>
            <a:ext cx="6669658" cy="5683250"/>
          </a:xfrm>
        </p:spPr>
        <p:txBody>
          <a:bodyPr anchor="ctr" anchorCtr="0"/>
          <a:lstStyle>
            <a:lvl1pPr marL="0" indent="0">
              <a:spcAft>
                <a:spcPts val="1200"/>
              </a:spcAft>
              <a:buNone/>
              <a:defRPr sz="2800"/>
            </a:lvl1pPr>
            <a:lvl2pPr marL="228600" indent="0">
              <a:buNone/>
              <a:defRPr/>
            </a:lvl2pPr>
          </a:lstStyle>
          <a:p>
            <a:pPr lvl="0"/>
            <a:r>
              <a:rPr lang="en-US"/>
              <a:t>Click to edit Master text styles</a:t>
            </a:r>
          </a:p>
        </p:txBody>
      </p:sp>
      <p:sp>
        <p:nvSpPr>
          <p:cNvPr id="5" name="Title 4">
            <a:extLst>
              <a:ext uri="{FF2B5EF4-FFF2-40B4-BE49-F238E27FC236}">
                <a16:creationId xmlns:a16="http://schemas.microsoft.com/office/drawing/2014/main" id="{CCF6E003-50E5-45D8-A623-8E629A545CBD}"/>
              </a:ext>
            </a:extLst>
          </p:cNvPr>
          <p:cNvSpPr>
            <a:spLocks noGrp="1"/>
          </p:cNvSpPr>
          <p:nvPr>
            <p:ph type="title" hasCustomPrompt="1"/>
          </p:nvPr>
        </p:nvSpPr>
        <p:spPr>
          <a:xfrm>
            <a:off x="588263" y="585788"/>
            <a:ext cx="3183637" cy="5683250"/>
          </a:xfrm>
        </p:spPr>
        <p:txBody>
          <a:bodyPr anchor="ctr"/>
          <a:lstStyle>
            <a:lvl1pPr>
              <a:defRPr>
                <a:solidFill>
                  <a:schemeClr val="bg1"/>
                </a:solidFill>
              </a:defRPr>
            </a:lvl1pPr>
          </a:lstStyle>
          <a:p>
            <a:r>
              <a:rPr lang="en-US"/>
              <a:t>Title</a:t>
            </a:r>
          </a:p>
        </p:txBody>
      </p:sp>
    </p:spTree>
    <p:extLst>
      <p:ext uri="{BB962C8B-B14F-4D97-AF65-F5344CB8AC3E}">
        <p14:creationId xmlns:p14="http://schemas.microsoft.com/office/powerpoint/2010/main" val="793582738"/>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3" pos="2744">
          <p15:clr>
            <a:srgbClr val="5ACBF0"/>
          </p15:clr>
        </p15:guide>
        <p15:guide id="14" pos="3110">
          <p15:clr>
            <a:srgbClr val="5ACBF0"/>
          </p15:clr>
        </p15:guide>
        <p15:guide id="29" orient="horz" pos="2160">
          <p15:clr>
            <a:srgbClr val="FDE53C"/>
          </p15:clr>
        </p15:guide>
        <p15:guide id="30" pos="2376">
          <p15:clr>
            <a:srgbClr val="5ACBF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p:bg bwMode="gray">
      <p:bgPr>
        <a:solidFill>
          <a:srgbClr val="E6EBED"/>
        </a:solidFill>
        <a:effectLst/>
      </p:bgPr>
    </p:bg>
    <p:spTree>
      <p:nvGrpSpPr>
        <p:cNvPr id="1" name=""/>
        <p:cNvGrpSpPr/>
        <p:nvPr/>
      </p:nvGrpSpPr>
      <p:grpSpPr>
        <a:xfrm>
          <a:off x="0" y="0"/>
          <a:ext cx="0" cy="0"/>
          <a:chOff x="0" y="0"/>
          <a:chExt cx="0" cy="0"/>
        </a:xfrm>
      </p:grpSpPr>
      <p:pic>
        <p:nvPicPr>
          <p:cNvPr id="6" name="MS logo gray - EMF" descr="Microsoft logo, gray text version">
            <a:extLst>
              <a:ext uri="{FF2B5EF4-FFF2-40B4-BE49-F238E27FC236}">
                <a16:creationId xmlns:a16="http://schemas.microsoft.com/office/drawing/2014/main" id="{B9532AFA-78E5-4324-9D56-4D4CE7440E29}"/>
              </a:ext>
            </a:extLst>
          </p:cNvPr>
          <p:cNvPicPr>
            <a:picLocks noChangeAspect="1"/>
          </p:cNvPicPr>
          <p:nvPr userDrawn="1"/>
        </p:nvPicPr>
        <p:blipFill>
          <a:blip r:embed="rId2"/>
          <a:stretch>
            <a:fillRect/>
          </a:stretch>
        </p:blipFill>
        <p:spPr bwMode="black">
          <a:xfrm>
            <a:off x="584200" y="585788"/>
            <a:ext cx="1366440" cy="292608"/>
          </a:xfrm>
          <a:prstGeom prst="rect">
            <a:avLst/>
          </a:prstGeom>
        </p:spPr>
      </p:pic>
      <p:sp>
        <p:nvSpPr>
          <p:cNvPr id="7" name="Text Placeholder 4">
            <a:extLst>
              <a:ext uri="{FF2B5EF4-FFF2-40B4-BE49-F238E27FC236}">
                <a16:creationId xmlns:a16="http://schemas.microsoft.com/office/drawing/2014/main" id="{812B2AD1-076F-40BF-98F1-311E3BBCE5BE}"/>
              </a:ext>
            </a:extLst>
          </p:cNvPr>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gradFill>
                  <a:gsLst>
                    <a:gs pos="8333">
                      <a:schemeClr val="tx1"/>
                    </a:gs>
                    <a:gs pos="26000">
                      <a:schemeClr val="tx1"/>
                    </a:gs>
                  </a:gsLst>
                  <a:lin ang="5400000" scaled="1"/>
                </a:gradFill>
                <a:latin typeface="+mn-lt"/>
                <a:cs typeface="Segoe UI" panose="020B0502040204020203" pitchFamily="34" charset="0"/>
              </a:defRPr>
            </a:lvl1pPr>
          </a:lstStyle>
          <a:p>
            <a:pPr lvl="0"/>
            <a:r>
              <a:rPr lang="en-US"/>
              <a:t>Speaker name or subtitle</a:t>
            </a:r>
          </a:p>
        </p:txBody>
      </p:sp>
      <p:sp>
        <p:nvSpPr>
          <p:cNvPr id="8" name="Title 1">
            <a:extLst>
              <a:ext uri="{FF2B5EF4-FFF2-40B4-BE49-F238E27FC236}">
                <a16:creationId xmlns:a16="http://schemas.microsoft.com/office/drawing/2014/main" id="{EE7D0842-89C9-4B62-8E7E-CD55867316F2}"/>
              </a:ext>
            </a:extLst>
          </p:cNvPr>
          <p:cNvSpPr>
            <a:spLocks noGrp="1"/>
          </p:cNvSpPr>
          <p:nvPr>
            <p:ph type="title" hasCustomPrompt="1"/>
          </p:nvPr>
        </p:nvSpPr>
        <p:spPr>
          <a:xfrm>
            <a:off x="588263" y="2425541"/>
            <a:ext cx="4167887" cy="1107996"/>
          </a:xfrm>
        </p:spPr>
        <p:txBody>
          <a:bodyPr anchor="b" anchorCtr="0">
            <a:spAutoFit/>
          </a:bodyPr>
          <a:lstStyle>
            <a:lvl1pPr>
              <a:defRPr>
                <a:gradFill>
                  <a:gsLst>
                    <a:gs pos="8333">
                      <a:schemeClr val="tx1"/>
                    </a:gs>
                    <a:gs pos="26000">
                      <a:schemeClr val="tx1"/>
                    </a:gs>
                  </a:gsLst>
                  <a:lin ang="5400000" scaled="1"/>
                </a:gradFill>
              </a:defRPr>
            </a:lvl1pPr>
          </a:lstStyle>
          <a:p>
            <a:r>
              <a:rPr lang="en-US"/>
              <a:t>Event name or presentation title </a:t>
            </a:r>
          </a:p>
        </p:txBody>
      </p:sp>
      <p:grpSp>
        <p:nvGrpSpPr>
          <p:cNvPr id="13" name="Group 12">
            <a:extLst>
              <a:ext uri="{FF2B5EF4-FFF2-40B4-BE49-F238E27FC236}">
                <a16:creationId xmlns:a16="http://schemas.microsoft.com/office/drawing/2014/main" id="{5C67BE41-7986-462F-AC1B-939AF1CF94E7}"/>
              </a:ext>
            </a:extLst>
          </p:cNvPr>
          <p:cNvGrpSpPr/>
          <p:nvPr userDrawn="1"/>
        </p:nvGrpSpPr>
        <p:grpSpPr bwMode="gray">
          <a:xfrm>
            <a:off x="5227320" y="0"/>
            <a:ext cx="6964680" cy="6858000"/>
            <a:chOff x="5227320" y="0"/>
            <a:chExt cx="6964680" cy="6858000"/>
          </a:xfrm>
        </p:grpSpPr>
        <p:pic>
          <p:nvPicPr>
            <p:cNvPr id="10" name="Picture 9">
              <a:extLst>
                <a:ext uri="{FF2B5EF4-FFF2-40B4-BE49-F238E27FC236}">
                  <a16:creationId xmlns:a16="http://schemas.microsoft.com/office/drawing/2014/main" id="{EEB323DA-E527-48B8-B69F-D0670E17AB00}"/>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1" r="449"/>
            <a:stretch/>
          </p:blipFill>
          <p:spPr bwMode="gray">
            <a:xfrm>
              <a:off x="5440680" y="0"/>
              <a:ext cx="6751320" cy="6858000"/>
            </a:xfrm>
            <a:prstGeom prst="rect">
              <a:avLst/>
            </a:prstGeom>
          </p:spPr>
        </p:pic>
        <p:sp>
          <p:nvSpPr>
            <p:cNvPr id="11" name="Rectangle 10">
              <a:extLst>
                <a:ext uri="{FF2B5EF4-FFF2-40B4-BE49-F238E27FC236}">
                  <a16:creationId xmlns:a16="http://schemas.microsoft.com/office/drawing/2014/main" id="{13096CD5-C9AD-44A0-AA99-044AA84D82E4}"/>
                </a:ext>
              </a:extLst>
            </p:cNvPr>
            <p:cNvSpPr/>
            <p:nvPr userDrawn="1"/>
          </p:nvSpPr>
          <p:spPr bwMode="gray">
            <a:xfrm>
              <a:off x="10149840" y="3139440"/>
              <a:ext cx="2042160" cy="2438400"/>
            </a:xfrm>
            <a:prstGeom prst="rect">
              <a:avLst/>
            </a:prstGeom>
            <a:solidFill>
              <a:srgbClr val="E7EBEC"/>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gradFill>
                  <a:gsLst>
                    <a:gs pos="0">
                      <a:srgbClr val="FFFFFF"/>
                    </a:gs>
                    <a:gs pos="100000">
                      <a:srgbClr val="FFFFFF"/>
                    </a:gs>
                  </a:gsLst>
                  <a:lin ang="5400000" scaled="0"/>
                </a:gradFill>
                <a:ea typeface="Segoe UI" pitchFamily="34" charset="0"/>
                <a:cs typeface="Segoe UI" pitchFamily="34" charset="0"/>
              </a:endParaRPr>
            </a:p>
          </p:txBody>
        </p:sp>
        <p:sp>
          <p:nvSpPr>
            <p:cNvPr id="12" name="Rectangle 11">
              <a:extLst>
                <a:ext uri="{FF2B5EF4-FFF2-40B4-BE49-F238E27FC236}">
                  <a16:creationId xmlns:a16="http://schemas.microsoft.com/office/drawing/2014/main" id="{1AEB9608-944D-482E-9956-098EFE96D035}"/>
                </a:ext>
              </a:extLst>
            </p:cNvPr>
            <p:cNvSpPr/>
            <p:nvPr userDrawn="1"/>
          </p:nvSpPr>
          <p:spPr bwMode="gray">
            <a:xfrm>
              <a:off x="5227320" y="0"/>
              <a:ext cx="2042160" cy="1584960"/>
            </a:xfrm>
            <a:prstGeom prst="rect">
              <a:avLst/>
            </a:prstGeom>
            <a:solidFill>
              <a:srgbClr val="E7EBEC"/>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gradFill>
                  <a:gsLst>
                    <a:gs pos="0">
                      <a:srgbClr val="FFFFFF"/>
                    </a:gs>
                    <a:gs pos="100000">
                      <a:srgbClr val="FFFFFF"/>
                    </a:gs>
                  </a:gsLst>
                  <a:lin ang="5400000" scaled="0"/>
                </a:gradFill>
                <a:ea typeface="Segoe UI" pitchFamily="34" charset="0"/>
                <a:cs typeface="Segoe UI" pitchFamily="34" charset="0"/>
              </a:endParaRPr>
            </a:p>
          </p:txBody>
        </p:sp>
      </p:grpSp>
    </p:spTree>
    <p:extLst>
      <p:ext uri="{BB962C8B-B14F-4D97-AF65-F5344CB8AC3E}">
        <p14:creationId xmlns:p14="http://schemas.microsoft.com/office/powerpoint/2010/main" val="638388208"/>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and text side by side 3">
    <p:bg>
      <p:bgRef idx="1001">
        <a:schemeClr val="bg1"/>
      </p:bgRef>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EDEC010-DDB9-42D4-B78F-4D54E3BEA4FF}"/>
              </a:ext>
              <a:ext uri="{C183D7F6-B498-43B3-948B-1728B52AA6E4}">
                <adec:decorative xmlns:adec="http://schemas.microsoft.com/office/drawing/2017/decorative" val="1"/>
              </a:ext>
            </a:extLst>
          </p:cNvPr>
          <p:cNvSpPr/>
          <p:nvPr userDrawn="1"/>
        </p:nvSpPr>
        <p:spPr bwMode="blackWhite">
          <a:xfrm>
            <a:off x="0" y="0"/>
            <a:ext cx="4356100" cy="6858000"/>
          </a:xfrm>
          <a:prstGeom prst="rect">
            <a:avLst/>
          </a:prstGeom>
          <a:solidFill>
            <a:schemeClr val="bg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gradFill>
                <a:gsLst>
                  <a:gs pos="0">
                    <a:srgbClr val="FFFFFF"/>
                  </a:gs>
                  <a:gs pos="100000">
                    <a:srgbClr val="FFFFFF"/>
                  </a:gs>
                </a:gsLst>
                <a:lin ang="5400000" scaled="0"/>
              </a:gradFill>
              <a:ea typeface="Segoe UI" pitchFamily="34" charset="0"/>
              <a:cs typeface="Segoe UI" pitchFamily="34" charset="0"/>
            </a:endParaRPr>
          </a:p>
        </p:txBody>
      </p:sp>
      <p:sp>
        <p:nvSpPr>
          <p:cNvPr id="4" name="Text Placeholder 6">
            <a:extLst>
              <a:ext uri="{FF2B5EF4-FFF2-40B4-BE49-F238E27FC236}">
                <a16:creationId xmlns:a16="http://schemas.microsoft.com/office/drawing/2014/main" id="{55F69672-DC8B-4F90-8167-6367A65F8F78}"/>
              </a:ext>
            </a:extLst>
          </p:cNvPr>
          <p:cNvSpPr>
            <a:spLocks noGrp="1"/>
          </p:cNvSpPr>
          <p:nvPr>
            <p:ph type="body" sz="quarter" idx="10"/>
          </p:nvPr>
        </p:nvSpPr>
        <p:spPr>
          <a:xfrm>
            <a:off x="4938315" y="585788"/>
            <a:ext cx="6669658" cy="5683250"/>
          </a:xfrm>
        </p:spPr>
        <p:txBody>
          <a:bodyPr anchor="ctr" anchorCtr="0"/>
          <a:lstStyle>
            <a:lvl1pPr marL="0" indent="0">
              <a:spcAft>
                <a:spcPts val="1200"/>
              </a:spcAft>
              <a:buNone/>
              <a:defRPr sz="2800"/>
            </a:lvl1pPr>
            <a:lvl2pPr marL="228600" indent="0">
              <a:buNone/>
              <a:defRPr/>
            </a:lvl2pPr>
          </a:lstStyle>
          <a:p>
            <a:pPr lvl="0"/>
            <a:r>
              <a:rPr lang="en-US"/>
              <a:t>Click to edit Master text styles</a:t>
            </a:r>
          </a:p>
        </p:txBody>
      </p:sp>
      <p:sp>
        <p:nvSpPr>
          <p:cNvPr id="5" name="Title 4">
            <a:extLst>
              <a:ext uri="{FF2B5EF4-FFF2-40B4-BE49-F238E27FC236}">
                <a16:creationId xmlns:a16="http://schemas.microsoft.com/office/drawing/2014/main" id="{CCF6E003-50E5-45D8-A623-8E629A545CBD}"/>
              </a:ext>
            </a:extLst>
          </p:cNvPr>
          <p:cNvSpPr>
            <a:spLocks noGrp="1"/>
          </p:cNvSpPr>
          <p:nvPr>
            <p:ph type="title" hasCustomPrompt="1"/>
          </p:nvPr>
        </p:nvSpPr>
        <p:spPr>
          <a:xfrm>
            <a:off x="588263" y="585788"/>
            <a:ext cx="3183637" cy="5683250"/>
          </a:xfrm>
        </p:spPr>
        <p:txBody>
          <a:bodyPr anchor="ctr"/>
          <a:lstStyle>
            <a:lvl1pPr>
              <a:defRPr>
                <a:solidFill>
                  <a:schemeClr val="tx1"/>
                </a:solidFill>
              </a:defRPr>
            </a:lvl1pPr>
          </a:lstStyle>
          <a:p>
            <a:r>
              <a:rPr lang="en-US"/>
              <a:t>Title</a:t>
            </a:r>
          </a:p>
        </p:txBody>
      </p:sp>
    </p:spTree>
    <p:extLst>
      <p:ext uri="{BB962C8B-B14F-4D97-AF65-F5344CB8AC3E}">
        <p14:creationId xmlns:p14="http://schemas.microsoft.com/office/powerpoint/2010/main" val="1341764878"/>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3" pos="2744">
          <p15:clr>
            <a:srgbClr val="5ACBF0"/>
          </p15:clr>
        </p15:guide>
        <p15:guide id="14" pos="3110">
          <p15:clr>
            <a:srgbClr val="5ACBF0"/>
          </p15:clr>
        </p15:guide>
        <p15:guide id="29" orient="horz" pos="2160">
          <p15:clr>
            <a:srgbClr val="FDE53C"/>
          </p15:clr>
        </p15:guide>
        <p15:guide id="30" pos="2376">
          <p15:clr>
            <a:srgbClr val="5ACBF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and text side by side 2">
    <p:bg>
      <p:bgRef idx="1001">
        <a:schemeClr val="bg1"/>
      </p:bgRef>
    </p:bg>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p:nvPr userDrawn="1"/>
        </p:nvCxnSpPr>
        <p:spPr>
          <a:xfrm>
            <a:off x="4356100" y="2578100"/>
            <a:ext cx="0" cy="170180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4941888" y="585788"/>
            <a:ext cx="6667500" cy="5683249"/>
          </a:xfrm>
        </p:spPr>
        <p:txBody>
          <a:bodyPr anchor="ctr"/>
          <a:lstStyle>
            <a:lvl1pPr marL="0" indent="0">
              <a:buNone/>
              <a:defRPr/>
            </a:lvl1pPr>
          </a:lstStyle>
          <a:p>
            <a:pPr lvl="0"/>
            <a:r>
              <a:rPr lang="en-US"/>
              <a:t>Click to edit Master text styles</a:t>
            </a:r>
          </a:p>
        </p:txBody>
      </p:sp>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585788"/>
            <a:ext cx="3182027" cy="5683250"/>
          </a:xfrm>
        </p:spPr>
        <p:txBody>
          <a:bodyPr anchor="ctr"/>
          <a:lstStyle>
            <a:lvl1pPr>
              <a:defRPr/>
            </a:lvl1pPr>
          </a:lstStyle>
          <a:p>
            <a:r>
              <a:rPr lang="en-US"/>
              <a:t>Title</a:t>
            </a:r>
          </a:p>
        </p:txBody>
      </p:sp>
    </p:spTree>
    <p:extLst>
      <p:ext uri="{BB962C8B-B14F-4D97-AF65-F5344CB8AC3E}">
        <p14:creationId xmlns:p14="http://schemas.microsoft.com/office/powerpoint/2010/main" val="1298468603"/>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3" pos="2744">
          <p15:clr>
            <a:srgbClr val="5ACBF0"/>
          </p15:clr>
        </p15:guide>
        <p15:guide id="29" orient="horz" pos="2160">
          <p15:clr>
            <a:srgbClr val="FDE53C"/>
          </p15:clr>
        </p15:guide>
        <p15:guide id="30" pos="2376">
          <p15:clr>
            <a:srgbClr val="5ACBF0"/>
          </p15:clr>
        </p15:guide>
        <p15:guide id="31" pos="3113">
          <p15:clr>
            <a:srgbClr val="5ACBF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Demo slid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gradFill>
                  <a:gsLst>
                    <a:gs pos="79646">
                      <a:srgbClr val="30E5D0"/>
                    </a:gs>
                    <a:gs pos="53846">
                      <a:srgbClr val="30E5D0"/>
                    </a:gs>
                  </a:gsLst>
                  <a:lin ang="5400000" scaled="0"/>
                </a:gra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9144000" cy="338554"/>
          </a:xfrm>
          <a:noFill/>
        </p:spPr>
        <p:txBody>
          <a:bodyPr lIns="0" tIns="0" rIns="0" bIns="0">
            <a:spAutoFit/>
          </a:bodyPr>
          <a:lstStyle>
            <a:lvl1pPr marL="0" indent="0">
              <a:spcBef>
                <a:spcPts val="0"/>
              </a:spcBef>
              <a:spcAft>
                <a:spcPts val="0"/>
              </a:spcAft>
              <a:buFont typeface="Arial" panose="020B0604020202020204" pitchFamily="34" charset="0"/>
              <a:buNone/>
              <a:defRPr sz="2200" spc="0" baseline="0">
                <a:gradFill>
                  <a:gsLst>
                    <a:gs pos="0">
                      <a:schemeClr val="tx1"/>
                    </a:gs>
                    <a:gs pos="100000">
                      <a:schemeClr val="tx1"/>
                    </a:gs>
                  </a:gsLst>
                  <a:lin ang="5400000" scaled="0"/>
                </a:gradFill>
                <a:latin typeface="+mn-lt"/>
              </a:defRPr>
            </a:lvl1pPr>
          </a:lstStyle>
          <a:p>
            <a:pPr lvl="0"/>
            <a:r>
              <a:rPr lang="en-US"/>
              <a:t>Speaker name</a:t>
            </a:r>
          </a:p>
        </p:txBody>
      </p:sp>
    </p:spTree>
    <p:extLst>
      <p:ext uri="{BB962C8B-B14F-4D97-AF65-F5344CB8AC3E}">
        <p14:creationId xmlns:p14="http://schemas.microsoft.com/office/powerpoint/2010/main" val="254374978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Demo slide 2">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9144000" cy="338554"/>
          </a:xfrm>
          <a:noFill/>
        </p:spPr>
        <p:txBody>
          <a:bodyPr lIns="0" tIns="0" rIns="0" bIns="0">
            <a:spAutoFit/>
          </a:bodyPr>
          <a:lstStyle>
            <a:lvl1pPr marL="0" indent="0">
              <a:spcBef>
                <a:spcPts val="0"/>
              </a:spcBef>
              <a:spcAft>
                <a:spcPts val="0"/>
              </a:spcAft>
              <a:buFont typeface="Arial" panose="020B0604020202020204" pitchFamily="34" charset="0"/>
              <a:buNone/>
              <a:defRPr sz="2200" spc="0" baseline="0">
                <a:gradFill>
                  <a:gsLst>
                    <a:gs pos="0">
                      <a:schemeClr val="tx1"/>
                    </a:gs>
                    <a:gs pos="100000">
                      <a:schemeClr val="tx1"/>
                    </a:gs>
                  </a:gsLst>
                  <a:lin ang="5400000" scaled="0"/>
                </a:gradFill>
                <a:latin typeface="+mn-lt"/>
              </a:defRPr>
            </a:lvl1pPr>
          </a:lstStyle>
          <a:p>
            <a:pPr lvl="0"/>
            <a:r>
              <a:rPr lang="en-US"/>
              <a:t>Speaker name</a:t>
            </a:r>
          </a:p>
        </p:txBody>
      </p:sp>
    </p:spTree>
    <p:extLst>
      <p:ext uri="{BB962C8B-B14F-4D97-AF65-F5344CB8AC3E}">
        <p14:creationId xmlns:p14="http://schemas.microsoft.com/office/powerpoint/2010/main" val="231534175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Section Titl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gradFill>
                  <a:gsLst>
                    <a:gs pos="53846">
                      <a:schemeClr val="tx1"/>
                    </a:gs>
                    <a:gs pos="36000">
                      <a:schemeClr val="tx1"/>
                    </a:gs>
                  </a:gsLst>
                  <a:lin ang="5400000" scaled="0"/>
                </a:gra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210048921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guide id="4" orient="horz" pos="2505">
          <p15:clr>
            <a:srgbClr val="5ACBF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Section Title 2">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49269608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Blank">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41673595"/>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Blank 2">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38482866"/>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Blank 3">
    <p:bg>
      <p:bgRef idx="1001">
        <a:schemeClr val="bg2"/>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53724358"/>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D0DF2A6-26A8-4810-95DF-F65F123C6660}"/>
              </a:ext>
            </a:extLst>
          </p:cNvPr>
          <p:cNvSpPr>
            <a:spLocks noGrp="1"/>
          </p:cNvSpPr>
          <p:nvPr>
            <p:ph type="title" hasCustomPrompt="1"/>
          </p:nvPr>
        </p:nvSpPr>
        <p:spPr/>
        <p:txBody>
          <a:bodyPr/>
          <a:lstStyle>
            <a:lvl1pPr>
              <a:defRPr>
                <a:gradFill>
                  <a:gsLst>
                    <a:gs pos="96795">
                      <a:schemeClr val="tx1"/>
                    </a:gs>
                    <a:gs pos="82051">
                      <a:schemeClr val="tx1"/>
                    </a:gs>
                  </a:gsLst>
                  <a:lin ang="5400000" scaled="0"/>
                </a:gradFill>
              </a:defRPr>
            </a:lvl1pPr>
          </a:lstStyle>
          <a:p>
            <a:r>
              <a:rPr lang="en-US"/>
              <a:t>Software code slide</a:t>
            </a:r>
          </a:p>
        </p:txBody>
      </p:sp>
      <p:sp>
        <p:nvSpPr>
          <p:cNvPr id="5" name="Text Placeholder 4" descr="This layout should only be used for developer code. The font used is a monospace font which is ideal for showing code.">
            <a:extLst>
              <a:ext uri="{FF2B5EF4-FFF2-40B4-BE49-F238E27FC236}">
                <a16:creationId xmlns:a16="http://schemas.microsoft.com/office/drawing/2014/main" id="{BA9F61CF-FF79-485A-A6C8-A1952EFD58AE}"/>
              </a:ext>
            </a:extLst>
          </p:cNvPr>
          <p:cNvSpPr>
            <a:spLocks noGrp="1"/>
          </p:cNvSpPr>
          <p:nvPr>
            <p:ph type="body" sz="quarter" idx="10"/>
          </p:nvPr>
        </p:nvSpPr>
        <p:spPr>
          <a:xfrm>
            <a:off x="588263" y="1436688"/>
            <a:ext cx="11018520" cy="1908215"/>
          </a:xfrm>
        </p:spPr>
        <p:txBody>
          <a:bodyPr/>
          <a:lstStyle>
            <a:lvl1pPr marL="0" indent="0">
              <a:buNone/>
              <a:defRPr sz="28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1pPr>
            <a:lvl2pPr marL="346553" indent="0">
              <a:buNone/>
              <a:defRPr sz="24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607" indent="0">
              <a:buNone/>
              <a:defRPr sz="20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563" indent="0">
              <a:buNone/>
              <a:defRPr sz="18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997" indent="0">
              <a:buNone/>
              <a:defRPr sz="18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89858959"/>
      </p:ext>
    </p:extLst>
  </p:cSld>
  <p:clrMapOvr>
    <a:masterClrMapping/>
  </p:clrMapOvr>
  <p:transition>
    <p:fade/>
  </p:transition>
  <p:extLst>
    <p:ext uri="{DCECCB84-F9BA-43D5-87BE-67443E8EF086}">
      <p15:sldGuideLst xmlns:p15="http://schemas.microsoft.com/office/powerpoint/2012/main">
        <p15:guide id="1" orient="horz" pos="1272">
          <p15:clr>
            <a:srgbClr val="5ACBF0"/>
          </p15:clr>
        </p15:guide>
        <p15:guide id="2" orient="horz" pos="905">
          <p15:clr>
            <a:srgbClr val="5ACBF0"/>
          </p15:clr>
        </p15:guide>
        <p15:guide id="3" orient="horz" pos="288">
          <p15:clr>
            <a:srgbClr val="5ACBF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lvl1pPr>
              <a:defRPr>
                <a:gradFill>
                  <a:gsLst>
                    <a:gs pos="8333">
                      <a:schemeClr val="tx1"/>
                    </a:gs>
                    <a:gs pos="26000">
                      <a:schemeClr val="tx1"/>
                    </a:gs>
                  </a:gsLst>
                  <a:lin ang="5400000" scaled="1"/>
                </a:gra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01426720"/>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losing logo slide">
    <p:bg>
      <p:bgRef idx="1001">
        <a:schemeClr val="bg2"/>
      </p:bgRef>
    </p:bg>
    <p:spTree>
      <p:nvGrpSpPr>
        <p:cNvPr id="1" name=""/>
        <p:cNvGrpSpPr/>
        <p:nvPr/>
      </p:nvGrpSpPr>
      <p:grpSpPr>
        <a:xfrm>
          <a:off x="0" y="0"/>
          <a:ext cx="0" cy="0"/>
          <a:chOff x="0" y="0"/>
          <a:chExt cx="0" cy="0"/>
        </a:xfrm>
      </p:grpSpPr>
      <p:pic>
        <p:nvPicPr>
          <p:cNvPr id="5" name="MS logo white - EMF" descr="Microsoft logo white text version">
            <a:extLst>
              <a:ext uri="{FF2B5EF4-FFF2-40B4-BE49-F238E27FC236}">
                <a16:creationId xmlns:a16="http://schemas.microsoft.com/office/drawing/2014/main" id="{70D3778F-A717-44C8-9013-FF206B15DD6D}"/>
              </a:ext>
            </a:extLst>
          </p:cNvPr>
          <p:cNvPicPr>
            <a:picLocks noChangeAspect="1"/>
          </p:cNvPicPr>
          <p:nvPr userDrawn="1"/>
        </p:nvPicPr>
        <p:blipFill>
          <a:blip r:embed="rId2"/>
          <a:stretch>
            <a:fillRect/>
          </a:stretch>
        </p:blipFill>
        <p:spPr bwMode="black">
          <a:xfrm>
            <a:off x="584200" y="585788"/>
            <a:ext cx="1366245" cy="292608"/>
          </a:xfrm>
          <a:prstGeom prst="rect">
            <a:avLst/>
          </a:prstGeom>
        </p:spPr>
      </p:pic>
      <p:sp>
        <p:nvSpPr>
          <p:cNvPr id="2" name="Text Box 3" descr="This is a copyright notice that should be included on the final slide."/>
          <p:cNvSpPr txBox="1">
            <a:spLocks noChangeArrowheads="1"/>
          </p:cNvSpPr>
          <p:nvPr userDrawn="1"/>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700">
                <a:gradFill>
                  <a:gsLst>
                    <a:gs pos="0">
                      <a:schemeClr val="tx1"/>
                    </a:gs>
                    <a:gs pos="100000">
                      <a:schemeClr val="tx1"/>
                    </a:gs>
                  </a:gsLst>
                  <a:lin ang="5400000" scaled="0"/>
                </a:gradFill>
                <a:cs typeface="Segoe UI" pitchFamily="34" charset="0"/>
              </a:rPr>
              <a:t>© Copyright Microsoft Corporation. All rights reserved. </a:t>
            </a:r>
          </a:p>
        </p:txBody>
      </p:sp>
    </p:spTree>
    <p:extLst>
      <p:ext uri="{BB962C8B-B14F-4D97-AF65-F5344CB8AC3E}">
        <p14:creationId xmlns:p14="http://schemas.microsoft.com/office/powerpoint/2010/main" val="2155855429"/>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Black Notes slide Layout">
    <p:bg bwMode="black">
      <p:bgRef idx="1001">
        <a:schemeClr val="bg1"/>
      </p:bgRef>
    </p:bg>
    <p:spTree>
      <p:nvGrpSpPr>
        <p:cNvPr id="1" name=""/>
        <p:cNvGrpSpPr/>
        <p:nvPr/>
      </p:nvGrpSpPr>
      <p:grpSpPr>
        <a:xfrm>
          <a:off x="0" y="0"/>
          <a:ext cx="0" cy="0"/>
          <a:chOff x="0" y="0"/>
          <a:chExt cx="0" cy="0"/>
        </a:xfrm>
      </p:grpSpPr>
      <p:sp>
        <p:nvSpPr>
          <p:cNvPr id="3" name="Title 2"/>
          <p:cNvSpPr>
            <a:spLocks noGrp="1"/>
          </p:cNvSpPr>
          <p:nvPr>
            <p:ph type="title"/>
          </p:nvPr>
        </p:nvSpPr>
        <p:spPr bwMode="white"/>
        <p:txBody>
          <a:bodyPr/>
          <a:lstStyle>
            <a:lvl1pPr>
              <a:defRPr b="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a:t>Click to edit Master title style</a:t>
            </a:r>
          </a:p>
        </p:txBody>
      </p:sp>
      <p:sp>
        <p:nvSpPr>
          <p:cNvPr id="5" name="Text Placeholder 4">
            <a:extLst>
              <a:ext uri="{FF2B5EF4-FFF2-40B4-BE49-F238E27FC236}">
                <a16:creationId xmlns:a16="http://schemas.microsoft.com/office/drawing/2014/main" id="{F4B6606D-2DF9-48CD-BBE9-B751BF55CD2B}"/>
              </a:ext>
            </a:extLst>
          </p:cNvPr>
          <p:cNvSpPr>
            <a:spLocks noGrp="1"/>
          </p:cNvSpPr>
          <p:nvPr>
            <p:ph type="body" sz="quarter" idx="12"/>
          </p:nvPr>
        </p:nvSpPr>
        <p:spPr bwMode="white">
          <a:xfrm>
            <a:off x="584200" y="1436688"/>
            <a:ext cx="11018838" cy="2215991"/>
          </a:xfrm>
        </p:spPr>
        <p:txBody>
          <a:bodyPr>
            <a:spAutoFit/>
          </a:bodyPr>
          <a:lstStyle>
            <a:lvl1pPr>
              <a:defRPr sz="3600">
                <a:latin typeface="+mn-lt"/>
              </a:defRPr>
            </a:lvl1pPr>
            <a:lvl2pPr>
              <a:defRPr sz="2800">
                <a:latin typeface="+mn-lt"/>
              </a:defRPr>
            </a:lvl2pPr>
            <a:lvl3pPr>
              <a:defRPr sz="2400">
                <a:latin typeface="+mn-lt"/>
              </a:defRPr>
            </a:lvl3pPr>
            <a:lvl4pPr>
              <a:defRPr sz="2000">
                <a:latin typeface="+mn-lt"/>
              </a:defRPr>
            </a:lvl4pPr>
            <a:lvl5pPr>
              <a:defRPr sz="18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Next slide"/>
          <p:cNvSpPr>
            <a:spLocks noGrp="1"/>
          </p:cNvSpPr>
          <p:nvPr>
            <p:ph type="body" sz="quarter" idx="11" hasCustomPrompt="1"/>
          </p:nvPr>
        </p:nvSpPr>
        <p:spPr>
          <a:xfrm>
            <a:off x="1" y="6269038"/>
            <a:ext cx="12192001" cy="588963"/>
          </a:xfrm>
          <a:prstGeom prst="rect">
            <a:avLst/>
          </a:prstGeom>
          <a:solidFill>
            <a:srgbClr val="FFFF99"/>
          </a:solidFill>
        </p:spPr>
        <p:txBody>
          <a:bodyPr wrap="square" lIns="155457" tIns="77729" rIns="155457" bIns="45720" anchor="b" anchorCtr="0">
            <a:noAutofit/>
          </a:bodyPr>
          <a:lstStyle>
            <a:lvl1pPr algn="r">
              <a:buFont typeface="Arial" pitchFamily="34" charset="0"/>
              <a:buNone/>
              <a:defRPr sz="3700"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a:t>Next:</a:t>
            </a:r>
          </a:p>
        </p:txBody>
      </p:sp>
    </p:spTree>
    <p:extLst>
      <p:ext uri="{BB962C8B-B14F-4D97-AF65-F5344CB8AC3E}">
        <p14:creationId xmlns:p14="http://schemas.microsoft.com/office/powerpoint/2010/main" val="1830670649"/>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904">
          <p15:clr>
            <a:srgbClr val="5ACBF0"/>
          </p15:clr>
        </p15:guide>
        <p15:guide id="2" orient="horz" pos="288">
          <p15:clr>
            <a:srgbClr val="5ACBF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Walkin">
    <p:bg bwMode="gray">
      <p:bgPr>
        <a:solidFill>
          <a:srgbClr val="E6EBED"/>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5EEFA81-6B44-4E57-AF00-64CF0E3502BD}"/>
              </a:ext>
            </a:extLst>
          </p:cNvPr>
          <p:cNvPicPr>
            <a:picLocks noChangeAspect="1"/>
          </p:cNvPicPr>
          <p:nvPr userDrawn="1"/>
        </p:nvPicPr>
        <p:blipFill rotWithShape="1">
          <a:blip r:embed="rId2"/>
          <a:srcRect l="32564"/>
          <a:stretch/>
        </p:blipFill>
        <p:spPr>
          <a:xfrm>
            <a:off x="3970116" y="0"/>
            <a:ext cx="8221884" cy="6857999"/>
          </a:xfrm>
          <a:prstGeom prst="rect">
            <a:avLst/>
          </a:prstGeom>
        </p:spPr>
      </p:pic>
      <p:grpSp>
        <p:nvGrpSpPr>
          <p:cNvPr id="6" name="Group 5">
            <a:extLst>
              <a:ext uri="{FF2B5EF4-FFF2-40B4-BE49-F238E27FC236}">
                <a16:creationId xmlns:a16="http://schemas.microsoft.com/office/drawing/2014/main" id="{FBDA1E01-154A-467D-8BDC-6332D2000E1F}"/>
              </a:ext>
            </a:extLst>
          </p:cNvPr>
          <p:cNvGrpSpPr/>
          <p:nvPr userDrawn="1"/>
        </p:nvGrpSpPr>
        <p:grpSpPr>
          <a:xfrm>
            <a:off x="576600" y="2002419"/>
            <a:ext cx="4170025" cy="2301387"/>
            <a:chOff x="576600" y="2002419"/>
            <a:chExt cx="4170025" cy="2301387"/>
          </a:xfrm>
        </p:grpSpPr>
        <p:pic>
          <p:nvPicPr>
            <p:cNvPr id="7" name="Picture 6" descr="A close up of a logo&#10;&#10;Description automatically generated">
              <a:extLst>
                <a:ext uri="{FF2B5EF4-FFF2-40B4-BE49-F238E27FC236}">
                  <a16:creationId xmlns:a16="http://schemas.microsoft.com/office/drawing/2014/main" id="{0F0420B5-6823-41F5-8971-0D7A378E6ADA}"/>
                </a:ext>
              </a:extLst>
            </p:cNvPr>
            <p:cNvPicPr>
              <a:picLocks noChangeAspect="1"/>
            </p:cNvPicPr>
            <p:nvPr userDrawn="1"/>
          </p:nvPicPr>
          <p:blipFill>
            <a:blip r:embed="rId3"/>
            <a:stretch>
              <a:fillRect/>
            </a:stretch>
          </p:blipFill>
          <p:spPr>
            <a:xfrm>
              <a:off x="584201" y="2002419"/>
              <a:ext cx="3172944" cy="1426579"/>
            </a:xfrm>
            <a:prstGeom prst="rect">
              <a:avLst/>
            </a:prstGeom>
          </p:spPr>
        </p:pic>
        <p:pic>
          <p:nvPicPr>
            <p:cNvPr id="8" name="Picture 7">
              <a:extLst>
                <a:ext uri="{FF2B5EF4-FFF2-40B4-BE49-F238E27FC236}">
                  <a16:creationId xmlns:a16="http://schemas.microsoft.com/office/drawing/2014/main" id="{61865F54-2963-4B54-84F4-5CFE748E6DA3}"/>
                </a:ext>
              </a:extLst>
            </p:cNvPr>
            <p:cNvPicPr>
              <a:picLocks noChangeAspect="1"/>
            </p:cNvPicPr>
            <p:nvPr userDrawn="1"/>
          </p:nvPicPr>
          <p:blipFill>
            <a:blip r:embed="rId4"/>
            <a:stretch>
              <a:fillRect/>
            </a:stretch>
          </p:blipFill>
          <p:spPr>
            <a:xfrm>
              <a:off x="576600" y="3962400"/>
              <a:ext cx="4170025" cy="341406"/>
            </a:xfrm>
            <a:prstGeom prst="rect">
              <a:avLst/>
            </a:prstGeom>
          </p:spPr>
        </p:pic>
      </p:grpSp>
      <p:pic>
        <p:nvPicPr>
          <p:cNvPr id="4" name="MS logo gray - EMF" descr="Microsoft logo, gray text version">
            <a:extLst>
              <a:ext uri="{FF2B5EF4-FFF2-40B4-BE49-F238E27FC236}">
                <a16:creationId xmlns:a16="http://schemas.microsoft.com/office/drawing/2014/main" id="{C6285A8E-7DD0-4D6D-9D51-224C83AE764D}"/>
              </a:ext>
            </a:extLst>
          </p:cNvPr>
          <p:cNvPicPr>
            <a:picLocks noChangeAspect="1"/>
          </p:cNvPicPr>
          <p:nvPr userDrawn="1"/>
        </p:nvPicPr>
        <p:blipFill>
          <a:blip r:embed="rId5"/>
          <a:stretch>
            <a:fillRect/>
          </a:stretch>
        </p:blipFill>
        <p:spPr bwMode="black">
          <a:xfrm>
            <a:off x="584200" y="585788"/>
            <a:ext cx="1366440" cy="292608"/>
          </a:xfrm>
          <a:prstGeom prst="rect">
            <a:avLst/>
          </a:prstGeom>
        </p:spPr>
      </p:pic>
    </p:spTree>
    <p:extLst>
      <p:ext uri="{BB962C8B-B14F-4D97-AF65-F5344CB8AC3E}">
        <p14:creationId xmlns:p14="http://schemas.microsoft.com/office/powerpoint/2010/main" val="1587276634"/>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Presentation title">
    <p:bg bwMode="gray">
      <p:bgPr>
        <a:solidFill>
          <a:srgbClr val="E6EBED"/>
        </a:solidFill>
        <a:effectLst/>
      </p:bgPr>
    </p:bg>
    <p:spTree>
      <p:nvGrpSpPr>
        <p:cNvPr id="1" name=""/>
        <p:cNvGrpSpPr/>
        <p:nvPr/>
      </p:nvGrpSpPr>
      <p:grpSpPr>
        <a:xfrm>
          <a:off x="0" y="0"/>
          <a:ext cx="0" cy="0"/>
          <a:chOff x="0" y="0"/>
          <a:chExt cx="0" cy="0"/>
        </a:xfrm>
      </p:grpSpPr>
      <p:pic>
        <p:nvPicPr>
          <p:cNvPr id="6" name="MS logo gray - EMF" descr="Microsoft logo, gray text version">
            <a:extLst>
              <a:ext uri="{FF2B5EF4-FFF2-40B4-BE49-F238E27FC236}">
                <a16:creationId xmlns:a16="http://schemas.microsoft.com/office/drawing/2014/main" id="{860D136F-C7CA-4CA3-9DAF-10608365C3D5}"/>
              </a:ext>
            </a:extLst>
          </p:cNvPr>
          <p:cNvPicPr>
            <a:picLocks noChangeAspect="1"/>
          </p:cNvPicPr>
          <p:nvPr userDrawn="1"/>
        </p:nvPicPr>
        <p:blipFill>
          <a:blip r:embed="rId2"/>
          <a:stretch>
            <a:fillRect/>
          </a:stretch>
        </p:blipFill>
        <p:spPr bwMode="black">
          <a:xfrm>
            <a:off x="584200" y="585788"/>
            <a:ext cx="1366440" cy="292608"/>
          </a:xfrm>
          <a:prstGeom prst="rect">
            <a:avLst/>
          </a:prstGeom>
        </p:spPr>
      </p:pic>
      <p:sp>
        <p:nvSpPr>
          <p:cNvPr id="7" name="Text Placeholder 4">
            <a:extLst>
              <a:ext uri="{FF2B5EF4-FFF2-40B4-BE49-F238E27FC236}">
                <a16:creationId xmlns:a16="http://schemas.microsoft.com/office/drawing/2014/main" id="{38869610-2E08-49D2-959D-1CE22A31B3E1}"/>
              </a:ext>
            </a:extLst>
          </p:cNvPr>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a:t>Speaker name or subtitle</a:t>
            </a:r>
          </a:p>
        </p:txBody>
      </p:sp>
      <p:sp>
        <p:nvSpPr>
          <p:cNvPr id="8" name="Title 1">
            <a:extLst>
              <a:ext uri="{FF2B5EF4-FFF2-40B4-BE49-F238E27FC236}">
                <a16:creationId xmlns:a16="http://schemas.microsoft.com/office/drawing/2014/main" id="{F79C526A-A022-43D8-B4A9-49B4FA210BD5}"/>
              </a:ext>
            </a:extLst>
          </p:cNvPr>
          <p:cNvSpPr>
            <a:spLocks noGrp="1"/>
          </p:cNvSpPr>
          <p:nvPr>
            <p:ph type="title" hasCustomPrompt="1"/>
          </p:nvPr>
        </p:nvSpPr>
        <p:spPr>
          <a:xfrm>
            <a:off x="588263" y="2425541"/>
            <a:ext cx="4167887" cy="1107996"/>
          </a:xfrm>
        </p:spPr>
        <p:txBody>
          <a:bodyPr anchor="b" anchorCtr="0">
            <a:spAutoFit/>
          </a:bodyPr>
          <a:lstStyle>
            <a:lvl1pPr>
              <a:defRPr/>
            </a:lvl1pPr>
          </a:lstStyle>
          <a:p>
            <a:r>
              <a:rPr lang="en-US"/>
              <a:t>Event name or presentation title </a:t>
            </a:r>
          </a:p>
        </p:txBody>
      </p:sp>
      <p:pic>
        <p:nvPicPr>
          <p:cNvPr id="9" name="Picture 8">
            <a:extLst>
              <a:ext uri="{FF2B5EF4-FFF2-40B4-BE49-F238E27FC236}">
                <a16:creationId xmlns:a16="http://schemas.microsoft.com/office/drawing/2014/main" id="{393F705E-8E29-42CB-99B0-F26F260FAFC8}"/>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5440680" y="0"/>
            <a:ext cx="6781800" cy="6858000"/>
          </a:xfrm>
          <a:prstGeom prst="rect">
            <a:avLst/>
          </a:prstGeom>
        </p:spPr>
      </p:pic>
    </p:spTree>
    <p:extLst>
      <p:ext uri="{BB962C8B-B14F-4D97-AF65-F5344CB8AC3E}">
        <p14:creationId xmlns:p14="http://schemas.microsoft.com/office/powerpoint/2010/main" val="3056338092"/>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8339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38803618"/>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6390" y="1434370"/>
            <a:ext cx="11018520" cy="2308324"/>
          </a:xfrm>
        </p:spPr>
        <p:txBody>
          <a:bodyPr wrap="square">
            <a:spAutoFit/>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93571375"/>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lstStyle/>
          <a:p>
            <a:r>
              <a:rPr lang="en-US"/>
              <a:t>Click to edit Master title style</a:t>
            </a:r>
          </a:p>
        </p:txBody>
      </p:sp>
      <p:sp>
        <p:nvSpPr>
          <p:cNvPr id="5" name="Content Placeholder 4">
            <a:extLst>
              <a:ext uri="{FF2B5EF4-FFF2-40B4-BE49-F238E27FC236}">
                <a16:creationId xmlns:a16="http://schemas.microsoft.com/office/drawing/2014/main" id="{14B7A288-CDAC-4184-9F73-137C95F5E643}"/>
              </a:ext>
            </a:extLst>
          </p:cNvPr>
          <p:cNvSpPr>
            <a:spLocks noGrp="1"/>
          </p:cNvSpPr>
          <p:nvPr>
            <p:ph sz="quarter" idx="12"/>
          </p:nvPr>
        </p:nvSpPr>
        <p:spPr>
          <a:xfrm>
            <a:off x="584200" y="1435100"/>
            <a:ext cx="5211763" cy="48339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CEC22105-78D6-4753-94FA-3DA949361A95}"/>
              </a:ext>
            </a:extLst>
          </p:cNvPr>
          <p:cNvSpPr>
            <a:spLocks noGrp="1"/>
          </p:cNvSpPr>
          <p:nvPr>
            <p:ph sz="quarter" idx="13"/>
          </p:nvPr>
        </p:nvSpPr>
        <p:spPr>
          <a:xfrm>
            <a:off x="6389688" y="1435100"/>
            <a:ext cx="5219700" cy="48339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61743194"/>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4200"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mn-lt"/>
                <a:cs typeface="Segoe UI" panose="020B0502040204020203" pitchFamily="34" charset="0"/>
              </a:defRPr>
            </a:lvl1pPr>
            <a:lvl2pPr marL="255588" indent="0">
              <a:buFont typeface="Wingdings" panose="05000000000000000000" pitchFamily="2" charset="2"/>
              <a:buNone/>
              <a:defRPr sz="2000" b="0">
                <a:latin typeface="+mn-lt"/>
              </a:defRPr>
            </a:lvl2pPr>
            <a:lvl3pPr marL="450850" indent="0">
              <a:buFont typeface="Wingdings" panose="05000000000000000000" pitchFamily="2" charset="2"/>
              <a:buNone/>
              <a:tabLst/>
              <a:defRPr sz="1600" b="0">
                <a:latin typeface="+mn-lt"/>
              </a:defRPr>
            </a:lvl3pPr>
            <a:lvl4pPr marL="652462" indent="0">
              <a:buFont typeface="Wingdings" panose="05000000000000000000" pitchFamily="2" charset="2"/>
              <a:buNone/>
              <a:defRPr sz="1400" b="0">
                <a:latin typeface="+mn-lt"/>
              </a:defRPr>
            </a:lvl4pPr>
            <a:lvl5pPr marL="854075" indent="0">
              <a:buFont typeface="Wingdings" panose="05000000000000000000" pitchFamily="2" charset="2"/>
              <a:buNone/>
              <a:tabLst/>
              <a:defRPr sz="1400" b="0">
                <a:latin typeface="+mn-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mn-lt"/>
                <a:cs typeface="Segoe UI" panose="020B0502040204020203" pitchFamily="34" charset="0"/>
              </a:defRPr>
            </a:lvl1pPr>
            <a:lvl2pPr marL="255588" indent="0">
              <a:buFont typeface="Wingdings" panose="05000000000000000000" pitchFamily="2" charset="2"/>
              <a:buNone/>
              <a:defRPr sz="2000" b="0">
                <a:latin typeface="+mn-lt"/>
              </a:defRPr>
            </a:lvl2pPr>
            <a:lvl3pPr marL="450850" indent="0">
              <a:buFont typeface="Wingdings" panose="05000000000000000000" pitchFamily="2" charset="2"/>
              <a:buNone/>
              <a:tabLst/>
              <a:defRPr sz="1600" b="0">
                <a:latin typeface="+mn-lt"/>
              </a:defRPr>
            </a:lvl3pPr>
            <a:lvl4pPr marL="652462" indent="0">
              <a:buFont typeface="Wingdings" panose="05000000000000000000" pitchFamily="2" charset="2"/>
              <a:buNone/>
              <a:defRPr sz="1400" b="0">
                <a:latin typeface="+mn-lt"/>
              </a:defRPr>
            </a:lvl4pPr>
            <a:lvl5pPr marL="854075" indent="0">
              <a:buFont typeface="Wingdings" panose="05000000000000000000" pitchFamily="2" charset="2"/>
              <a:buNone/>
              <a:tabLst/>
              <a:defRPr sz="1400" b="0">
                <a:latin typeface="+mn-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45593821"/>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8AD36F-C0EA-4185-ADAF-F4A4448F9B3B}"/>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210260634"/>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Small title - half page">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584200" y="457200"/>
            <a:ext cx="5508419" cy="372410"/>
          </a:xfrm>
        </p:spPr>
        <p:txBody>
          <a:bodyPr tIns="64008"/>
          <a:lstStyle>
            <a:lvl1pPr>
              <a:defRPr sz="2000" spc="0">
                <a:latin typeface="+mj-lt"/>
                <a:cs typeface="Segoe UI"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1532214842"/>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lvl1pPr>
              <a:defRPr>
                <a:gradFill>
                  <a:gsLst>
                    <a:gs pos="8333">
                      <a:schemeClr val="tx1"/>
                    </a:gs>
                    <a:gs pos="26000">
                      <a:schemeClr val="tx1"/>
                    </a:gs>
                  </a:gsLst>
                  <a:lin ang="5400000" scaled="1"/>
                </a:gradFill>
              </a:defRPr>
            </a:lvl1pPr>
          </a:lstStyle>
          <a:p>
            <a:r>
              <a:rPr lang="en-US"/>
              <a:t>Click to edit Master title style</a:t>
            </a:r>
          </a:p>
        </p:txBody>
      </p:sp>
      <p:sp>
        <p:nvSpPr>
          <p:cNvPr id="4" name="Text Placeholder 3"/>
          <p:cNvSpPr>
            <a:spLocks noGrp="1"/>
          </p:cNvSpPr>
          <p:nvPr>
            <p:ph type="body" sz="quarter" idx="10"/>
          </p:nvPr>
        </p:nvSpPr>
        <p:spPr>
          <a:xfrm>
            <a:off x="586390" y="1434370"/>
            <a:ext cx="11018520" cy="2308324"/>
          </a:xfrm>
        </p:spPr>
        <p:txBody>
          <a:bodyPr wrap="square">
            <a:spAutoFit/>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93915786"/>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itle - Square Photo ">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0"/>
            <a:ext cx="4162425" cy="2733497"/>
          </a:xfrm>
        </p:spPr>
        <p:txBody>
          <a:bodyPr/>
          <a:lstStyle>
            <a:lvl1pPr marL="0" indent="0">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Edit Master text styles</a:t>
            </a:r>
          </a:p>
        </p:txBody>
      </p:sp>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158362" cy="2535236"/>
          </a:xfrm>
        </p:spPr>
        <p:txBody>
          <a:bodyPr anchor="b"/>
          <a:lstStyle>
            <a:lvl1pPr>
              <a:defRPr/>
            </a:lvl1pPr>
          </a:lstStyle>
          <a:p>
            <a:r>
              <a:rPr lang="en-US"/>
              <a:t>Title square photo layout </a:t>
            </a:r>
          </a:p>
        </p:txBody>
      </p:sp>
      <p:sp>
        <p:nvSpPr>
          <p:cNvPr id="6" name="Picture Placeholder" descr="This photo is a 'placeholder' only. Drag or drop your photo here, or click and tap the center to insert a photo.">
            <a:extLst>
              <a:ext uri="{FF2B5EF4-FFF2-40B4-BE49-F238E27FC236}">
                <a16:creationId xmlns:a16="http://schemas.microsoft.com/office/drawing/2014/main" id="{6F37BF82-E3E8-4302-A594-F65960CCC301}"/>
              </a:ext>
            </a:extLst>
          </p:cNvPr>
          <p:cNvSpPr>
            <a:spLocks noGrp="1"/>
          </p:cNvSpPr>
          <p:nvPr>
            <p:ph type="pic" sz="quarter" idx="11" hasCustomPrompt="1"/>
          </p:nvPr>
        </p:nvSpPr>
        <p:spPr bwMode="gray">
          <a:xfrm>
            <a:off x="5334000" y="0"/>
            <a:ext cx="6858000" cy="6858000"/>
          </a:xfrm>
          <a:blipFill>
            <a:blip r:embed="rId2"/>
            <a:stretch>
              <a:fillRect/>
            </a:stretch>
          </a:blipFill>
        </p:spPr>
        <p:txBody>
          <a:bodyPr lIns="0" tIns="2103120" rIns="0" anchor="t" anchorCtr="0">
            <a:noAutofit/>
          </a:bodyPr>
          <a:lstStyle>
            <a:lvl1pPr marL="0" indent="0" algn="ctr">
              <a:lnSpc>
                <a:spcPct val="100000"/>
              </a:lnSpc>
              <a:buNone/>
              <a:defRPr sz="16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2207298333"/>
      </p:ext>
    </p:extLst>
  </p:cSld>
  <p:clrMapOvr>
    <a:masterClrMapping/>
  </p:clrMapOvr>
  <p:transition>
    <p:fade/>
  </p:transition>
  <p:extLst>
    <p:ext uri="{DCECCB84-F9BA-43D5-87BE-67443E8EF086}">
      <p15:sldGuideLst xmlns:p15="http://schemas.microsoft.com/office/powerpoint/2012/main">
        <p15:guide id="2" pos="3360">
          <p15:clr>
            <a:srgbClr val="FBAE40"/>
          </p15:clr>
        </p15:guide>
        <p15:guide id="6" orient="horz" pos="904">
          <p15:clr>
            <a:srgbClr val="5ACBF0"/>
          </p15:clr>
        </p15:guide>
        <p15:guide id="7" orient="horz" pos="1968">
          <p15:clr>
            <a:srgbClr val="5ACBF0"/>
          </p15:clr>
        </p15:guide>
        <p15:guide id="8" orient="horz" pos="2226">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B92DE97-5F35-4963-AC7A-96FEB98062FF}"/>
              </a:ext>
            </a:extLst>
          </p:cNvPr>
          <p:cNvSpPr>
            <a:spLocks noGrp="1"/>
          </p:cNvSpPr>
          <p:nvPr>
            <p:ph type="title"/>
          </p:nvPr>
        </p:nvSpPr>
        <p:spPr>
          <a:xfrm>
            <a:off x="588263" y="585788"/>
            <a:ext cx="4159950" cy="5683249"/>
          </a:xfrm>
        </p:spPr>
        <p:txBody>
          <a:bodyPr anchor="ctr"/>
          <a:lstStyle/>
          <a:p>
            <a:r>
              <a:rPr lang="en-US"/>
              <a:t>Click to edit Master title style</a:t>
            </a:r>
          </a:p>
        </p:txBody>
      </p:sp>
      <p:sp>
        <p:nvSpPr>
          <p:cNvPr id="6" name="Picture Placeholder" descr="This photo is a 'placeholder' only. Drag or drop your photo here, or click and tap the center to insert a photo.">
            <a:extLst>
              <a:ext uri="{FF2B5EF4-FFF2-40B4-BE49-F238E27FC236}">
                <a16:creationId xmlns:a16="http://schemas.microsoft.com/office/drawing/2014/main" id="{15F3E599-A73B-4F6C-B75E-DD31D9CC66E1}"/>
              </a:ext>
            </a:extLst>
          </p:cNvPr>
          <p:cNvSpPr>
            <a:spLocks noGrp="1"/>
          </p:cNvSpPr>
          <p:nvPr>
            <p:ph type="pic" sz="quarter" idx="11" hasCustomPrompt="1"/>
          </p:nvPr>
        </p:nvSpPr>
        <p:spPr bwMode="gray">
          <a:xfrm>
            <a:off x="5334000" y="0"/>
            <a:ext cx="6858000" cy="6858000"/>
          </a:xfrm>
          <a:blipFill>
            <a:blip r:embed="rId2"/>
            <a:stretch>
              <a:fillRect/>
            </a:stretch>
          </a:blipFill>
        </p:spPr>
        <p:txBody>
          <a:bodyPr lIns="0" tIns="2103120" rIns="0" anchor="t" anchorCtr="0">
            <a:noAutofit/>
          </a:bodyPr>
          <a:lstStyle>
            <a:lvl1pPr marL="0" indent="0" algn="ctr">
              <a:lnSpc>
                <a:spcPct val="100000"/>
              </a:lnSpc>
              <a:buNone/>
              <a:defRPr sz="16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3963605088"/>
      </p:ext>
    </p:extLst>
  </p:cSld>
  <p:clrMapOvr>
    <a:masterClrMapping/>
  </p:clrMapOvr>
  <p:transition>
    <p:fade/>
  </p:transition>
  <p:extLst>
    <p:ext uri="{DCECCB84-F9BA-43D5-87BE-67443E8EF086}">
      <p15:sldGuideLst xmlns:p15="http://schemas.microsoft.com/office/powerpoint/2012/main">
        <p15:guide id="2" pos="3360">
          <p15:clr>
            <a:srgbClr val="FBAE40"/>
          </p15:clr>
        </p15:guide>
        <p15:guide id="5" orient="horz" pos="2160">
          <p15:clr>
            <a:srgbClr val="FBAE40"/>
          </p15:clr>
        </p15:guide>
        <p15:guide id="6" pos="2991">
          <p15:clr>
            <a:srgbClr val="5ACBF0"/>
          </p15:clr>
        </p15:guide>
        <p15:guide id="7" pos="3728">
          <p15:clr>
            <a:srgbClr val="C35EA4"/>
          </p15:clr>
        </p15:guide>
        <p15:guide id="8" pos="3544">
          <p15:clr>
            <a:srgbClr val="A4A3A4"/>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Square Photo 2">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4E2C6C6-B442-4DE7-9C6C-405B9005314D}"/>
              </a:ext>
            </a:extLst>
          </p:cNvPr>
          <p:cNvSpPr>
            <a:spLocks noGrp="1"/>
          </p:cNvSpPr>
          <p:nvPr>
            <p:ph type="title" hasCustomPrompt="1"/>
          </p:nvPr>
        </p:nvSpPr>
        <p:spPr>
          <a:xfrm>
            <a:off x="588263" y="2996526"/>
            <a:ext cx="4163125" cy="3272512"/>
          </a:xfrm>
        </p:spPr>
        <p:txBody>
          <a:bodyPr anchor="t"/>
          <a:lstStyle>
            <a:lvl1pPr>
              <a:defRPr sz="2800"/>
            </a:lvl1pPr>
          </a:lstStyle>
          <a:p>
            <a:r>
              <a:rPr lang="en-US"/>
              <a:t>Square photo layout with smaller text</a:t>
            </a:r>
          </a:p>
        </p:txBody>
      </p:sp>
      <p:sp>
        <p:nvSpPr>
          <p:cNvPr id="6" name="Picture Placeholder" descr="This photo is a 'placeholder' only. Drag or drop your photo here, or click and tap the center to insert a photo.">
            <a:extLst>
              <a:ext uri="{FF2B5EF4-FFF2-40B4-BE49-F238E27FC236}">
                <a16:creationId xmlns:a16="http://schemas.microsoft.com/office/drawing/2014/main" id="{455BA74A-B68F-4C77-B673-234DE65CED94}"/>
              </a:ext>
            </a:extLst>
          </p:cNvPr>
          <p:cNvSpPr>
            <a:spLocks noGrp="1"/>
          </p:cNvSpPr>
          <p:nvPr>
            <p:ph type="pic" sz="quarter" idx="11" hasCustomPrompt="1"/>
          </p:nvPr>
        </p:nvSpPr>
        <p:spPr bwMode="gray">
          <a:xfrm>
            <a:off x="5334000" y="0"/>
            <a:ext cx="6858000" cy="6858000"/>
          </a:xfrm>
          <a:blipFill>
            <a:blip r:embed="rId2"/>
            <a:stretch>
              <a:fillRect/>
            </a:stretch>
          </a:blipFill>
        </p:spPr>
        <p:txBody>
          <a:bodyPr lIns="0" tIns="2103120" rIns="0" anchor="t" anchorCtr="0">
            <a:noAutofit/>
          </a:bodyPr>
          <a:lstStyle>
            <a:lvl1pPr marL="0" indent="0" algn="ctr">
              <a:lnSpc>
                <a:spcPct val="100000"/>
              </a:lnSpc>
              <a:buNone/>
              <a:defRPr sz="16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12817343"/>
      </p:ext>
    </p:extLst>
  </p:cSld>
  <p:clrMapOvr>
    <a:masterClrMapping/>
  </p:clrMapOvr>
  <p:transition>
    <p:fade/>
  </p:transition>
  <p:extLst>
    <p:ext uri="{DCECCB84-F9BA-43D5-87BE-67443E8EF086}">
      <p15:sldGuideLst xmlns:p15="http://schemas.microsoft.com/office/powerpoint/2012/main">
        <p15:guide id="2" pos="3360">
          <p15:clr>
            <a:srgbClr val="FBAE40"/>
          </p15:clr>
        </p15:guide>
        <p15:guide id="3" orient="horz" pos="1877">
          <p15:clr>
            <a:srgbClr val="5ACBF0"/>
          </p15:clr>
        </p15:guide>
        <p15:guide id="4" pos="3731">
          <p15:clr>
            <a:srgbClr val="C35EA4"/>
          </p15:clr>
        </p15:guide>
        <p15:guide id="5" pos="2993">
          <p15:clr>
            <a:srgbClr val="5ACBF0"/>
          </p15:clr>
        </p15:guide>
        <p15:guide id="6" pos="3547">
          <p15:clr>
            <a:srgbClr val="A4A3A4"/>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op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E01E45-D858-46CB-8C37-2ADA7A8B4F38}"/>
              </a:ext>
            </a:extLst>
          </p:cNvPr>
          <p:cNvSpPr>
            <a:spLocks noGrp="1"/>
          </p:cNvSpPr>
          <p:nvPr>
            <p:ph type="title"/>
          </p:nvPr>
        </p:nvSpPr>
        <p:spPr>
          <a:xfrm>
            <a:off x="588263" y="5157216"/>
            <a:ext cx="11018520" cy="1111822"/>
          </a:xfrm>
        </p:spPr>
        <p:txBody>
          <a:bodyPr anchor="ctr"/>
          <a:lstStyle>
            <a:lvl1pPr algn="ctr">
              <a:defRPr/>
            </a:lvl1pPr>
          </a:lstStyle>
          <a:p>
            <a:r>
              <a:rPr lang="en-US"/>
              <a:t>Click to edit Master title style</a:t>
            </a:r>
          </a:p>
        </p:txBody>
      </p:sp>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F5BA314-EEF1-4FA5-9421-10A3E09F299D}"/>
              </a:ext>
            </a:extLst>
          </p:cNvPr>
          <p:cNvSpPr>
            <a:spLocks noGrp="1"/>
          </p:cNvSpPr>
          <p:nvPr>
            <p:ph type="pic" sz="quarter" idx="11" hasCustomPrompt="1"/>
          </p:nvPr>
        </p:nvSpPr>
        <p:spPr bwMode="gray">
          <a:xfrm>
            <a:off x="0" y="0"/>
            <a:ext cx="12192000" cy="4572000"/>
          </a:xfrm>
          <a:blipFill>
            <a:blip r:embed="rId2"/>
            <a:stretch>
              <a:fillRect/>
            </a:stretch>
          </a:blipFill>
        </p:spPr>
        <p:txBody>
          <a:bodyPr vert="horz" wrap="square" lIns="0" tIns="1097280" rIns="0" bIns="0" rtlCol="0" anchor="t" anchorCtr="0">
            <a:noAutofit/>
          </a:bodyPr>
          <a:lstStyle>
            <a:lvl1pPr marL="0" indent="0" algn="ctr">
              <a:buNone/>
              <a:defRPr lang="en-US" sz="1400" b="1" dirty="0">
                <a:solidFill>
                  <a:srgbClr val="FFFFFF"/>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3316983810"/>
      </p:ext>
    </p:extLst>
  </p:cSld>
  <p:clrMapOvr>
    <a:masterClrMapping/>
  </p:clrMapOvr>
  <p:transition>
    <p:fade/>
  </p:transition>
  <p:extLst>
    <p:ext uri="{DCECCB84-F9BA-43D5-87BE-67443E8EF086}">
      <p15:sldGuideLst xmlns:p15="http://schemas.microsoft.com/office/powerpoint/2012/main">
        <p15:guide id="5" orient="horz" pos="2880">
          <p15:clr>
            <a:srgbClr val="5ACBF0"/>
          </p15:clr>
        </p15:guide>
        <p15:guide id="6" orient="horz" pos="3600">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Bottom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563AC-3A0B-4839-A9DC-F00E8E5411A6}"/>
              </a:ext>
            </a:extLst>
          </p:cNvPr>
          <p:cNvSpPr>
            <a:spLocks noGrp="1"/>
          </p:cNvSpPr>
          <p:nvPr>
            <p:ph type="title"/>
          </p:nvPr>
        </p:nvSpPr>
        <p:spPr>
          <a:xfrm>
            <a:off x="588263" y="585788"/>
            <a:ext cx="11018520" cy="1114996"/>
          </a:xfrm>
        </p:spPr>
        <p:txBody>
          <a:bodyPr anchor="ctr"/>
          <a:lstStyle>
            <a:lvl1pPr algn="ctr">
              <a:defRPr/>
            </a:lvl1pPr>
          </a:lstStyle>
          <a:p>
            <a:r>
              <a:rPr lang="en-US"/>
              <a:t>Click to edit Master title style</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A5C5B845-DAAF-49C9-A801-CF0C1DCAF2F1}"/>
              </a:ext>
            </a:extLst>
          </p:cNvPr>
          <p:cNvSpPr>
            <a:spLocks noGrp="1"/>
          </p:cNvSpPr>
          <p:nvPr>
            <p:ph type="pic" sz="quarter" idx="11" hasCustomPrompt="1"/>
          </p:nvPr>
        </p:nvSpPr>
        <p:spPr bwMode="gray">
          <a:xfrm>
            <a:off x="0" y="2286000"/>
            <a:ext cx="12192000" cy="4572000"/>
          </a:xfrm>
          <a:blipFill>
            <a:blip r:embed="rId2"/>
            <a:stretch>
              <a:fillRect/>
            </a:stretch>
          </a:blipFill>
        </p:spPr>
        <p:txBody>
          <a:bodyPr vert="horz" wrap="square" lIns="0" tIns="1097280" rIns="0" bIns="0" rtlCol="0" anchor="t" anchorCtr="0">
            <a:noAutofit/>
          </a:bodyPr>
          <a:lstStyle>
            <a:lvl1pPr marL="0" indent="0" algn="ctr">
              <a:buNone/>
              <a:defRPr lang="en-US" sz="1400" b="1" dirty="0">
                <a:solidFill>
                  <a:srgbClr val="FFFFFF"/>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2399443938"/>
      </p:ext>
    </p:extLst>
  </p:cSld>
  <p:clrMapOvr>
    <a:masterClrMapping/>
  </p:clrMapOvr>
  <p:transition>
    <p:fade/>
  </p:transition>
  <p:extLst>
    <p:ext uri="{DCECCB84-F9BA-43D5-87BE-67443E8EF086}">
      <p15:sldGuideLst xmlns:p15="http://schemas.microsoft.com/office/powerpoint/2012/main">
        <p15:guide id="5" orient="horz" pos="1440">
          <p15:clr>
            <a:srgbClr val="5ACBF0"/>
          </p15:clr>
        </p15:guide>
        <p15:guide id="6" orient="horz" pos="720">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wo picture content">
    <p:spTree>
      <p:nvGrpSpPr>
        <p:cNvPr id="1" name=""/>
        <p:cNvGrpSpPr/>
        <p:nvPr/>
      </p:nvGrpSpPr>
      <p:grpSpPr>
        <a:xfrm>
          <a:off x="0" y="0"/>
          <a:ext cx="0" cy="0"/>
          <a:chOff x="0" y="0"/>
          <a:chExt cx="0" cy="0"/>
        </a:xfrm>
      </p:grpSpPr>
      <p:sp>
        <p:nvSpPr>
          <p:cNvPr id="7" name="Picture Placeholder" descr="This photo is a 'placeholder' only. Drag or drop your photo here, or click and tap the center to insert a photo.">
            <a:extLst>
              <a:ext uri="{FF2B5EF4-FFF2-40B4-BE49-F238E27FC236}">
                <a16:creationId xmlns:a16="http://schemas.microsoft.com/office/drawing/2014/main" id="{950B0ADB-4CF2-43A8-A831-1FED85185F53}"/>
              </a:ext>
            </a:extLst>
          </p:cNvPr>
          <p:cNvSpPr>
            <a:spLocks noGrp="1"/>
          </p:cNvSpPr>
          <p:nvPr>
            <p:ph type="pic" sz="quarter" idx="13" hasCustomPrompt="1"/>
          </p:nvPr>
        </p:nvSpPr>
        <p:spPr bwMode="gray">
          <a:xfrm>
            <a:off x="582612" y="2025650"/>
            <a:ext cx="5367528" cy="3474720"/>
          </a:xfrm>
          <a:blipFill>
            <a:blip r:embed="rId2"/>
            <a:stretch>
              <a:fillRect/>
            </a:stretch>
          </a:blipFill>
        </p:spPr>
        <p:txBody>
          <a:bodyPr vert="horz" wrap="square" lIns="0" tIns="0" rIns="0" bIns="1188720" rtlCol="0" anchor="ctr" anchorCtr="0">
            <a:noAutofit/>
          </a:bodyPr>
          <a:lstStyle>
            <a:lvl1pPr marL="0" indent="0" algn="ctr">
              <a:buNone/>
              <a:defRPr lang="en-US" sz="1000" b="1" dirty="0">
                <a:solidFill>
                  <a:srgbClr val="FFFFFF"/>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4199" y="5689600"/>
            <a:ext cx="5367528" cy="579438"/>
          </a:xfrm>
        </p:spPr>
        <p:txBody>
          <a:bodyPr/>
          <a:lstStyle>
            <a:lvl1pPr marL="0" indent="0" algn="ctr">
              <a:spcBef>
                <a:spcPts val="0"/>
              </a:spcBef>
              <a:buNone/>
              <a:defRPr sz="2000"/>
            </a:lvl1pPr>
          </a:lstStyle>
          <a:p>
            <a:pPr lvl="0"/>
            <a:r>
              <a:rPr lang="en-US"/>
              <a:t>Edit Master text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1860" y="5689600"/>
            <a:ext cx="5367528" cy="579438"/>
          </a:xfrm>
        </p:spPr>
        <p:txBody>
          <a:bodyPr/>
          <a:lstStyle>
            <a:lvl1pPr marL="0" indent="0" algn="ctr">
              <a:spcBef>
                <a:spcPts val="0"/>
              </a:spcBef>
              <a:buNone/>
              <a:defRPr sz="2000"/>
            </a:lvl1pPr>
          </a:lstStyle>
          <a:p>
            <a:pPr lvl="0"/>
            <a:r>
              <a:rPr lang="en-US"/>
              <a:t>Edit Master text</a:t>
            </a:r>
          </a:p>
        </p:txBody>
      </p:sp>
      <p:sp>
        <p:nvSpPr>
          <p:cNvPr id="3" name="Title 2">
            <a:extLst>
              <a:ext uri="{FF2B5EF4-FFF2-40B4-BE49-F238E27FC236}">
                <a16:creationId xmlns:a16="http://schemas.microsoft.com/office/drawing/2014/main" id="{027DCA08-1117-4B11-AEFD-AAB2B33543F9}"/>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FE6EFC90-EAD0-4561-8EB5-3A7AE2F152FC}"/>
              </a:ext>
            </a:extLst>
          </p:cNvPr>
          <p:cNvSpPr>
            <a:spLocks noGrp="1"/>
          </p:cNvSpPr>
          <p:nvPr>
            <p:ph type="pic" sz="quarter" idx="19" hasCustomPrompt="1"/>
          </p:nvPr>
        </p:nvSpPr>
        <p:spPr bwMode="gray">
          <a:xfrm>
            <a:off x="6241860" y="2025650"/>
            <a:ext cx="5367528" cy="3474720"/>
          </a:xfrm>
          <a:blipFill>
            <a:blip r:embed="rId2"/>
            <a:stretch>
              <a:fillRect/>
            </a:stretch>
          </a:blipFill>
        </p:spPr>
        <p:txBody>
          <a:bodyPr vert="horz" wrap="square" lIns="0" tIns="0" rIns="0" bIns="1188720" rtlCol="0" anchor="ctr" anchorCtr="0">
            <a:noAutofit/>
          </a:bodyPr>
          <a:lstStyle>
            <a:lvl1pPr marL="0" indent="0" algn="ctr">
              <a:buNone/>
              <a:defRPr lang="en-US" sz="1000" b="1" dirty="0">
                <a:solidFill>
                  <a:srgbClr val="FFFFFF"/>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3973146739"/>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3749">
          <p15:clr>
            <a:srgbClr val="5ACBF0"/>
          </p15:clr>
        </p15:guide>
        <p15:guide id="7" pos="3931">
          <p15:clr>
            <a:srgbClr val="5ACBF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hree picture content">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5689600"/>
            <a:ext cx="3475037" cy="579438"/>
          </a:xfrm>
        </p:spPr>
        <p:txBody>
          <a:bodyPr/>
          <a:lstStyle>
            <a:lvl1pPr marL="0" indent="0" algn="ctr">
              <a:spcBef>
                <a:spcPts val="0"/>
              </a:spcBef>
              <a:buNone/>
              <a:defRPr sz="2000"/>
            </a:lvl1pPr>
          </a:lstStyle>
          <a:p>
            <a:pPr lvl="0"/>
            <a:r>
              <a:rPr lang="en-US"/>
              <a:t>Edit Master text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4358640" y="5689600"/>
            <a:ext cx="3475037" cy="579438"/>
          </a:xfrm>
        </p:spPr>
        <p:txBody>
          <a:bodyPr/>
          <a:lstStyle>
            <a:lvl1pPr marL="0" indent="0" algn="ctr">
              <a:spcBef>
                <a:spcPts val="0"/>
              </a:spcBef>
              <a:buNone/>
              <a:defRPr sz="2000"/>
            </a:lvl1pPr>
          </a:lstStyle>
          <a:p>
            <a:pPr lvl="0"/>
            <a:r>
              <a:rPr lang="en-US"/>
              <a:t>Edit Master text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8134351" y="5689600"/>
            <a:ext cx="3475037" cy="579438"/>
          </a:xfrm>
        </p:spPr>
        <p:txBody>
          <a:bodyPr/>
          <a:lstStyle>
            <a:lvl1pPr marL="0" indent="0" algn="ctr">
              <a:spcBef>
                <a:spcPts val="0"/>
              </a:spcBef>
              <a:buNone/>
              <a:defRPr sz="2000"/>
            </a:lvl1pPr>
          </a:lstStyle>
          <a:p>
            <a:pPr lvl="0"/>
            <a:r>
              <a:rPr lang="en-US"/>
              <a:t>Edit Master text</a:t>
            </a:r>
          </a:p>
        </p:txBody>
      </p:sp>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C012BEEB-AF27-4BE4-A925-96C953F4316E}"/>
              </a:ext>
            </a:extLst>
          </p:cNvPr>
          <p:cNvSpPr>
            <a:spLocks noGrp="1"/>
          </p:cNvSpPr>
          <p:nvPr>
            <p:ph type="pic" sz="quarter" idx="19" hasCustomPrompt="1"/>
          </p:nvPr>
        </p:nvSpPr>
        <p:spPr bwMode="gray">
          <a:xfrm>
            <a:off x="582612" y="2025650"/>
            <a:ext cx="3474720" cy="3474720"/>
          </a:xfrm>
          <a:blipFill>
            <a:blip r:embed="rId2"/>
            <a:stretch>
              <a:fillRect/>
            </a:stretch>
          </a:blipFill>
        </p:spPr>
        <p:txBody>
          <a:bodyPr lIns="0" tIns="0" rIns="0" bIns="1005840" anchor="ctr" anchorCtr="0">
            <a:noAutofit/>
          </a:bodyPr>
          <a:lstStyle>
            <a:lvl1pPr marL="0" marR="0" indent="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lang="en-US" sz="800" b="1" kern="1200" spc="0" baseline="0" dirty="0">
                <a:solidFill>
                  <a:srgbClr val="FFFFFF"/>
                </a:solidFill>
                <a:latin typeface="+mn-lt"/>
                <a:ea typeface="+mn-ea"/>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24995D37-C1DF-401B-B505-1D64A3229EB3}"/>
              </a:ext>
            </a:extLst>
          </p:cNvPr>
          <p:cNvSpPr>
            <a:spLocks noGrp="1"/>
          </p:cNvSpPr>
          <p:nvPr>
            <p:ph type="pic" sz="quarter" idx="20" hasCustomPrompt="1"/>
          </p:nvPr>
        </p:nvSpPr>
        <p:spPr bwMode="gray">
          <a:xfrm>
            <a:off x="4358957" y="2025650"/>
            <a:ext cx="3474720" cy="3474720"/>
          </a:xfrm>
          <a:blipFill>
            <a:blip r:embed="rId2"/>
            <a:stretch>
              <a:fillRect/>
            </a:stretch>
          </a:blipFill>
        </p:spPr>
        <p:txBody>
          <a:bodyPr lIns="0" tIns="0" rIns="0" bIns="1005840" anchor="ctr" anchorCtr="0">
            <a:noAutofit/>
          </a:bodyPr>
          <a:lstStyle>
            <a:lvl1pPr marL="0" marR="0" indent="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lang="en-US" sz="800" b="1" kern="1200" spc="0" baseline="0" dirty="0">
                <a:solidFill>
                  <a:srgbClr val="FFFFFF"/>
                </a:solidFill>
                <a:latin typeface="+mn-lt"/>
                <a:ea typeface="+mn-ea"/>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39B5646A-BFF7-4F8B-9C11-D90E34758EEF}"/>
              </a:ext>
            </a:extLst>
          </p:cNvPr>
          <p:cNvSpPr>
            <a:spLocks noGrp="1"/>
          </p:cNvSpPr>
          <p:nvPr>
            <p:ph type="pic" sz="quarter" idx="21" hasCustomPrompt="1"/>
          </p:nvPr>
        </p:nvSpPr>
        <p:spPr bwMode="gray">
          <a:xfrm>
            <a:off x="8134509" y="2025650"/>
            <a:ext cx="3474720" cy="3474720"/>
          </a:xfrm>
          <a:blipFill>
            <a:blip r:embed="rId2"/>
            <a:stretch>
              <a:fillRect/>
            </a:stretch>
          </a:blipFill>
        </p:spPr>
        <p:txBody>
          <a:bodyPr lIns="0" tIns="0" rIns="0" bIns="1005840" anchor="ctr" anchorCtr="0">
            <a:noAutofit/>
          </a:bodyPr>
          <a:lstStyle>
            <a:lvl1pPr marL="0" marR="0" indent="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lang="en-US" sz="800" b="1" kern="1200" spc="0" baseline="0" dirty="0">
                <a:solidFill>
                  <a:srgbClr val="FFFFFF"/>
                </a:solidFill>
                <a:latin typeface="+mn-lt"/>
                <a:ea typeface="+mn-ea"/>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2852838499"/>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2557">
          <p15:clr>
            <a:srgbClr val="5ACBF0"/>
          </p15:clr>
        </p15:guide>
        <p15:guide id="7" pos="2744">
          <p15:clr>
            <a:srgbClr val="5ACBF0"/>
          </p15:clr>
        </p15:guide>
        <p15:guide id="8" pos="4936">
          <p15:clr>
            <a:srgbClr val="5ACBF0"/>
          </p15:clr>
        </p15:guide>
        <p15:guide id="9" pos="5123">
          <p15:clr>
            <a:srgbClr val="5ACBF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Four picture content">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4753938"/>
            <a:ext cx="2532888" cy="1515100"/>
          </a:xfrm>
        </p:spPr>
        <p:txBody>
          <a:bodyPr/>
          <a:lstStyle>
            <a:lvl1pPr marL="0" indent="0" algn="ctr">
              <a:spcBef>
                <a:spcPts val="0"/>
              </a:spcBef>
              <a:buNone/>
              <a:defRPr sz="2000"/>
            </a:lvl1pPr>
          </a:lstStyle>
          <a:p>
            <a:pPr lvl="0"/>
            <a:r>
              <a:rPr lang="en-US"/>
              <a:t>Edit Master text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3413908" y="4753938"/>
            <a:ext cx="2532888" cy="1515100"/>
          </a:xfrm>
        </p:spPr>
        <p:txBody>
          <a:bodyPr/>
          <a:lstStyle>
            <a:lvl1pPr marL="0" indent="0" algn="ctr">
              <a:spcBef>
                <a:spcPts val="0"/>
              </a:spcBef>
              <a:buNone/>
              <a:defRPr sz="2000"/>
            </a:lvl1pPr>
          </a:lstStyle>
          <a:p>
            <a:pPr lvl="0"/>
            <a:r>
              <a:rPr lang="en-US"/>
              <a:t>Edit Master text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5204" y="4753938"/>
            <a:ext cx="2532888" cy="1515100"/>
          </a:xfrm>
        </p:spPr>
        <p:txBody>
          <a:bodyPr/>
          <a:lstStyle>
            <a:lvl1pPr marL="0" indent="0" algn="ctr">
              <a:spcBef>
                <a:spcPts val="0"/>
              </a:spcBef>
              <a:buNone/>
              <a:defRPr sz="2000"/>
            </a:lvl1pPr>
          </a:lstStyle>
          <a:p>
            <a:pPr lvl="0"/>
            <a:r>
              <a:rPr lang="en-US"/>
              <a:t>Edit Master text</a:t>
            </a:r>
          </a:p>
        </p:txBody>
      </p:sp>
      <p:sp>
        <p:nvSpPr>
          <p:cNvPr id="15" name="Text Placeholder 3">
            <a:extLst>
              <a:ext uri="{FF2B5EF4-FFF2-40B4-BE49-F238E27FC236}">
                <a16:creationId xmlns:a16="http://schemas.microsoft.com/office/drawing/2014/main" id="{38E883C1-8203-4549-AF30-B96AEC45AC68}"/>
              </a:ext>
            </a:extLst>
          </p:cNvPr>
          <p:cNvSpPr>
            <a:spLocks noGrp="1"/>
          </p:cNvSpPr>
          <p:nvPr>
            <p:ph type="body" sz="quarter" idx="20"/>
          </p:nvPr>
        </p:nvSpPr>
        <p:spPr>
          <a:xfrm>
            <a:off x="9076500" y="4753938"/>
            <a:ext cx="2532888" cy="1515100"/>
          </a:xfrm>
        </p:spPr>
        <p:txBody>
          <a:bodyPr/>
          <a:lstStyle>
            <a:lvl1pPr marL="0" indent="0" algn="ctr">
              <a:spcBef>
                <a:spcPts val="0"/>
              </a:spcBef>
              <a:buNone/>
              <a:defRPr sz="2000"/>
            </a:lvl1pPr>
          </a:lstStyle>
          <a:p>
            <a:pPr lvl="0"/>
            <a:r>
              <a:rPr lang="en-US"/>
              <a:t>Edit Master text</a:t>
            </a:r>
          </a:p>
        </p:txBody>
      </p:sp>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331EA60F-C2E5-44CF-9E71-9122048BCB11}"/>
              </a:ext>
            </a:extLst>
          </p:cNvPr>
          <p:cNvSpPr>
            <a:spLocks noGrp="1"/>
          </p:cNvSpPr>
          <p:nvPr>
            <p:ph type="pic" sz="quarter" idx="21" hasCustomPrompt="1"/>
          </p:nvPr>
        </p:nvSpPr>
        <p:spPr bwMode="gray">
          <a:xfrm>
            <a:off x="582612" y="2025650"/>
            <a:ext cx="2532888" cy="2532888"/>
          </a:xfrm>
          <a:blipFill>
            <a:blip r:embed="rId2"/>
            <a:stretch>
              <a:fillRect/>
            </a:stretch>
          </a:blipFill>
        </p:spPr>
        <p:txBody>
          <a:bodyPr lIns="0" tIns="0" rIns="0" bIns="731520" anchor="ctr" anchorCtr="0">
            <a:noAutofit/>
          </a:bodyPr>
          <a:lstStyle>
            <a:lvl1pPr marL="0" marR="0" indent="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lang="en-US" sz="600" b="1" kern="1200" spc="0" baseline="0" dirty="0">
                <a:solidFill>
                  <a:srgbClr val="FFFFFF"/>
                </a:solidFill>
                <a:latin typeface="+mn-lt"/>
                <a:ea typeface="+mn-ea"/>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20" name="Picture Placeholder" descr="This photo is a 'placeholder' only. Drag or drop your photo here, or click and tap the center to insert a photo.">
            <a:extLst>
              <a:ext uri="{FF2B5EF4-FFF2-40B4-BE49-F238E27FC236}">
                <a16:creationId xmlns:a16="http://schemas.microsoft.com/office/drawing/2014/main" id="{FAC7B678-C66A-477F-9C20-81FB29F5A78D}"/>
              </a:ext>
            </a:extLst>
          </p:cNvPr>
          <p:cNvSpPr>
            <a:spLocks noGrp="1"/>
          </p:cNvSpPr>
          <p:nvPr>
            <p:ph type="pic" sz="quarter" idx="22" hasCustomPrompt="1"/>
          </p:nvPr>
        </p:nvSpPr>
        <p:spPr bwMode="gray">
          <a:xfrm>
            <a:off x="3413908" y="2025650"/>
            <a:ext cx="2532888" cy="2532888"/>
          </a:xfrm>
          <a:blipFill>
            <a:blip r:embed="rId2"/>
            <a:stretch>
              <a:fillRect/>
            </a:stretch>
          </a:blipFill>
        </p:spPr>
        <p:txBody>
          <a:bodyPr lIns="0" tIns="0" rIns="0" bIns="731520" anchor="ctr" anchorCtr="0">
            <a:noAutofit/>
          </a:bodyPr>
          <a:lstStyle>
            <a:lvl1pPr marL="0" marR="0" indent="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lang="en-US" sz="600" b="1" kern="1200" spc="0" baseline="0" dirty="0">
                <a:solidFill>
                  <a:srgbClr val="FFFFFF"/>
                </a:solidFill>
                <a:latin typeface="+mn-lt"/>
                <a:ea typeface="+mn-ea"/>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21" name="Picture Placeholder" descr="This photo is a 'placeholder' only. Drag or drop your photo here, or click and tap the center to insert a photo.">
            <a:extLst>
              <a:ext uri="{FF2B5EF4-FFF2-40B4-BE49-F238E27FC236}">
                <a16:creationId xmlns:a16="http://schemas.microsoft.com/office/drawing/2014/main" id="{35EF5F3E-132E-40A3-85A1-5C33DF01F1A4}"/>
              </a:ext>
            </a:extLst>
          </p:cNvPr>
          <p:cNvSpPr>
            <a:spLocks noGrp="1"/>
          </p:cNvSpPr>
          <p:nvPr>
            <p:ph type="pic" sz="quarter" idx="23" hasCustomPrompt="1"/>
          </p:nvPr>
        </p:nvSpPr>
        <p:spPr bwMode="gray">
          <a:xfrm>
            <a:off x="6245204" y="2025650"/>
            <a:ext cx="2532888" cy="2532888"/>
          </a:xfrm>
          <a:blipFill>
            <a:blip r:embed="rId2"/>
            <a:stretch>
              <a:fillRect/>
            </a:stretch>
          </a:blipFill>
        </p:spPr>
        <p:txBody>
          <a:bodyPr lIns="0" tIns="0" rIns="0" bIns="731520" anchor="ctr" anchorCtr="0">
            <a:noAutofit/>
          </a:bodyPr>
          <a:lstStyle>
            <a:lvl1pPr marL="0" marR="0" indent="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lang="en-US" sz="600" b="1" kern="1200" spc="0" baseline="0" dirty="0">
                <a:solidFill>
                  <a:srgbClr val="FFFFFF"/>
                </a:solidFill>
                <a:latin typeface="+mn-lt"/>
                <a:ea typeface="+mn-ea"/>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22" name="Picture Placeholder" descr="This photo is a 'placeholder' only. Drag or drop your photo here, or click and tap the center to insert a photo.">
            <a:extLst>
              <a:ext uri="{FF2B5EF4-FFF2-40B4-BE49-F238E27FC236}">
                <a16:creationId xmlns:a16="http://schemas.microsoft.com/office/drawing/2014/main" id="{805EC638-22DD-4F5B-86E4-0BD8DEE540C0}"/>
              </a:ext>
            </a:extLst>
          </p:cNvPr>
          <p:cNvSpPr>
            <a:spLocks noGrp="1"/>
          </p:cNvSpPr>
          <p:nvPr>
            <p:ph type="pic" sz="quarter" idx="24" hasCustomPrompt="1"/>
          </p:nvPr>
        </p:nvSpPr>
        <p:spPr bwMode="gray">
          <a:xfrm>
            <a:off x="9073895" y="2025650"/>
            <a:ext cx="2532888" cy="2532888"/>
          </a:xfrm>
          <a:blipFill>
            <a:blip r:embed="rId2"/>
            <a:stretch>
              <a:fillRect/>
            </a:stretch>
          </a:blipFill>
        </p:spPr>
        <p:txBody>
          <a:bodyPr lIns="0" tIns="0" rIns="0" bIns="731520" anchor="ctr" anchorCtr="0">
            <a:noAutofit/>
          </a:bodyPr>
          <a:lstStyle>
            <a:lvl1pPr marL="0" marR="0" indent="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lang="en-US" sz="600" b="1" kern="1200" spc="0" baseline="0" dirty="0">
                <a:solidFill>
                  <a:srgbClr val="FFFFFF"/>
                </a:solidFill>
                <a:latin typeface="+mn-lt"/>
                <a:ea typeface="+mn-ea"/>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1304565684"/>
      </p:ext>
    </p:extLst>
  </p:cSld>
  <p:clrMapOvr>
    <a:masterClrMapping/>
  </p:clrMapOvr>
  <p:transition>
    <p:fade/>
  </p:transition>
  <p:extLst>
    <p:ext uri="{DCECCB84-F9BA-43D5-87BE-67443E8EF086}">
      <p15:sldGuideLst xmlns:p15="http://schemas.microsoft.com/office/powerpoint/2012/main">
        <p15:guide id="3" orient="horz" pos="2993">
          <p15:clr>
            <a:srgbClr val="5ACBF0"/>
          </p15:clr>
        </p15:guide>
        <p15:guide id="4" orient="horz" pos="127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Screenshot and caption">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9D883269-C75C-4B87-8CD9-BE4E94E2BFF3}"/>
              </a:ext>
            </a:extLst>
          </p:cNvPr>
          <p:cNvSpPr>
            <a:spLocks noGrp="1"/>
          </p:cNvSpPr>
          <p:nvPr>
            <p:ph type="title"/>
          </p:nvPr>
        </p:nvSpPr>
        <p:spPr/>
        <p:txBody>
          <a:bodyPr/>
          <a:lstStyle/>
          <a:p>
            <a:r>
              <a:rPr lang="en-US"/>
              <a:t>Click to edit Master title style</a:t>
            </a:r>
          </a:p>
        </p:txBody>
      </p:sp>
      <p:sp>
        <p:nvSpPr>
          <p:cNvPr id="4" name="Text Placeholder 3">
            <a:extLst>
              <a:ext uri="{FF2B5EF4-FFF2-40B4-BE49-F238E27FC236}">
                <a16:creationId xmlns:a16="http://schemas.microsoft.com/office/drawing/2014/main" id="{52C923CE-7CB3-4CF0-AAA2-722B1683A109}"/>
              </a:ext>
            </a:extLst>
          </p:cNvPr>
          <p:cNvSpPr>
            <a:spLocks noGrp="1"/>
          </p:cNvSpPr>
          <p:nvPr>
            <p:ph type="body" sz="quarter" idx="13" hasCustomPrompt="1"/>
          </p:nvPr>
        </p:nvSpPr>
        <p:spPr>
          <a:xfrm>
            <a:off x="8115300" y="2017713"/>
            <a:ext cx="3494088" cy="4251325"/>
          </a:xfrm>
        </p:spPr>
        <p:txBody>
          <a:bodyPr/>
          <a:lstStyle>
            <a:lvl1pPr marL="0" indent="0">
              <a:buFontTx/>
              <a:buNone/>
              <a:defRPr sz="2000"/>
            </a:lvl1pPr>
          </a:lstStyle>
          <a:p>
            <a:pPr lvl="0"/>
            <a:r>
              <a:rPr lang="en-US"/>
              <a:t>Add a caption</a:t>
            </a:r>
          </a:p>
        </p:txBody>
      </p:sp>
      <p:sp>
        <p:nvSpPr>
          <p:cNvPr id="3" name="Picture Placeholder 2" descr="This screenshot is a 'placeholder' only. Drag or drop your screen shot here, or click and tap the center to insert a photo.">
            <a:extLst>
              <a:ext uri="{FF2B5EF4-FFF2-40B4-BE49-F238E27FC236}">
                <a16:creationId xmlns:a16="http://schemas.microsoft.com/office/drawing/2014/main" id="{32952E5A-3BE5-4580-872E-DC3A31E8D445}"/>
              </a:ext>
            </a:extLst>
          </p:cNvPr>
          <p:cNvSpPr>
            <a:spLocks noGrp="1"/>
          </p:cNvSpPr>
          <p:nvPr>
            <p:ph type="pic" sz="quarter" idx="12" hasCustomPrompt="1"/>
          </p:nvPr>
        </p:nvSpPr>
        <p:spPr bwMode="gray">
          <a:xfrm>
            <a:off x="582612" y="1436688"/>
            <a:ext cx="7253288" cy="4832350"/>
          </a:xfrm>
          <a:blipFill>
            <a:blip r:embed="rId2"/>
            <a:stretch>
              <a:fillRect/>
            </a:stretch>
          </a:blipFill>
        </p:spPr>
        <p:txBody>
          <a:bodyPr bIns="1005840" anchor="ctr">
            <a:noAutofit/>
          </a:bodyPr>
          <a:lstStyle>
            <a:lvl1pPr marL="0" indent="0" algn="ctr">
              <a:buNone/>
              <a:defRPr sz="1000" b="1">
                <a:solidFill>
                  <a:srgbClr val="000000"/>
                </a:solidFill>
              </a:defRPr>
            </a:lvl1pPr>
          </a:lstStyle>
          <a:p>
            <a:r>
              <a:rPr lang="en-US"/>
              <a:t>Drag &amp; drop a screenshot </a:t>
            </a:r>
            <a:br>
              <a:rPr lang="en-US"/>
            </a:br>
            <a:r>
              <a:rPr lang="en-US"/>
              <a:t>here or click or tap icon </a:t>
            </a:r>
            <a:br>
              <a:rPr lang="en-US"/>
            </a:br>
            <a:r>
              <a:rPr lang="en-US"/>
              <a:t>below to insert </a:t>
            </a:r>
          </a:p>
        </p:txBody>
      </p:sp>
    </p:spTree>
    <p:extLst>
      <p:ext uri="{BB962C8B-B14F-4D97-AF65-F5344CB8AC3E}">
        <p14:creationId xmlns:p14="http://schemas.microsoft.com/office/powerpoint/2010/main" val="1697664293"/>
      </p:ext>
    </p:extLst>
  </p:cSld>
  <p:clrMapOvr>
    <a:masterClrMapping/>
  </p:clrMapOvr>
  <p:transition>
    <p:fade/>
  </p:transition>
  <p:extLst>
    <p:ext uri="{DCECCB84-F9BA-43D5-87BE-67443E8EF086}">
      <p15:sldGuideLst xmlns:p15="http://schemas.microsoft.com/office/powerpoint/2012/main">
        <p15:guide id="20" pos="4937">
          <p15:clr>
            <a:srgbClr val="5ACBF0"/>
          </p15:clr>
        </p15:guide>
        <p15:guide id="21" pos="5112">
          <p15:clr>
            <a:srgbClr val="5ACBF0"/>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D31026A-4A74-439D-A8F5-DB82A03E713C}"/>
              </a:ext>
            </a:extLst>
          </p:cNvPr>
          <p:cNvSpPr>
            <a:spLocks noGrp="1"/>
          </p:cNvSpPr>
          <p:nvPr>
            <p:ph type="title"/>
          </p:nvPr>
        </p:nvSpPr>
        <p:spPr>
          <a:xfrm>
            <a:off x="584200" y="2305839"/>
            <a:ext cx="3468956" cy="3963193"/>
          </a:xfrm>
        </p:spPr>
        <p:txBody>
          <a:bodyPr/>
          <a:lstStyle>
            <a:lvl1pPr>
              <a:defRPr sz="3600">
                <a:gradFill>
                  <a:gsLst>
                    <a:gs pos="96795">
                      <a:schemeClr val="tx1"/>
                    </a:gs>
                    <a:gs pos="82051">
                      <a:schemeClr val="tx1"/>
                    </a:gs>
                  </a:gsLst>
                  <a:lin ang="5400000" scaled="0"/>
                </a:gradFill>
              </a:defRPr>
            </a:lvl1pPr>
          </a:lstStyle>
          <a:p>
            <a:r>
              <a:rPr lang="en-US"/>
              <a:t>Click to edit Master title style</a:t>
            </a:r>
          </a:p>
        </p:txBody>
      </p:sp>
      <p:sp>
        <p:nvSpPr>
          <p:cNvPr id="7" name="Text Placeholder 6">
            <a:extLst>
              <a:ext uri="{FF2B5EF4-FFF2-40B4-BE49-F238E27FC236}">
                <a16:creationId xmlns:a16="http://schemas.microsoft.com/office/drawing/2014/main" id="{A08DBB0A-21C9-483B-83DA-E59B5C357879}"/>
              </a:ext>
            </a:extLst>
          </p:cNvPr>
          <p:cNvSpPr>
            <a:spLocks noGrp="1"/>
          </p:cNvSpPr>
          <p:nvPr>
            <p:ph type="body" sz="quarter" idx="10"/>
          </p:nvPr>
        </p:nvSpPr>
        <p:spPr>
          <a:xfrm>
            <a:off x="4646104" y="2447038"/>
            <a:ext cx="6961188" cy="3821999"/>
          </a:xfrm>
        </p:spPr>
        <p:txBody>
          <a:bodyPr/>
          <a:lstStyle>
            <a:lvl1pPr marL="0" indent="0">
              <a:spcAft>
                <a:spcPts val="1200"/>
              </a:spcAft>
              <a:buNone/>
              <a:defRPr sz="2400"/>
            </a:lvl1pPr>
            <a:lvl2pPr marL="228600" indent="0">
              <a:buNone/>
              <a:defRPr/>
            </a:lvl2pPr>
          </a:lstStyle>
          <a:p>
            <a:pPr lvl="0"/>
            <a:r>
              <a:rPr lang="en-US"/>
              <a:t>Edit Master text styles</a:t>
            </a:r>
          </a:p>
        </p:txBody>
      </p:sp>
      <p:cxnSp>
        <p:nvCxnSpPr>
          <p:cNvPr id="4" name="Straight Connector 3">
            <a:extLst>
              <a:ext uri="{FF2B5EF4-FFF2-40B4-BE49-F238E27FC236}">
                <a16:creationId xmlns:a16="http://schemas.microsoft.com/office/drawing/2014/main" id="{B9FD800B-7DF4-487A-ADA4-F44FB0D5A337}"/>
              </a:ext>
              <a:ext uri="{C183D7F6-B498-43B3-948B-1728B52AA6E4}">
                <adec:decorative xmlns:adec="http://schemas.microsoft.com/office/drawing/2017/decorative" val="1"/>
              </a:ext>
            </a:extLst>
          </p:cNvPr>
          <p:cNvCxnSpPr/>
          <p:nvPr userDrawn="1"/>
        </p:nvCxnSpPr>
        <p:spPr>
          <a:xfrm>
            <a:off x="588263" y="2017713"/>
            <a:ext cx="3477325" cy="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317D0DD9-81B9-4F58-9346-51EE2B8F81A3}"/>
              </a:ext>
              <a:ext uri="{C183D7F6-B498-43B3-948B-1728B52AA6E4}">
                <adec:decorative xmlns:adec="http://schemas.microsoft.com/office/drawing/2017/decorative" val="1"/>
              </a:ext>
            </a:extLst>
          </p:cNvPr>
          <p:cNvCxnSpPr>
            <a:cxnSpLocks/>
          </p:cNvCxnSpPr>
          <p:nvPr userDrawn="1"/>
        </p:nvCxnSpPr>
        <p:spPr>
          <a:xfrm>
            <a:off x="4648200" y="2017713"/>
            <a:ext cx="6961188" cy="0"/>
          </a:xfrm>
          <a:prstGeom prst="line">
            <a:avLst/>
          </a:prstGeom>
          <a:ln w="12700">
            <a:solidFill>
              <a:schemeClr val="tx1">
                <a:lumMod val="8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37705969"/>
      </p:ext>
    </p:extLst>
  </p:cSld>
  <p:clrMapOvr>
    <a:masterClrMapping/>
  </p:clrMapOvr>
  <p:transition>
    <p:fade/>
  </p:transition>
  <p:extLst>
    <p:ext uri="{DCECCB84-F9BA-43D5-87BE-67443E8EF086}">
      <p15:sldGuideLst xmlns:p15="http://schemas.microsoft.com/office/powerpoint/2012/main">
        <p15:guide id="12" pos="2561">
          <p15:clr>
            <a:srgbClr val="5ACBF0"/>
          </p15:clr>
        </p15:guide>
        <p15:guide id="13" pos="2744">
          <p15:clr>
            <a:srgbClr val="5ACBF0"/>
          </p15:clr>
        </p15:guide>
        <p15:guide id="28" orient="horz" pos="905">
          <p15:clr>
            <a:srgbClr val="5ACBF0"/>
          </p15:clr>
        </p15:guide>
        <p15:guide id="29" orient="horz" pos="1271">
          <p15:clr>
            <a:srgbClr val="5ACBF0"/>
          </p15:clr>
        </p15:guide>
        <p15:guide id="32" orient="horz" pos="1728">
          <p15:clr>
            <a:srgbClr val="FBAE40"/>
          </p15:clr>
        </p15:guide>
        <p15:guide id="33" pos="2928">
          <p15:clr>
            <a:srgbClr val="5ACBF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lstStyle>
            <a:lvl1pPr>
              <a:defRPr>
                <a:gradFill>
                  <a:gsLst>
                    <a:gs pos="1250">
                      <a:schemeClr val="tx1"/>
                    </a:gs>
                    <a:gs pos="100000">
                      <a:schemeClr val="tx1"/>
                    </a:gs>
                  </a:gsLst>
                  <a:lin ang="5400000" scaled="0"/>
                </a:gradFill>
              </a:defRPr>
            </a:lvl1pPr>
          </a:lstStyle>
          <a:p>
            <a:r>
              <a:rPr lang="en-US"/>
              <a:t>Click to edit Master title style</a:t>
            </a:r>
          </a:p>
        </p:txBody>
      </p:sp>
      <p:sp>
        <p:nvSpPr>
          <p:cNvPr id="5" name="Content Placeholder 4">
            <a:extLst>
              <a:ext uri="{FF2B5EF4-FFF2-40B4-BE49-F238E27FC236}">
                <a16:creationId xmlns:a16="http://schemas.microsoft.com/office/drawing/2014/main" id="{14B7A288-CDAC-4184-9F73-137C95F5E643}"/>
              </a:ext>
            </a:extLst>
          </p:cNvPr>
          <p:cNvSpPr>
            <a:spLocks noGrp="1"/>
          </p:cNvSpPr>
          <p:nvPr>
            <p:ph sz="quarter" idx="12"/>
          </p:nvPr>
        </p:nvSpPr>
        <p:spPr>
          <a:xfrm>
            <a:off x="584200" y="1435100"/>
            <a:ext cx="5211763"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CEC22105-78D6-4753-94FA-3DA949361A95}"/>
              </a:ext>
            </a:extLst>
          </p:cNvPr>
          <p:cNvSpPr>
            <a:spLocks noGrp="1"/>
          </p:cNvSpPr>
          <p:nvPr>
            <p:ph sz="quarter" idx="13"/>
          </p:nvPr>
        </p:nvSpPr>
        <p:spPr>
          <a:xfrm>
            <a:off x="6389688" y="1435100"/>
            <a:ext cx="5219700"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6456210"/>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itle and text side by side ">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EDEC010-DDB9-42D4-B78F-4D54E3BEA4FF}"/>
              </a:ext>
              <a:ext uri="{C183D7F6-B498-43B3-948B-1728B52AA6E4}">
                <adec:decorative xmlns:adec="http://schemas.microsoft.com/office/drawing/2017/decorative" val="1"/>
              </a:ext>
            </a:extLst>
          </p:cNvPr>
          <p:cNvSpPr/>
          <p:nvPr userDrawn="1"/>
        </p:nvSpPr>
        <p:spPr bwMode="blackWhite">
          <a:xfrm>
            <a:off x="0" y="0"/>
            <a:ext cx="4356100" cy="6858000"/>
          </a:xfrm>
          <a:prstGeom prst="rect">
            <a:avLst/>
          </a:prstGeom>
          <a:solidFill>
            <a:schemeClr val="bg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gradFill>
                <a:gsLst>
                  <a:gs pos="0">
                    <a:srgbClr val="FFFFFF"/>
                  </a:gs>
                  <a:gs pos="100000">
                    <a:srgbClr val="FFFFFF"/>
                  </a:gs>
                </a:gsLst>
                <a:lin ang="5400000" scaled="0"/>
              </a:gradFill>
              <a:ea typeface="Segoe UI" pitchFamily="34" charset="0"/>
              <a:cs typeface="Segoe UI" pitchFamily="34" charset="0"/>
            </a:endParaRPr>
          </a:p>
        </p:txBody>
      </p:sp>
      <p:sp>
        <p:nvSpPr>
          <p:cNvPr id="4" name="Text Placeholder 6">
            <a:extLst>
              <a:ext uri="{FF2B5EF4-FFF2-40B4-BE49-F238E27FC236}">
                <a16:creationId xmlns:a16="http://schemas.microsoft.com/office/drawing/2014/main" id="{55F69672-DC8B-4F90-8167-6367A65F8F78}"/>
              </a:ext>
            </a:extLst>
          </p:cNvPr>
          <p:cNvSpPr>
            <a:spLocks noGrp="1"/>
          </p:cNvSpPr>
          <p:nvPr>
            <p:ph type="body" sz="quarter" idx="10"/>
          </p:nvPr>
        </p:nvSpPr>
        <p:spPr>
          <a:xfrm>
            <a:off x="4938315" y="585788"/>
            <a:ext cx="6669658" cy="5683250"/>
          </a:xfrm>
        </p:spPr>
        <p:txBody>
          <a:bodyPr anchor="ctr" anchorCtr="0"/>
          <a:lstStyle>
            <a:lvl1pPr marL="0" indent="0">
              <a:spcAft>
                <a:spcPts val="1200"/>
              </a:spcAft>
              <a:buNone/>
              <a:defRPr sz="2800"/>
            </a:lvl1pPr>
            <a:lvl2pPr marL="228600" indent="0">
              <a:buNone/>
              <a:defRPr/>
            </a:lvl2pPr>
          </a:lstStyle>
          <a:p>
            <a:pPr lvl="0"/>
            <a:r>
              <a:rPr lang="en-US"/>
              <a:t>Edit Master text styles</a:t>
            </a:r>
          </a:p>
        </p:txBody>
      </p:sp>
      <p:sp>
        <p:nvSpPr>
          <p:cNvPr id="5" name="Title 4">
            <a:extLst>
              <a:ext uri="{FF2B5EF4-FFF2-40B4-BE49-F238E27FC236}">
                <a16:creationId xmlns:a16="http://schemas.microsoft.com/office/drawing/2014/main" id="{CCF6E003-50E5-45D8-A623-8E629A545CBD}"/>
              </a:ext>
            </a:extLst>
          </p:cNvPr>
          <p:cNvSpPr>
            <a:spLocks noGrp="1"/>
          </p:cNvSpPr>
          <p:nvPr>
            <p:ph type="title" hasCustomPrompt="1"/>
          </p:nvPr>
        </p:nvSpPr>
        <p:spPr>
          <a:xfrm>
            <a:off x="588263" y="585788"/>
            <a:ext cx="3183637" cy="5683250"/>
          </a:xfrm>
        </p:spPr>
        <p:txBody>
          <a:bodyPr anchor="ctr"/>
          <a:lstStyle>
            <a:lvl1pPr>
              <a:defRPr>
                <a:solidFill>
                  <a:schemeClr val="tx1"/>
                </a:solidFill>
              </a:defRPr>
            </a:lvl1pPr>
          </a:lstStyle>
          <a:p>
            <a:r>
              <a:rPr lang="en-US"/>
              <a:t>Title</a:t>
            </a:r>
          </a:p>
        </p:txBody>
      </p:sp>
    </p:spTree>
    <p:extLst>
      <p:ext uri="{BB962C8B-B14F-4D97-AF65-F5344CB8AC3E}">
        <p14:creationId xmlns:p14="http://schemas.microsoft.com/office/powerpoint/2010/main" val="811206877"/>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14" pos="3110">
          <p15:clr>
            <a:srgbClr val="5ACBF0"/>
          </p15:clr>
        </p15:guide>
        <p15:guide id="29" orient="horz" pos="2160">
          <p15:clr>
            <a:srgbClr val="FDE53C"/>
          </p15:clr>
        </p15:guide>
        <p15:guide id="30" pos="2376">
          <p15:clr>
            <a:srgbClr val="5ACBF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itle and text side by side 3">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EDEC010-DDB9-42D4-B78F-4D54E3BEA4FF}"/>
              </a:ext>
              <a:ext uri="{C183D7F6-B498-43B3-948B-1728B52AA6E4}">
                <adec:decorative xmlns:adec="http://schemas.microsoft.com/office/drawing/2017/decorative" val="1"/>
              </a:ext>
            </a:extLst>
          </p:cNvPr>
          <p:cNvSpPr/>
          <p:nvPr userDrawn="1"/>
        </p:nvSpPr>
        <p:spPr bwMode="blackWhite">
          <a:xfrm>
            <a:off x="0" y="0"/>
            <a:ext cx="4356100" cy="6858000"/>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gradFill>
                <a:gsLst>
                  <a:gs pos="0">
                    <a:srgbClr val="FFFFFF"/>
                  </a:gs>
                  <a:gs pos="100000">
                    <a:srgbClr val="FFFFFF"/>
                  </a:gs>
                </a:gsLst>
                <a:lin ang="5400000" scaled="0"/>
              </a:gradFill>
              <a:ea typeface="Segoe UI" pitchFamily="34" charset="0"/>
              <a:cs typeface="Segoe UI" pitchFamily="34" charset="0"/>
            </a:endParaRPr>
          </a:p>
        </p:txBody>
      </p:sp>
      <p:sp>
        <p:nvSpPr>
          <p:cNvPr id="4" name="Text Placeholder 6">
            <a:extLst>
              <a:ext uri="{FF2B5EF4-FFF2-40B4-BE49-F238E27FC236}">
                <a16:creationId xmlns:a16="http://schemas.microsoft.com/office/drawing/2014/main" id="{55F69672-DC8B-4F90-8167-6367A65F8F78}"/>
              </a:ext>
            </a:extLst>
          </p:cNvPr>
          <p:cNvSpPr>
            <a:spLocks noGrp="1"/>
          </p:cNvSpPr>
          <p:nvPr>
            <p:ph type="body" sz="quarter" idx="10"/>
          </p:nvPr>
        </p:nvSpPr>
        <p:spPr>
          <a:xfrm>
            <a:off x="4938315" y="585788"/>
            <a:ext cx="6669658" cy="5683250"/>
          </a:xfrm>
        </p:spPr>
        <p:txBody>
          <a:bodyPr anchor="ctr" anchorCtr="0"/>
          <a:lstStyle>
            <a:lvl1pPr marL="0" indent="0">
              <a:spcAft>
                <a:spcPts val="1200"/>
              </a:spcAft>
              <a:buNone/>
              <a:defRPr sz="2800"/>
            </a:lvl1pPr>
            <a:lvl2pPr marL="228600" indent="0">
              <a:buNone/>
              <a:defRPr/>
            </a:lvl2pPr>
          </a:lstStyle>
          <a:p>
            <a:pPr lvl="0"/>
            <a:r>
              <a:rPr lang="en-US"/>
              <a:t>Edit Master text styles</a:t>
            </a:r>
          </a:p>
        </p:txBody>
      </p:sp>
      <p:sp>
        <p:nvSpPr>
          <p:cNvPr id="5" name="Title 4">
            <a:extLst>
              <a:ext uri="{FF2B5EF4-FFF2-40B4-BE49-F238E27FC236}">
                <a16:creationId xmlns:a16="http://schemas.microsoft.com/office/drawing/2014/main" id="{CCF6E003-50E5-45D8-A623-8E629A545CBD}"/>
              </a:ext>
            </a:extLst>
          </p:cNvPr>
          <p:cNvSpPr>
            <a:spLocks noGrp="1"/>
          </p:cNvSpPr>
          <p:nvPr>
            <p:ph type="title" hasCustomPrompt="1"/>
          </p:nvPr>
        </p:nvSpPr>
        <p:spPr>
          <a:xfrm>
            <a:off x="588263" y="585788"/>
            <a:ext cx="3183637" cy="5683250"/>
          </a:xfrm>
        </p:spPr>
        <p:txBody>
          <a:bodyPr anchor="ctr"/>
          <a:lstStyle>
            <a:lvl1pPr>
              <a:defRPr>
                <a:solidFill>
                  <a:schemeClr val="bg1"/>
                </a:solidFill>
              </a:defRPr>
            </a:lvl1pPr>
          </a:lstStyle>
          <a:p>
            <a:r>
              <a:rPr lang="en-US"/>
              <a:t>Title</a:t>
            </a:r>
          </a:p>
        </p:txBody>
      </p:sp>
    </p:spTree>
    <p:extLst>
      <p:ext uri="{BB962C8B-B14F-4D97-AF65-F5344CB8AC3E}">
        <p14:creationId xmlns:p14="http://schemas.microsoft.com/office/powerpoint/2010/main" val="430057877"/>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14" pos="3110">
          <p15:clr>
            <a:srgbClr val="5ACBF0"/>
          </p15:clr>
        </p15:guide>
        <p15:guide id="29" orient="horz" pos="2160">
          <p15:clr>
            <a:srgbClr val="FDE53C"/>
          </p15:clr>
        </p15:guide>
        <p15:guide id="30" pos="2376">
          <p15:clr>
            <a:srgbClr val="5ACBF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itle and text side by side 2">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p:nvPr userDrawn="1"/>
        </p:nvCxnSpPr>
        <p:spPr>
          <a:xfrm>
            <a:off x="4356100" y="2578100"/>
            <a:ext cx="0" cy="170180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4941888" y="585788"/>
            <a:ext cx="6667500" cy="5683249"/>
          </a:xfrm>
        </p:spPr>
        <p:txBody>
          <a:bodyPr anchor="ctr"/>
          <a:lstStyle>
            <a:lvl1pPr marL="0" indent="0">
              <a:buNone/>
              <a:defRPr/>
            </a:lvl1pPr>
          </a:lstStyle>
          <a:p>
            <a:pPr lvl="0"/>
            <a:r>
              <a:rPr lang="en-US"/>
              <a:t>Edit Master text styles</a:t>
            </a:r>
          </a:p>
        </p:txBody>
      </p:sp>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585788"/>
            <a:ext cx="3182027" cy="5683250"/>
          </a:xfrm>
        </p:spPr>
        <p:txBody>
          <a:bodyPr anchor="ctr"/>
          <a:lstStyle>
            <a:lvl1pPr>
              <a:defRPr/>
            </a:lvl1pPr>
          </a:lstStyle>
          <a:p>
            <a:r>
              <a:rPr lang="en-US"/>
              <a:t>Title</a:t>
            </a:r>
          </a:p>
        </p:txBody>
      </p:sp>
    </p:spTree>
    <p:extLst>
      <p:ext uri="{BB962C8B-B14F-4D97-AF65-F5344CB8AC3E}">
        <p14:creationId xmlns:p14="http://schemas.microsoft.com/office/powerpoint/2010/main" val="133359600"/>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2160">
          <p15:clr>
            <a:srgbClr val="FDE53C"/>
          </p15:clr>
        </p15:guide>
        <p15:guide id="30" pos="2376">
          <p15:clr>
            <a:srgbClr val="5ACBF0"/>
          </p15:clr>
        </p15:guide>
        <p15:guide id="31" pos="3113">
          <p15:clr>
            <a:srgbClr val="5ACBF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Demo slid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gradFill>
                  <a:gsLst>
                    <a:gs pos="2655">
                      <a:srgbClr val="30E5D0"/>
                    </a:gs>
                    <a:gs pos="22436">
                      <a:srgbClr val="30E5D0"/>
                    </a:gs>
                  </a:gsLst>
                  <a:lin ang="5400000" scaled="0"/>
                </a:gra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9144000" cy="338554"/>
          </a:xfrm>
          <a:noFill/>
        </p:spPr>
        <p:txBody>
          <a:bodyPr lIns="0" tIns="0" rIns="0" bIns="0">
            <a:spAutoFit/>
          </a:bodyPr>
          <a:lstStyle>
            <a:lvl1pPr marL="0" indent="0">
              <a:spcBef>
                <a:spcPts val="0"/>
              </a:spcBef>
              <a:spcAft>
                <a:spcPts val="0"/>
              </a:spcAft>
              <a:buFont typeface="Arial" panose="020B0604020202020204" pitchFamily="34" charset="0"/>
              <a:buNone/>
              <a:defRPr sz="2200" spc="0" baseline="0">
                <a:gradFill>
                  <a:gsLst>
                    <a:gs pos="0">
                      <a:schemeClr val="tx1"/>
                    </a:gs>
                    <a:gs pos="100000">
                      <a:schemeClr val="tx1"/>
                    </a:gs>
                  </a:gsLst>
                  <a:lin ang="5400000" scaled="0"/>
                </a:gradFill>
                <a:latin typeface="+mn-lt"/>
              </a:defRPr>
            </a:lvl1pPr>
          </a:lstStyle>
          <a:p>
            <a:pPr lvl="0"/>
            <a:r>
              <a:rPr lang="en-US"/>
              <a:t>Speaker name</a:t>
            </a:r>
          </a:p>
        </p:txBody>
      </p:sp>
    </p:spTree>
    <p:extLst>
      <p:ext uri="{BB962C8B-B14F-4D97-AF65-F5344CB8AC3E}">
        <p14:creationId xmlns:p14="http://schemas.microsoft.com/office/powerpoint/2010/main" val="99062723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Demo slide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9144000" cy="338554"/>
          </a:xfrm>
          <a:noFill/>
        </p:spPr>
        <p:txBody>
          <a:bodyPr lIns="0" tIns="0" rIns="0" bIns="0">
            <a:spAutoFit/>
          </a:bodyPr>
          <a:lstStyle>
            <a:lvl1pPr marL="0" indent="0">
              <a:spcBef>
                <a:spcPts val="0"/>
              </a:spcBef>
              <a:spcAft>
                <a:spcPts val="0"/>
              </a:spcAft>
              <a:buFont typeface="Arial" panose="020B0604020202020204" pitchFamily="34" charset="0"/>
              <a:buNone/>
              <a:defRPr sz="2200" spc="0" baseline="0">
                <a:gradFill>
                  <a:gsLst>
                    <a:gs pos="0">
                      <a:schemeClr val="tx1"/>
                    </a:gs>
                    <a:gs pos="100000">
                      <a:schemeClr val="tx1"/>
                    </a:gs>
                  </a:gsLst>
                  <a:lin ang="5400000" scaled="0"/>
                </a:gradFill>
                <a:latin typeface="+mn-lt"/>
              </a:defRPr>
            </a:lvl1pPr>
          </a:lstStyle>
          <a:p>
            <a:pPr lvl="0"/>
            <a:r>
              <a:rPr lang="en-US"/>
              <a:t>Speaker name</a:t>
            </a:r>
          </a:p>
        </p:txBody>
      </p:sp>
    </p:spTree>
    <p:extLst>
      <p:ext uri="{BB962C8B-B14F-4D97-AF65-F5344CB8AC3E}">
        <p14:creationId xmlns:p14="http://schemas.microsoft.com/office/powerpoint/2010/main" val="35519339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Section Titl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gradFill>
                  <a:gsLst>
                    <a:gs pos="22436">
                      <a:schemeClr val="tx1"/>
                    </a:gs>
                    <a:gs pos="42308">
                      <a:schemeClr val="tx1"/>
                    </a:gs>
                  </a:gsLst>
                  <a:lin ang="5400000" scaled="0"/>
                </a:gra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195024273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guide id="4" orient="horz" pos="2505">
          <p15:clr>
            <a:srgbClr val="5ACBF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Section Title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36144469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329145541"/>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Blank 2">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66882393"/>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Blank 3">
    <p:bg>
      <p:bgRef idx="1001">
        <a:schemeClr val="bg2"/>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88832509"/>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lstStyle>
            <a:lvl1pPr>
              <a:defRPr>
                <a:gradFill>
                  <a:gsLst>
                    <a:gs pos="1250">
                      <a:schemeClr val="tx1"/>
                    </a:gs>
                    <a:gs pos="100000">
                      <a:schemeClr val="tx1"/>
                    </a:gs>
                  </a:gsLst>
                  <a:lin ang="5400000" scaled="0"/>
                </a:gradFill>
              </a:defRPr>
            </a:lvl1pPr>
          </a:lstStyle>
          <a:p>
            <a:r>
              <a:rPr lang="en-US"/>
              <a:t>Click to edit Master title style</a:t>
            </a:r>
          </a:p>
        </p:txBody>
      </p:sp>
      <p:sp>
        <p:nvSpPr>
          <p:cNvPr id="4" name="Text Placeholder 3"/>
          <p:cNvSpPr>
            <a:spLocks noGrp="1"/>
          </p:cNvSpPr>
          <p:nvPr>
            <p:ph type="body" sz="quarter" idx="10"/>
          </p:nvPr>
        </p:nvSpPr>
        <p:spPr>
          <a:xfrm>
            <a:off x="584200"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13119113"/>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sldGuideLst>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D0DF2A6-26A8-4810-95DF-F65F123C6660}"/>
              </a:ext>
            </a:extLst>
          </p:cNvPr>
          <p:cNvSpPr>
            <a:spLocks noGrp="1"/>
          </p:cNvSpPr>
          <p:nvPr>
            <p:ph type="title" hasCustomPrompt="1"/>
          </p:nvPr>
        </p:nvSpPr>
        <p:spPr/>
        <p:txBody>
          <a:bodyPr/>
          <a:lstStyle>
            <a:lvl1pPr>
              <a:defRPr/>
            </a:lvl1pPr>
          </a:lstStyle>
          <a:p>
            <a:r>
              <a:rPr lang="en-US"/>
              <a:t>Software code slide</a:t>
            </a:r>
          </a:p>
        </p:txBody>
      </p:sp>
      <p:sp>
        <p:nvSpPr>
          <p:cNvPr id="5" name="Text Placeholder 4" descr="This layout should only be used for developer code. The font used is a monospace font which is ideal for showing code.">
            <a:extLst>
              <a:ext uri="{FF2B5EF4-FFF2-40B4-BE49-F238E27FC236}">
                <a16:creationId xmlns:a16="http://schemas.microsoft.com/office/drawing/2014/main" id="{BA9F61CF-FF79-485A-A6C8-A1952EFD58AE}"/>
              </a:ext>
            </a:extLst>
          </p:cNvPr>
          <p:cNvSpPr>
            <a:spLocks noGrp="1"/>
          </p:cNvSpPr>
          <p:nvPr>
            <p:ph type="body" sz="quarter" idx="10"/>
          </p:nvPr>
        </p:nvSpPr>
        <p:spPr>
          <a:xfrm>
            <a:off x="588263" y="1436688"/>
            <a:ext cx="11018520" cy="1908215"/>
          </a:xfrm>
        </p:spPr>
        <p:txBody>
          <a:bodyPr/>
          <a:lstStyle>
            <a:lvl1pPr marL="0" indent="0">
              <a:buNone/>
              <a:defRPr sz="28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1pPr>
            <a:lvl2pPr marL="346553" indent="0">
              <a:buNone/>
              <a:defRPr sz="24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607" indent="0">
              <a:buNone/>
              <a:defRPr sz="20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563" indent="0">
              <a:buNone/>
              <a:defRPr sz="18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997" indent="0">
              <a:buNone/>
              <a:defRPr sz="18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64000977"/>
      </p:ext>
    </p:extLst>
  </p:cSld>
  <p:clrMapOvr>
    <a:masterClrMapping/>
  </p:clrMapOvr>
  <p:transition>
    <p:fade/>
  </p:transition>
  <p:extLst>
    <p:ext uri="{DCECCB84-F9BA-43D5-87BE-67443E8EF086}">
      <p15:sldGuideLst xmlns:p15="http://schemas.microsoft.com/office/powerpoint/2012/main">
        <p15:guide id="1" orient="horz" pos="1272">
          <p15:clr>
            <a:srgbClr val="5ACBF0"/>
          </p15:clr>
        </p15:guide>
        <p15:guide id="2" orient="horz" pos="905">
          <p15:clr>
            <a:srgbClr val="5ACBF0"/>
          </p15:clr>
        </p15:guide>
        <p15:guide id="3" orient="horz" pos="288">
          <p15:clr>
            <a:srgbClr val="5ACBF0"/>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Closing logo slide">
    <p:bg>
      <p:bgRef idx="1001">
        <a:schemeClr val="bg2"/>
      </p:bgRef>
    </p:bg>
    <p:spTree>
      <p:nvGrpSpPr>
        <p:cNvPr id="1" name=""/>
        <p:cNvGrpSpPr/>
        <p:nvPr/>
      </p:nvGrpSpPr>
      <p:grpSpPr>
        <a:xfrm>
          <a:off x="0" y="0"/>
          <a:ext cx="0" cy="0"/>
          <a:chOff x="0" y="0"/>
          <a:chExt cx="0" cy="0"/>
        </a:xfrm>
      </p:grpSpPr>
      <p:pic>
        <p:nvPicPr>
          <p:cNvPr id="4" name="MS logo white - EMF" descr="Microsoft logo white text version">
            <a:extLst>
              <a:ext uri="{FF2B5EF4-FFF2-40B4-BE49-F238E27FC236}">
                <a16:creationId xmlns:a16="http://schemas.microsoft.com/office/drawing/2014/main" id="{1291B0CF-9615-4684-B7F1-8E5483826A4A}"/>
              </a:ext>
            </a:extLst>
          </p:cNvPr>
          <p:cNvPicPr>
            <a:picLocks noChangeAspect="1"/>
          </p:cNvPicPr>
          <p:nvPr userDrawn="1"/>
        </p:nvPicPr>
        <p:blipFill>
          <a:blip r:embed="rId2"/>
          <a:stretch>
            <a:fillRect/>
          </a:stretch>
        </p:blipFill>
        <p:spPr bwMode="black">
          <a:xfrm>
            <a:off x="584200" y="585788"/>
            <a:ext cx="1366245" cy="292608"/>
          </a:xfrm>
          <a:prstGeom prst="rect">
            <a:avLst/>
          </a:prstGeom>
        </p:spPr>
      </p:pic>
      <p:sp>
        <p:nvSpPr>
          <p:cNvPr id="2" name="Text Box 3" descr="This is a copyright notice that should be included on the final slide."/>
          <p:cNvSpPr txBox="1">
            <a:spLocks noChangeArrowheads="1"/>
          </p:cNvSpPr>
          <p:nvPr userDrawn="1"/>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700">
                <a:gradFill>
                  <a:gsLst>
                    <a:gs pos="0">
                      <a:schemeClr val="tx1"/>
                    </a:gs>
                    <a:gs pos="100000">
                      <a:schemeClr val="tx1"/>
                    </a:gs>
                  </a:gsLst>
                  <a:lin ang="5400000" scaled="0"/>
                </a:gradFill>
                <a:cs typeface="Segoe UI" pitchFamily="34" charset="0"/>
              </a:rPr>
              <a:t>© Copyright Microsoft Corporation. All rights reserved. </a:t>
            </a:r>
          </a:p>
        </p:txBody>
      </p:sp>
    </p:spTree>
    <p:extLst>
      <p:ext uri="{BB962C8B-B14F-4D97-AF65-F5344CB8AC3E}">
        <p14:creationId xmlns:p14="http://schemas.microsoft.com/office/powerpoint/2010/main" val="1231984855"/>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Ref idx="1001">
        <a:schemeClr val="bg1"/>
      </p:bgRef>
    </p:bg>
    <p:spTree>
      <p:nvGrpSpPr>
        <p:cNvPr id="1" name=""/>
        <p:cNvGrpSpPr/>
        <p:nvPr/>
      </p:nvGrpSpPr>
      <p:grpSpPr>
        <a:xfrm>
          <a:off x="0" y="0"/>
          <a:ext cx="0" cy="0"/>
          <a:chOff x="0" y="0"/>
          <a:chExt cx="0" cy="0"/>
        </a:xfrm>
      </p:grpSpPr>
      <p:sp>
        <p:nvSpPr>
          <p:cNvPr id="3" name="Title 2"/>
          <p:cNvSpPr>
            <a:spLocks noGrp="1"/>
          </p:cNvSpPr>
          <p:nvPr>
            <p:ph type="title"/>
          </p:nvPr>
        </p:nvSpPr>
        <p:spPr bwMode="white"/>
        <p:txBody>
          <a:bodyPr/>
          <a:lstStyle>
            <a:lvl1pPr>
              <a:defRPr b="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a:t>Click to edit Master title style</a:t>
            </a:r>
          </a:p>
        </p:txBody>
      </p:sp>
      <p:sp>
        <p:nvSpPr>
          <p:cNvPr id="5" name="Text Placeholder 4">
            <a:extLst>
              <a:ext uri="{FF2B5EF4-FFF2-40B4-BE49-F238E27FC236}">
                <a16:creationId xmlns:a16="http://schemas.microsoft.com/office/drawing/2014/main" id="{F4B6606D-2DF9-48CD-BBE9-B751BF55CD2B}"/>
              </a:ext>
            </a:extLst>
          </p:cNvPr>
          <p:cNvSpPr>
            <a:spLocks noGrp="1"/>
          </p:cNvSpPr>
          <p:nvPr>
            <p:ph type="body" sz="quarter" idx="12"/>
          </p:nvPr>
        </p:nvSpPr>
        <p:spPr bwMode="white">
          <a:xfrm>
            <a:off x="584200" y="1436688"/>
            <a:ext cx="11018838" cy="2215991"/>
          </a:xfrm>
        </p:spPr>
        <p:txBody>
          <a:bodyPr>
            <a:spAutoFit/>
          </a:bodyPr>
          <a:lstStyle>
            <a:lvl1pPr>
              <a:defRPr sz="3600">
                <a:latin typeface="+mn-lt"/>
              </a:defRPr>
            </a:lvl1pPr>
            <a:lvl2pPr>
              <a:defRPr sz="2800">
                <a:latin typeface="+mn-lt"/>
              </a:defRPr>
            </a:lvl2pPr>
            <a:lvl3pPr>
              <a:defRPr sz="2400">
                <a:latin typeface="+mn-lt"/>
              </a:defRPr>
            </a:lvl3pPr>
            <a:lvl4pPr>
              <a:defRPr sz="2000">
                <a:latin typeface="+mn-lt"/>
              </a:defRPr>
            </a:lvl4pPr>
            <a:lvl5pPr>
              <a:defRPr sz="1800">
                <a:latin typeface="+mn-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Next slide"/>
          <p:cNvSpPr>
            <a:spLocks noGrp="1"/>
          </p:cNvSpPr>
          <p:nvPr>
            <p:ph type="body" sz="quarter" idx="11" hasCustomPrompt="1"/>
          </p:nvPr>
        </p:nvSpPr>
        <p:spPr>
          <a:xfrm>
            <a:off x="1" y="6269038"/>
            <a:ext cx="12192001" cy="588963"/>
          </a:xfrm>
          <a:prstGeom prst="rect">
            <a:avLst/>
          </a:prstGeom>
          <a:solidFill>
            <a:srgbClr val="FFFF99"/>
          </a:solidFill>
        </p:spPr>
        <p:txBody>
          <a:bodyPr wrap="square" lIns="155457" tIns="77729" rIns="155457" bIns="45720" anchor="b" anchorCtr="0">
            <a:noAutofit/>
          </a:bodyPr>
          <a:lstStyle>
            <a:lvl1pPr algn="r">
              <a:buFont typeface="Arial" pitchFamily="34" charset="0"/>
              <a:buNone/>
              <a:defRPr sz="3700"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a:t>Next:</a:t>
            </a:r>
          </a:p>
        </p:txBody>
      </p:sp>
    </p:spTree>
    <p:extLst>
      <p:ext uri="{BB962C8B-B14F-4D97-AF65-F5344CB8AC3E}">
        <p14:creationId xmlns:p14="http://schemas.microsoft.com/office/powerpoint/2010/main" val="2168481935"/>
      </p:ext>
    </p:extLst>
  </p:cSld>
  <p:clrMapOvr>
    <a:masterClrMapping/>
  </p:clrMapOvr>
  <p:transition>
    <p:fade/>
  </p:transition>
  <p:extLst>
    <p:ext uri="{DCECCB84-F9BA-43D5-87BE-67443E8EF086}">
      <p15:sldGuideLst xmlns:p15="http://schemas.microsoft.com/office/powerpoint/2012/main">
        <p15:guide id="1" orient="horz" pos="904">
          <p15:clr>
            <a:srgbClr val="5ACBF0"/>
          </p15:clr>
        </p15:guide>
        <p15:guide id="2" orient="horz" pos="288">
          <p15:clr>
            <a:srgbClr val="5ACBF0"/>
          </p15:clr>
        </p15:guide>
      </p15:sldGuideLst>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type="title">
  <p:cSld name="2_Title Slide">
    <p:spTree>
      <p:nvGrpSpPr>
        <p:cNvPr id="1" name=""/>
        <p:cNvGrpSpPr/>
        <p:nvPr/>
      </p:nvGrpSpPr>
      <p:grpSpPr>
        <a:xfrm>
          <a:off x="0" y="0"/>
          <a:ext cx="0" cy="0"/>
          <a:chOff x="0" y="0"/>
          <a:chExt cx="0" cy="0"/>
        </a:xfrm>
      </p:grpSpPr>
      <p:sp>
        <p:nvSpPr>
          <p:cNvPr id="32780" name="Title 32779"/>
          <p:cNvSpPr>
            <a:spLocks noGrp="1" noChangeArrowheads="1"/>
          </p:cNvSpPr>
          <p:nvPr>
            <p:ph type="ctrTitle"/>
          </p:nvPr>
        </p:nvSpPr>
        <p:spPr>
          <a:xfrm>
            <a:off x="914400" y="2391345"/>
            <a:ext cx="10363200" cy="656655"/>
          </a:xfrm>
          <a:noFill/>
        </p:spPr>
        <p:txBody>
          <a:bodyPr anchor="b"/>
          <a:lstStyle>
            <a:lvl1pPr algn="r">
              <a:defRPr sz="4267" b="1">
                <a:solidFill>
                  <a:srgbClr val="22AFE7"/>
                </a:solidFill>
                <a:latin typeface="Calibri Light" pitchFamily="34" charset="0"/>
                <a:cs typeface="Segoe UI" pitchFamily="34" charset="0"/>
              </a:defRPr>
            </a:lvl1pPr>
          </a:lstStyle>
          <a:p>
            <a:r>
              <a:rPr lang="en-US" dirty="0"/>
              <a:t>Click to edit Master title style</a:t>
            </a:r>
          </a:p>
        </p:txBody>
      </p:sp>
      <p:sp>
        <p:nvSpPr>
          <p:cNvPr id="32781" name="Subtitle 32780"/>
          <p:cNvSpPr>
            <a:spLocks noGrp="1" noChangeArrowheads="1"/>
          </p:cNvSpPr>
          <p:nvPr>
            <p:ph type="subTitle" idx="1"/>
          </p:nvPr>
        </p:nvSpPr>
        <p:spPr>
          <a:xfrm>
            <a:off x="2743200" y="3124200"/>
            <a:ext cx="8534400" cy="430887"/>
          </a:xfrm>
        </p:spPr>
        <p:txBody>
          <a:bodyPr/>
          <a:lstStyle>
            <a:lvl1pPr marL="0" indent="0" algn="r">
              <a:buNone/>
              <a:defRPr b="0">
                <a:latin typeface="Calibri Light" pitchFamily="34" charset="0"/>
                <a:cs typeface="Segoe UI" pitchFamily="34" charset="0"/>
              </a:defRPr>
            </a:lvl1pPr>
          </a:lstStyle>
          <a:p>
            <a:r>
              <a:rPr lang="en-US"/>
              <a:t>Click to edit Master subtitle style</a:t>
            </a:r>
            <a:endParaRPr lang="en-US" dirty="0"/>
          </a:p>
        </p:txBody>
      </p:sp>
      <p:pic>
        <p:nvPicPr>
          <p:cNvPr id="3" name="Picture 2" descr="DEV F2014_hybrid.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11200" y="4729768"/>
            <a:ext cx="4267200" cy="1442433"/>
          </a:xfrm>
          <a:prstGeom prst="rect">
            <a:avLst/>
          </a:prstGeom>
        </p:spPr>
      </p:pic>
    </p:spTree>
    <p:extLst>
      <p:ext uri="{BB962C8B-B14F-4D97-AF65-F5344CB8AC3E}">
        <p14:creationId xmlns:p14="http://schemas.microsoft.com/office/powerpoint/2010/main" val="262378691"/>
      </p:ext>
    </p:extLst>
  </p:cSld>
  <p:clrMapOvr>
    <a:masterClrMapping/>
  </p:clrMapOvr>
  <p:transition>
    <p:fade/>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tx">
  <p:cSld name="Title and Text">
    <p:spTree>
      <p:nvGrpSpPr>
        <p:cNvPr id="1" name=""/>
        <p:cNvGrpSpPr/>
        <p:nvPr/>
      </p:nvGrpSpPr>
      <p:grpSpPr>
        <a:xfrm>
          <a:off x="0" y="0"/>
          <a:ext cx="0" cy="0"/>
          <a:chOff x="0" y="0"/>
          <a:chExt cx="0" cy="0"/>
        </a:xfrm>
      </p:grpSpPr>
      <p:sp>
        <p:nvSpPr>
          <p:cNvPr id="2" name="Title 1"/>
          <p:cNvSpPr>
            <a:spLocks noGrp="1"/>
          </p:cNvSpPr>
          <p:nvPr>
            <p:ph type="title"/>
          </p:nvPr>
        </p:nvSpPr>
        <p:spPr>
          <a:xfrm>
            <a:off x="588263" y="457200"/>
            <a:ext cx="11018520" cy="595099"/>
          </a:xfrm>
          <a:noFill/>
        </p:spPr>
        <p:txBody>
          <a:bodyPr rtlCol="0"/>
          <a:lstStyle>
            <a:lvl1pPr marL="0" indent="0" algn="ctr" defTabSz="-18497088" rtl="0" eaLnBrk="1" fontAlgn="base" hangingPunct="1">
              <a:spcBef>
                <a:spcPct val="0"/>
              </a:spcBef>
              <a:spcAft>
                <a:spcPct val="0"/>
              </a:spcAft>
              <a:defRPr lang="en-US" sz="3867" b="1" dirty="0">
                <a:solidFill>
                  <a:schemeClr val="accent1"/>
                </a:solidFill>
                <a:latin typeface="Calibri"/>
                <a:ea typeface="+mj-ea"/>
                <a:cs typeface="Segoe UI" pitchFamily="34" charset="0"/>
              </a:defRPr>
            </a:lvl1pPr>
          </a:lstStyle>
          <a:p>
            <a:r>
              <a:rPr lang="en-US" dirty="0"/>
              <a:t>Click to edit Master title style</a:t>
            </a:r>
          </a:p>
        </p:txBody>
      </p:sp>
      <p:sp>
        <p:nvSpPr>
          <p:cNvPr id="3" name="Text Placeholder 2"/>
          <p:cNvSpPr>
            <a:spLocks noGrp="1"/>
          </p:cNvSpPr>
          <p:nvPr>
            <p:ph type="body" idx="1"/>
          </p:nvPr>
        </p:nvSpPr>
        <p:spPr>
          <a:xfrm>
            <a:off x="609600" y="1371600"/>
            <a:ext cx="10972800" cy="2006640"/>
          </a:xfrm>
        </p:spPr>
        <p:txBody>
          <a:bodyPr rtlCol="0"/>
          <a:lstStyle>
            <a:lvl1pPr>
              <a:buClrTx/>
              <a:buFont typeface="Wingdings" pitchFamily="2" charset="2"/>
              <a:buChar char="§"/>
              <a:defRPr sz="2800" b="1">
                <a:latin typeface="Calibri" pitchFamily="34" charset="0"/>
              </a:defRPr>
            </a:lvl1pPr>
            <a:lvl2pPr>
              <a:buClrTx/>
              <a:buFont typeface="Wingdings" pitchFamily="2" charset="2"/>
              <a:buChar char="o"/>
              <a:defRPr sz="2533" b="0">
                <a:latin typeface="Calibri Light" pitchFamily="34" charset="0"/>
              </a:defRPr>
            </a:lvl2pPr>
            <a:lvl3pPr>
              <a:buClrTx/>
              <a:buFont typeface="Wingdings" pitchFamily="2" charset="2"/>
              <a:buChar char="o"/>
              <a:defRPr sz="2267" b="0">
                <a:latin typeface="Calibri Light" pitchFamily="34" charset="0"/>
              </a:defRPr>
            </a:lvl3pPr>
            <a:lvl4pPr>
              <a:buClrTx/>
              <a:buFont typeface="Wingdings" pitchFamily="2" charset="2"/>
              <a:buChar char="o"/>
              <a:defRPr sz="2000" b="0">
                <a:latin typeface="Calibri Light" pitchFamily="34" charset="0"/>
              </a:defRPr>
            </a:lvl4pPr>
            <a:lvl5pPr>
              <a:buClrTx/>
              <a:buFont typeface="Wingdings" pitchFamily="2" charset="2"/>
              <a:buChar char="o"/>
              <a:defRPr sz="1733" b="0">
                <a:latin typeface="Calibri Light"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Box 8"/>
          <p:cNvSpPr txBox="1"/>
          <p:nvPr userDrawn="1"/>
        </p:nvSpPr>
        <p:spPr bwMode="auto">
          <a:xfrm>
            <a:off x="7823200" y="6467133"/>
            <a:ext cx="4368800" cy="276999"/>
          </a:xfrm>
          <a:prstGeom prst="rect">
            <a:avLst/>
          </a:prstGeom>
          <a:noFill/>
          <a:ln w="9525">
            <a:noFill/>
            <a:miter lim="800000"/>
            <a:headEnd/>
            <a:tailEnd/>
          </a:ln>
        </p:spPr>
        <p:txBody>
          <a:bodyPr wrap="square" rtlCol="0">
            <a:spAutoFit/>
          </a:bodyPr>
          <a:lstStyle/>
          <a:p>
            <a:pPr algn="r"/>
            <a:r>
              <a:rPr lang="en-US" sz="1200" b="0" u="none" dirty="0">
                <a:solidFill>
                  <a:schemeClr val="tx1"/>
                </a:solidFill>
                <a:latin typeface="Calibri"/>
                <a:cs typeface="Mangal" pitchFamily="18" charset="0"/>
              </a:rPr>
              <a:t>© </a:t>
            </a:r>
            <a:r>
              <a:rPr lang="en-US" sz="1200" b="0" u="none" dirty="0" err="1">
                <a:solidFill>
                  <a:schemeClr val="tx1"/>
                </a:solidFill>
                <a:latin typeface="Calibri"/>
                <a:cs typeface="Mangal" pitchFamily="18" charset="0"/>
              </a:rPr>
              <a:t>DEVintersection</a:t>
            </a:r>
            <a:r>
              <a:rPr lang="en-US" sz="1200" b="0" u="none" dirty="0">
                <a:solidFill>
                  <a:schemeClr val="tx1"/>
                </a:solidFill>
                <a:latin typeface="Calibri"/>
                <a:cs typeface="Mangal" pitchFamily="18" charset="0"/>
              </a:rPr>
              <a:t>   All rights reserved.</a:t>
            </a:r>
          </a:p>
        </p:txBody>
      </p:sp>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04801" y="6273799"/>
            <a:ext cx="1378047" cy="501108"/>
          </a:xfrm>
          <a:prstGeom prst="rect">
            <a:avLst/>
          </a:prstGeom>
        </p:spPr>
      </p:pic>
    </p:spTree>
    <p:extLst>
      <p:ext uri="{BB962C8B-B14F-4D97-AF65-F5344CB8AC3E}">
        <p14:creationId xmlns:p14="http://schemas.microsoft.com/office/powerpoint/2010/main" val="3755364870"/>
      </p:ext>
    </p:extLst>
  </p:cSld>
  <p:clrMapOvr>
    <a:masterClrMapping/>
  </p:clrMapOvr>
  <p:transition>
    <p:fade/>
  </p:transition>
  <p:hf sldNum="0" hdr="0" ftr="0" dt="0"/>
</p:sldLayout>
</file>

<file path=ppt/slideLayouts/slideLayout65.xml><?xml version="1.0" encoding="utf-8"?>
<p:sldLayout xmlns:a="http://schemas.openxmlformats.org/drawingml/2006/main" xmlns:r="http://schemas.openxmlformats.org/officeDocument/2006/relationships" xmlns:p="http://schemas.openxmlformats.org/presentationml/2006/main" userDrawn="1">
  <p:cSld name="1_Section Header">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914400" y="3976013"/>
            <a:ext cx="10363200" cy="430887"/>
          </a:xfrm>
        </p:spPr>
        <p:txBody>
          <a:bodyPr anchor="b"/>
          <a:lstStyle>
            <a:lvl1pPr marL="0" indent="0">
              <a:buNone/>
              <a:defRPr sz="2800" i="0">
                <a:solidFill>
                  <a:schemeClr val="tx1"/>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dirty="0"/>
              <a:t>Click to edit Master text styles</a:t>
            </a:r>
          </a:p>
        </p:txBody>
      </p:sp>
      <p:sp>
        <p:nvSpPr>
          <p:cNvPr id="4" name="Title 3"/>
          <p:cNvSpPr>
            <a:spLocks noGrp="1"/>
          </p:cNvSpPr>
          <p:nvPr>
            <p:ph type="title"/>
          </p:nvPr>
        </p:nvSpPr>
        <p:spPr>
          <a:xfrm>
            <a:off x="914400" y="4495800"/>
            <a:ext cx="10363200" cy="553998"/>
          </a:xfrm>
        </p:spPr>
        <p:txBody>
          <a:bodyPr/>
          <a:lstStyle>
            <a:lvl1pPr algn="l">
              <a:defRPr>
                <a:solidFill>
                  <a:schemeClr val="accent1"/>
                </a:solidFill>
              </a:defRPr>
            </a:lvl1pPr>
          </a:lstStyle>
          <a:p>
            <a:r>
              <a:rPr lang="en-US" dirty="0"/>
              <a:t>Click to edit Master title style</a:t>
            </a:r>
          </a:p>
        </p:txBody>
      </p:sp>
      <p:sp>
        <p:nvSpPr>
          <p:cNvPr id="8" name="TextBox 7"/>
          <p:cNvSpPr txBox="1"/>
          <p:nvPr userDrawn="1"/>
        </p:nvSpPr>
        <p:spPr bwMode="auto">
          <a:xfrm>
            <a:off x="7823200" y="6467133"/>
            <a:ext cx="4368800" cy="276999"/>
          </a:xfrm>
          <a:prstGeom prst="rect">
            <a:avLst/>
          </a:prstGeom>
          <a:noFill/>
          <a:ln w="9525">
            <a:noFill/>
            <a:miter lim="800000"/>
            <a:headEnd/>
            <a:tailEnd/>
          </a:ln>
        </p:spPr>
        <p:txBody>
          <a:bodyPr wrap="square" rtlCol="0">
            <a:spAutoFit/>
          </a:bodyPr>
          <a:lstStyle/>
          <a:p>
            <a:pPr algn="r"/>
            <a:r>
              <a:rPr lang="en-US" sz="1200" b="0" u="none" dirty="0">
                <a:solidFill>
                  <a:srgbClr val="000000"/>
                </a:solidFill>
                <a:latin typeface="Calibri"/>
                <a:cs typeface="Mangal" pitchFamily="18" charset="0"/>
              </a:rPr>
              <a:t>© </a:t>
            </a:r>
            <a:r>
              <a:rPr lang="en-US" sz="1200" b="0" u="none" dirty="0" err="1">
                <a:solidFill>
                  <a:srgbClr val="000000"/>
                </a:solidFill>
                <a:latin typeface="Calibri"/>
                <a:cs typeface="Mangal" pitchFamily="18" charset="0"/>
              </a:rPr>
              <a:t>DEVintersection</a:t>
            </a:r>
            <a:r>
              <a:rPr lang="en-US" sz="1200" b="0" u="none" dirty="0">
                <a:solidFill>
                  <a:srgbClr val="000000"/>
                </a:solidFill>
                <a:latin typeface="Calibri"/>
                <a:cs typeface="Mangal" pitchFamily="18" charset="0"/>
              </a:rPr>
              <a:t>   All rights reserved.</a:t>
            </a:r>
          </a:p>
        </p:txBody>
      </p:sp>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04801" y="6273799"/>
            <a:ext cx="1378047" cy="501108"/>
          </a:xfrm>
          <a:prstGeom prst="rect">
            <a:avLst/>
          </a:prstGeom>
        </p:spPr>
      </p:pic>
    </p:spTree>
    <p:extLst>
      <p:ext uri="{BB962C8B-B14F-4D97-AF65-F5344CB8AC3E}">
        <p14:creationId xmlns:p14="http://schemas.microsoft.com/office/powerpoint/2010/main" val="1689443148"/>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lvl1pPr>
              <a:defRPr>
                <a:gradFill>
                  <a:gsLst>
                    <a:gs pos="1250">
                      <a:schemeClr val="tx1"/>
                    </a:gs>
                    <a:gs pos="100000">
                      <a:schemeClr val="tx1"/>
                    </a:gs>
                  </a:gsLst>
                  <a:lin ang="5400000" scaled="0"/>
                </a:gradFill>
              </a:defRPr>
            </a:lvl1pPr>
          </a:lstStyle>
          <a:p>
            <a:r>
              <a:rPr lang="en-US"/>
              <a:t>Click to edit Master title style</a:t>
            </a:r>
          </a:p>
        </p:txBody>
      </p:sp>
    </p:spTree>
    <p:extLst>
      <p:ext uri="{BB962C8B-B14F-4D97-AF65-F5344CB8AC3E}">
        <p14:creationId xmlns:p14="http://schemas.microsoft.com/office/powerpoint/2010/main" val="3785384149"/>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mall title - half page">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584200" y="457200"/>
            <a:ext cx="5508419" cy="372410"/>
          </a:xfrm>
        </p:spPr>
        <p:txBody>
          <a:bodyPr tIns="64008"/>
          <a:lstStyle>
            <a:lvl1pPr>
              <a:defRPr sz="2000" spc="0">
                <a:gradFill>
                  <a:gsLst>
                    <a:gs pos="1250">
                      <a:schemeClr val="tx1"/>
                    </a:gs>
                    <a:gs pos="100000">
                      <a:schemeClr val="tx1"/>
                    </a:gs>
                  </a:gsLst>
                  <a:lin ang="5400000" scaled="0"/>
                </a:gradFill>
                <a:latin typeface="+mj-lt"/>
                <a:cs typeface="Segoe UI"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751844616"/>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 Square Photo ">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0"/>
            <a:ext cx="4162425" cy="2733497"/>
          </a:xfrm>
        </p:spPr>
        <p:txBody>
          <a:bodyPr/>
          <a:lstStyle>
            <a:lvl1pPr marL="0" indent="0">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5788"/>
            <a:ext cx="4158362" cy="2538411"/>
          </a:xfrm>
        </p:spPr>
        <p:txBody>
          <a:bodyPr anchor="b"/>
          <a:lstStyle>
            <a:lvl1pPr>
              <a:defRPr>
                <a:gradFill>
                  <a:gsLst>
                    <a:gs pos="1250">
                      <a:schemeClr val="tx1"/>
                    </a:gs>
                    <a:gs pos="100000">
                      <a:schemeClr val="tx1"/>
                    </a:gs>
                  </a:gsLst>
                  <a:lin ang="5400000" scaled="0"/>
                </a:gradFill>
              </a:defRPr>
            </a:lvl1pPr>
          </a:lstStyle>
          <a:p>
            <a:r>
              <a:rPr lang="en-US"/>
              <a:t>Title square photo layout </a:t>
            </a:r>
          </a:p>
        </p:txBody>
      </p:sp>
      <p:sp>
        <p:nvSpPr>
          <p:cNvPr id="6" name="Picture Placeholder" descr="This photo is a 'placeholder' only. Drag or drop your photo here, or click and tap the center to insert a photo.">
            <a:extLst>
              <a:ext uri="{FF2B5EF4-FFF2-40B4-BE49-F238E27FC236}">
                <a16:creationId xmlns:a16="http://schemas.microsoft.com/office/drawing/2014/main" id="{8CE15EBF-5737-483E-9D18-6313289480DF}"/>
              </a:ext>
            </a:extLst>
          </p:cNvPr>
          <p:cNvSpPr>
            <a:spLocks noGrp="1"/>
          </p:cNvSpPr>
          <p:nvPr>
            <p:ph type="pic" sz="quarter" idx="11" hasCustomPrompt="1"/>
          </p:nvPr>
        </p:nvSpPr>
        <p:spPr bwMode="gray">
          <a:xfrm>
            <a:off x="5334000" y="0"/>
            <a:ext cx="6858000" cy="6858000"/>
          </a:xfrm>
          <a:blipFill>
            <a:blip r:embed="rId2"/>
            <a:stretch>
              <a:fillRect/>
            </a:stretch>
          </a:blipFill>
        </p:spPr>
        <p:txBody>
          <a:bodyPr lIns="0" tIns="2103120" rIns="0" anchor="t" anchorCtr="0">
            <a:noAutofit/>
          </a:bodyPr>
          <a:lstStyle>
            <a:lvl1pPr marL="0" indent="0" algn="ctr">
              <a:lnSpc>
                <a:spcPct val="100000"/>
              </a:lnSpc>
              <a:buNone/>
              <a:defRPr sz="16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517132997"/>
      </p:ext>
    </p:extLst>
  </p:cSld>
  <p:clrMapOvr>
    <a:masterClrMapping/>
  </p:clrMapOvr>
  <p:transition>
    <p:fade/>
  </p:transition>
  <p:extLst>
    <p:ext uri="{DCECCB84-F9BA-43D5-87BE-67443E8EF086}">
      <p15:sldGuideLst xmlns:p15="http://schemas.microsoft.com/office/powerpoint/2012/main">
        <p15:guide id="2" pos="3360">
          <p15:clr>
            <a:srgbClr val="FBAE40"/>
          </p15:clr>
        </p15:guide>
        <p15:guide id="6" orient="horz" pos="904">
          <p15:clr>
            <a:srgbClr val="5ACBF0"/>
          </p15:clr>
        </p15:guide>
        <p15:guide id="7" orient="horz" pos="1968">
          <p15:clr>
            <a:srgbClr val="5ACBF0"/>
          </p15:clr>
        </p15:guide>
        <p15:guide id="8" orient="horz" pos="2226">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image" Target="../media/image1.emf"/><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9.xml"/><Relationship Id="rId13" Type="http://schemas.openxmlformats.org/officeDocument/2006/relationships/slideLayout" Target="../slideLayouts/slideLayout44.xml"/><Relationship Id="rId18" Type="http://schemas.openxmlformats.org/officeDocument/2006/relationships/slideLayout" Target="../slideLayouts/slideLayout49.xml"/><Relationship Id="rId26" Type="http://schemas.openxmlformats.org/officeDocument/2006/relationships/slideLayout" Target="../slideLayouts/slideLayout57.xml"/><Relationship Id="rId3" Type="http://schemas.openxmlformats.org/officeDocument/2006/relationships/slideLayout" Target="../slideLayouts/slideLayout34.xml"/><Relationship Id="rId21" Type="http://schemas.openxmlformats.org/officeDocument/2006/relationships/slideLayout" Target="../slideLayouts/slideLayout52.xml"/><Relationship Id="rId34" Type="http://schemas.openxmlformats.org/officeDocument/2006/relationships/slideLayout" Target="../slideLayouts/slideLayout65.xml"/><Relationship Id="rId7" Type="http://schemas.openxmlformats.org/officeDocument/2006/relationships/slideLayout" Target="../slideLayouts/slideLayout38.xml"/><Relationship Id="rId12" Type="http://schemas.openxmlformats.org/officeDocument/2006/relationships/slideLayout" Target="../slideLayouts/slideLayout43.xml"/><Relationship Id="rId17" Type="http://schemas.openxmlformats.org/officeDocument/2006/relationships/slideLayout" Target="../slideLayouts/slideLayout48.xml"/><Relationship Id="rId25" Type="http://schemas.openxmlformats.org/officeDocument/2006/relationships/slideLayout" Target="../slideLayouts/slideLayout56.xml"/><Relationship Id="rId33" Type="http://schemas.openxmlformats.org/officeDocument/2006/relationships/slideLayout" Target="../slideLayouts/slideLayout64.xml"/><Relationship Id="rId2" Type="http://schemas.openxmlformats.org/officeDocument/2006/relationships/slideLayout" Target="../slideLayouts/slideLayout33.xml"/><Relationship Id="rId16" Type="http://schemas.openxmlformats.org/officeDocument/2006/relationships/slideLayout" Target="../slideLayouts/slideLayout47.xml"/><Relationship Id="rId20" Type="http://schemas.openxmlformats.org/officeDocument/2006/relationships/slideLayout" Target="../slideLayouts/slideLayout51.xml"/><Relationship Id="rId29" Type="http://schemas.openxmlformats.org/officeDocument/2006/relationships/slideLayout" Target="../slideLayouts/slideLayout60.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24" Type="http://schemas.openxmlformats.org/officeDocument/2006/relationships/slideLayout" Target="../slideLayouts/slideLayout55.xml"/><Relationship Id="rId32" Type="http://schemas.openxmlformats.org/officeDocument/2006/relationships/slideLayout" Target="../slideLayouts/slideLayout63.xml"/><Relationship Id="rId5" Type="http://schemas.openxmlformats.org/officeDocument/2006/relationships/slideLayout" Target="../slideLayouts/slideLayout36.xml"/><Relationship Id="rId15" Type="http://schemas.openxmlformats.org/officeDocument/2006/relationships/slideLayout" Target="../slideLayouts/slideLayout46.xml"/><Relationship Id="rId23" Type="http://schemas.openxmlformats.org/officeDocument/2006/relationships/slideLayout" Target="../slideLayouts/slideLayout54.xml"/><Relationship Id="rId28" Type="http://schemas.openxmlformats.org/officeDocument/2006/relationships/slideLayout" Target="../slideLayouts/slideLayout59.xml"/><Relationship Id="rId36" Type="http://schemas.openxmlformats.org/officeDocument/2006/relationships/image" Target="../media/image1.emf"/><Relationship Id="rId10" Type="http://schemas.openxmlformats.org/officeDocument/2006/relationships/slideLayout" Target="../slideLayouts/slideLayout41.xml"/><Relationship Id="rId19" Type="http://schemas.openxmlformats.org/officeDocument/2006/relationships/slideLayout" Target="../slideLayouts/slideLayout50.xml"/><Relationship Id="rId31" Type="http://schemas.openxmlformats.org/officeDocument/2006/relationships/slideLayout" Target="../slideLayouts/slideLayout62.xml"/><Relationship Id="rId4" Type="http://schemas.openxmlformats.org/officeDocument/2006/relationships/slideLayout" Target="../slideLayouts/slideLayout35.xml"/><Relationship Id="rId9" Type="http://schemas.openxmlformats.org/officeDocument/2006/relationships/slideLayout" Target="../slideLayouts/slideLayout40.xml"/><Relationship Id="rId14" Type="http://schemas.openxmlformats.org/officeDocument/2006/relationships/slideLayout" Target="../slideLayouts/slideLayout45.xml"/><Relationship Id="rId22" Type="http://schemas.openxmlformats.org/officeDocument/2006/relationships/slideLayout" Target="../slideLayouts/slideLayout53.xml"/><Relationship Id="rId27" Type="http://schemas.openxmlformats.org/officeDocument/2006/relationships/slideLayout" Target="../slideLayouts/slideLayout58.xml"/><Relationship Id="rId30" Type="http://schemas.openxmlformats.org/officeDocument/2006/relationships/slideLayout" Target="../slideLayouts/slideLayout61.xml"/><Relationship Id="rId35"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userDrawn="1">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userDrawn="1">
            <p:ph type="body" idx="1"/>
          </p:nvPr>
        </p:nvSpPr>
        <p:spPr>
          <a:xfrm>
            <a:off x="584200" y="1435503"/>
            <a:ext cx="11018520" cy="1612749"/>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userDrawn="1"/>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userDrawn="1"/>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pic>
        <p:nvPicPr>
          <p:cNvPr id="48" name="MS Brand colors" descr="These are Microsoft Brand colors. The color bar is placed to the side of the Theme master so that it will be visible on all slides. Users can use the 'eye dropper' color tools under Color Fill Shape, Color Fill line etc. to easily select Brand colors. ">
            <a:extLst>
              <a:ext uri="{FF2B5EF4-FFF2-40B4-BE49-F238E27FC236}">
                <a16:creationId xmlns:a16="http://schemas.microsoft.com/office/drawing/2014/main" id="{64D47851-93E6-4066-B42D-42968BFB647D}"/>
              </a:ext>
              <a:ext uri="{C183D7F6-B498-43B3-948B-1728B52AA6E4}">
                <adec:decorative xmlns:adec="http://schemas.microsoft.com/office/drawing/2017/decorative" val="0"/>
              </a:ext>
            </a:extLst>
          </p:cNvPr>
          <p:cNvPicPr>
            <a:picLocks noChangeAspect="1"/>
          </p:cNvPicPr>
          <p:nvPr userDrawn="1"/>
        </p:nvPicPr>
        <p:blipFill rotWithShape="1">
          <a:blip r:embed="rId33"/>
          <a:srcRect l="762"/>
          <a:stretch/>
        </p:blipFill>
        <p:spPr>
          <a:xfrm rot="5400000">
            <a:off x="9464500" y="2843773"/>
            <a:ext cx="6858000" cy="1170455"/>
          </a:xfrm>
          <a:prstGeom prst="rect">
            <a:avLst/>
          </a:prstGeom>
        </p:spPr>
      </p:pic>
    </p:spTree>
    <p:extLst>
      <p:ext uri="{BB962C8B-B14F-4D97-AF65-F5344CB8AC3E}">
        <p14:creationId xmlns:p14="http://schemas.microsoft.com/office/powerpoint/2010/main" val="2633081345"/>
      </p:ext>
    </p:extLst>
  </p:cSld>
  <p:clrMap bg1="lt1" tx1="dk1" bg2="lt2" tx2="dk2" accent1="accent1" accent2="accent2" accent3="accent3" accent4="accent4" accent5="accent5" accent6="accent6" hlink="hlink" folHlink="folHlink"/>
  <p:sldLayoutIdLst>
    <p:sldLayoutId id="2147484863" r:id="rId1"/>
    <p:sldLayoutId id="2147484864" r:id="rId2"/>
    <p:sldLayoutId id="2147484804" r:id="rId3"/>
    <p:sldLayoutId id="2147484805" r:id="rId4"/>
    <p:sldLayoutId id="2147484806" r:id="rId5"/>
    <p:sldLayoutId id="2147484807" r:id="rId6"/>
    <p:sldLayoutId id="2147484808" r:id="rId7"/>
    <p:sldLayoutId id="2147484809" r:id="rId8"/>
    <p:sldLayoutId id="2147484850" r:id="rId9"/>
    <p:sldLayoutId id="2147484851" r:id="rId10"/>
    <p:sldLayoutId id="2147484852" r:id="rId11"/>
    <p:sldLayoutId id="2147484853" r:id="rId12"/>
    <p:sldLayoutId id="2147484854" r:id="rId13"/>
    <p:sldLayoutId id="2147484855" r:id="rId14"/>
    <p:sldLayoutId id="2147484856" r:id="rId15"/>
    <p:sldLayoutId id="2147484857" r:id="rId16"/>
    <p:sldLayoutId id="2147484858" r:id="rId17"/>
    <p:sldLayoutId id="2147484819" r:id="rId18"/>
    <p:sldLayoutId id="2147484870" r:id="rId19"/>
    <p:sldLayoutId id="2147484871" r:id="rId20"/>
    <p:sldLayoutId id="2147484872" r:id="rId21"/>
    <p:sldLayoutId id="2147484823" r:id="rId22"/>
    <p:sldLayoutId id="2147484873" r:id="rId23"/>
    <p:sldLayoutId id="2147484825" r:id="rId24"/>
    <p:sldLayoutId id="2147484874" r:id="rId25"/>
    <p:sldLayoutId id="2147484827" r:id="rId26"/>
    <p:sldLayoutId id="2147484828" r:id="rId27"/>
    <p:sldLayoutId id="2147484880" r:id="rId28"/>
    <p:sldLayoutId id="2147484829" r:id="rId29"/>
    <p:sldLayoutId id="2147484830" r:id="rId30"/>
    <p:sldLayoutId id="2147484831" r:id="rId31"/>
  </p:sldLayoutIdLst>
  <p:transition>
    <p:fade/>
  </p:transition>
  <p:hf sldNum="0" hdr="0" ftr="0" dt="0"/>
  <p:txStyles>
    <p:titleStyle>
      <a:lvl1pPr algn="l" defTabSz="932742" rtl="0" eaLnBrk="1" latinLnBrk="0" hangingPunct="1">
        <a:lnSpc>
          <a:spcPct val="100000"/>
        </a:lnSpc>
        <a:spcBef>
          <a:spcPct val="0"/>
        </a:spcBef>
        <a:buNone/>
        <a:defRPr lang="en-US" sz="3600" b="0" kern="1200" cap="none" spc="-5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gradFill>
            <a:gsLst>
              <a:gs pos="1250">
                <a:schemeClr val="tx1"/>
              </a:gs>
              <a:gs pos="100000">
                <a:schemeClr val="tx1"/>
              </a:gs>
            </a:gsLst>
            <a:lin ang="5400000" scaled="0"/>
          </a:gra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gradFill>
            <a:gsLst>
              <a:gs pos="1250">
                <a:schemeClr val="tx1"/>
              </a:gs>
              <a:gs pos="100000">
                <a:schemeClr val="tx1"/>
              </a:gs>
            </a:gsLst>
            <a:lin ang="5400000" scaled="0"/>
          </a:gra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userDrawn="1">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userDrawn="1">
            <p:ph type="body" idx="1"/>
          </p:nvPr>
        </p:nvSpPr>
        <p:spPr>
          <a:xfrm>
            <a:off x="584200" y="1435503"/>
            <a:ext cx="11018520" cy="1612749"/>
          </a:xfrm>
          <a:prstGeom prst="rect">
            <a:avLst/>
          </a:prstGeom>
        </p:spPr>
        <p:txBody>
          <a:bodyPr vert="horz" wrap="square" lIns="0" tIns="0" rIns="0" bIns="0" rtlCol="0">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userDrawn="1"/>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userDrawn="1"/>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pic>
        <p:nvPicPr>
          <p:cNvPr id="50" name="Picture 49">
            <a:extLst>
              <a:ext uri="{FF2B5EF4-FFF2-40B4-BE49-F238E27FC236}">
                <a16:creationId xmlns:a16="http://schemas.microsoft.com/office/drawing/2014/main" id="{F7D1C1B0-B53E-499D-B47D-58586D6F44FC}"/>
              </a:ext>
            </a:extLst>
          </p:cNvPr>
          <p:cNvPicPr>
            <a:picLocks noChangeAspect="1"/>
          </p:cNvPicPr>
          <p:nvPr userDrawn="1"/>
        </p:nvPicPr>
        <p:blipFill rotWithShape="1">
          <a:blip r:embed="rId36"/>
          <a:srcRect l="762"/>
          <a:stretch/>
        </p:blipFill>
        <p:spPr>
          <a:xfrm rot="5400000">
            <a:off x="9464500" y="2843773"/>
            <a:ext cx="6858000" cy="1170455"/>
          </a:xfrm>
          <a:prstGeom prst="rect">
            <a:avLst/>
          </a:prstGeom>
        </p:spPr>
      </p:pic>
    </p:spTree>
    <p:extLst>
      <p:ext uri="{BB962C8B-B14F-4D97-AF65-F5344CB8AC3E}">
        <p14:creationId xmlns:p14="http://schemas.microsoft.com/office/powerpoint/2010/main" val="2009218608"/>
      </p:ext>
    </p:extLst>
  </p:cSld>
  <p:clrMap bg1="dk1" tx1="lt1" bg2="dk2" tx2="lt2" accent1="accent1" accent2="accent2" accent3="accent3" accent4="accent4" accent5="accent5" accent6="accent6" hlink="hlink" folHlink="folHlink"/>
  <p:sldLayoutIdLst>
    <p:sldLayoutId id="2147484868" r:id="rId1"/>
    <p:sldLayoutId id="2147484869" r:id="rId2"/>
    <p:sldLayoutId id="2147484711" r:id="rId3"/>
    <p:sldLayoutId id="2147484680" r:id="rId4"/>
    <p:sldLayoutId id="2147484737" r:id="rId5"/>
    <p:sldLayoutId id="2147484682" r:id="rId6"/>
    <p:sldLayoutId id="2147484685" r:id="rId7"/>
    <p:sldLayoutId id="2147484686" r:id="rId8"/>
    <p:sldLayoutId id="2147484841" r:id="rId9"/>
    <p:sldLayoutId id="2147484842" r:id="rId10"/>
    <p:sldLayoutId id="2147484843" r:id="rId11"/>
    <p:sldLayoutId id="2147484844" r:id="rId12"/>
    <p:sldLayoutId id="2147484845" r:id="rId13"/>
    <p:sldLayoutId id="2147484846" r:id="rId14"/>
    <p:sldLayoutId id="2147484847" r:id="rId15"/>
    <p:sldLayoutId id="2147484848" r:id="rId16"/>
    <p:sldLayoutId id="2147484849" r:id="rId17"/>
    <p:sldLayoutId id="2147484795" r:id="rId18"/>
    <p:sldLayoutId id="2147484876" r:id="rId19"/>
    <p:sldLayoutId id="2147484875" r:id="rId20"/>
    <p:sldLayoutId id="2147484877" r:id="rId21"/>
    <p:sldLayoutId id="2147484690" r:id="rId22"/>
    <p:sldLayoutId id="2147484878" r:id="rId23"/>
    <p:sldLayoutId id="2147484694" r:id="rId24"/>
    <p:sldLayoutId id="2147484879" r:id="rId25"/>
    <p:sldLayoutId id="2147484697" r:id="rId26"/>
    <p:sldLayoutId id="2147484699" r:id="rId27"/>
    <p:sldLayoutId id="2147484881" r:id="rId28"/>
    <p:sldLayoutId id="2147484700" r:id="rId29"/>
    <p:sldLayoutId id="2147484701" r:id="rId30"/>
    <p:sldLayoutId id="2147484702" r:id="rId31"/>
    <p:sldLayoutId id="2147484883" r:id="rId32"/>
    <p:sldLayoutId id="2147484884" r:id="rId33"/>
    <p:sldLayoutId id="2147484888" r:id="rId34"/>
  </p:sldLayoutIdLst>
  <p:transition>
    <p:fade/>
  </p:transition>
  <p:hf sldNum="0" hdr="0" ftr="0" dt="0"/>
  <p:txStyles>
    <p:titleStyle>
      <a:lvl1pPr algn="l" defTabSz="932742" rtl="0" eaLnBrk="1" latinLnBrk="0" hangingPunct="1">
        <a:lnSpc>
          <a:spcPct val="100000"/>
        </a:lnSpc>
        <a:spcBef>
          <a:spcPct val="0"/>
        </a:spcBef>
        <a:buNone/>
        <a:defRPr lang="en-US" sz="3600" b="0" kern="1200" cap="none" spc="-50" baseline="0" dirty="0" smtClean="0">
          <a:ln w="3175">
            <a:noFill/>
          </a:ln>
          <a:gradFill>
            <a:gsLst>
              <a:gs pos="96795">
                <a:schemeClr val="tx1"/>
              </a:gs>
              <a:gs pos="82051">
                <a:schemeClr val="tx1"/>
              </a:gs>
            </a:gsLst>
            <a:lin ang="5400000" scaled="0"/>
          </a:gradFill>
          <a:effectLst/>
          <a:latin typeface="+mj-lt"/>
          <a:ea typeface="+mn-ea"/>
          <a:cs typeface="Segoe UI" pitchFamily="34"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gradFill>
            <a:gsLst>
              <a:gs pos="1250">
                <a:schemeClr val="tx1"/>
              </a:gs>
              <a:gs pos="100000">
                <a:schemeClr val="tx1"/>
              </a:gs>
            </a:gsLst>
            <a:lin ang="5400000" scaled="0"/>
          </a:gra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gradFill>
            <a:gsLst>
              <a:gs pos="1250">
                <a:schemeClr val="tx1"/>
              </a:gs>
              <a:gs pos="100000">
                <a:schemeClr val="tx1"/>
              </a:gs>
            </a:gsLst>
            <a:lin ang="5400000" scaled="0"/>
          </a:gra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63.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4.xml"/></Relationships>
</file>

<file path=ppt/slides/_rels/slide11.xml.rels><?xml version="1.0" encoding="UTF-8" standalone="yes"?>
<Relationships xmlns="http://schemas.openxmlformats.org/package/2006/relationships"><Relationship Id="rId3" Type="http://schemas.openxmlformats.org/officeDocument/2006/relationships/hyperlink" Target="https://github.com/Microsoft/testfx" TargetMode="External"/><Relationship Id="rId2" Type="http://schemas.openxmlformats.org/officeDocument/2006/relationships/hyperlink" Target="https://github.com/Microsoft/vstest" TargetMode="External"/><Relationship Id="rId1" Type="http://schemas.openxmlformats.org/officeDocument/2006/relationships/slideLayout" Target="../slideLayouts/slideLayout6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4.xml"/></Relationships>
</file>

<file path=ppt/slides/_rels/slide13.xml.rels><?xml version="1.0" encoding="UTF-8" standalone="yes"?>
<Relationships xmlns="http://schemas.openxmlformats.org/package/2006/relationships"><Relationship Id="rId3" Type="http://schemas.openxmlformats.org/officeDocument/2006/relationships/hyperlink" Target="https://docs.microsoft.com/en-us/visualstudio/test" TargetMode="External"/><Relationship Id="rId2" Type="http://schemas.openxmlformats.org/officeDocument/2006/relationships/notesSlide" Target="../notesSlides/notesSlide8.xml"/><Relationship Id="rId1" Type="http://schemas.openxmlformats.org/officeDocument/2006/relationships/slideLayout" Target="../slideLayouts/slideLayout64.xml"/><Relationship Id="rId5" Type="http://schemas.openxmlformats.org/officeDocument/2006/relationships/hyperlink" Target="mailto:kehavens@microsoft.com" TargetMode="External"/><Relationship Id="rId4" Type="http://schemas.openxmlformats.org/officeDocument/2006/relationships/hyperlink" Target="https://developercommunity.visualstudio.com/" TargetMode="Externa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5.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4.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64.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5.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4.xml"/></Relationships>
</file>

<file path=ppt/slides/_rels/slide7.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Layout" Target="../slideLayouts/slideLayout6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14400" y="374812"/>
            <a:ext cx="10363200" cy="2215991"/>
          </a:xfrm>
        </p:spPr>
        <p:txBody>
          <a:bodyPr/>
          <a:lstStyle/>
          <a:p>
            <a:br>
              <a:rPr lang="en-US" sz="4800" dirty="0">
                <a:solidFill>
                  <a:srgbClr val="133D80"/>
                </a:solidFill>
              </a:rPr>
            </a:br>
            <a:r>
              <a:rPr lang="en-US" sz="4800" dirty="0">
                <a:solidFill>
                  <a:schemeClr val="accent1"/>
                </a:solidFill>
              </a:rPr>
              <a:t>Improve Your Testing </a:t>
            </a:r>
            <a:br>
              <a:rPr lang="en-US" sz="4800" dirty="0">
                <a:solidFill>
                  <a:schemeClr val="accent1"/>
                </a:solidFill>
              </a:rPr>
            </a:br>
            <a:r>
              <a:rPr lang="en-US" sz="4800" dirty="0">
                <a:solidFill>
                  <a:schemeClr val="accent1"/>
                </a:solidFill>
              </a:rPr>
              <a:t>with Visual Studio 2019</a:t>
            </a:r>
            <a:endParaRPr lang="en-US" sz="4800" dirty="0"/>
          </a:p>
        </p:txBody>
      </p:sp>
      <p:sp>
        <p:nvSpPr>
          <p:cNvPr id="3" name="Subtitle 2"/>
          <p:cNvSpPr>
            <a:spLocks noGrp="1"/>
          </p:cNvSpPr>
          <p:nvPr>
            <p:ph type="subTitle" idx="1"/>
          </p:nvPr>
        </p:nvSpPr>
        <p:spPr>
          <a:xfrm>
            <a:off x="2743200" y="2667000"/>
            <a:ext cx="8534400" cy="1982081"/>
          </a:xfrm>
        </p:spPr>
        <p:txBody>
          <a:bodyPr/>
          <a:lstStyle/>
          <a:p>
            <a:r>
              <a:rPr lang="en-US" dirty="0"/>
              <a:t>Kendra Havens</a:t>
            </a:r>
          </a:p>
          <a:p>
            <a:r>
              <a:rPr lang="en-US" dirty="0"/>
              <a:t>.NET &amp; Visual Studio</a:t>
            </a:r>
          </a:p>
          <a:p>
            <a:r>
              <a:rPr lang="en-US" dirty="0"/>
              <a:t>@</a:t>
            </a:r>
            <a:r>
              <a:rPr lang="en-US" dirty="0" err="1"/>
              <a:t>gotheap</a:t>
            </a:r>
            <a:endParaRPr lang="en-US" dirty="0"/>
          </a:p>
          <a:p>
            <a:endParaRPr lang="en-US" dirty="0"/>
          </a:p>
        </p:txBody>
      </p:sp>
    </p:spTree>
    <p:extLst>
      <p:ext uri="{BB962C8B-B14F-4D97-AF65-F5344CB8AC3E}">
        <p14:creationId xmlns:p14="http://schemas.microsoft.com/office/powerpoint/2010/main" val="2181408551"/>
      </p:ext>
    </p:extLst>
  </p:cSld>
  <p:clrMapOvr>
    <a:masterClrMapping/>
  </p:clrMapOvr>
  <mc:AlternateContent xmlns:mc="http://schemas.openxmlformats.org/markup-compatibility/2006" xmlns:p14="http://schemas.microsoft.com/office/powerpoint/2010/main">
    <mc:Choice Requires="p14">
      <p:transition p14:dur="0"/>
    </mc:Choice>
    <mc:Fallback xmlns:mv="urn:schemas-microsoft-com:mac:vml" xmlns="">
      <mp:transition xmlns:mp="http://schemas.microsoft.com/office/mac/powerpoint/2008/mai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CD8CD0-32EE-472B-9714-E75161A2CAE8}"/>
              </a:ext>
            </a:extLst>
          </p:cNvPr>
          <p:cNvSpPr>
            <a:spLocks noGrp="1"/>
          </p:cNvSpPr>
          <p:nvPr>
            <p:ph type="title"/>
          </p:nvPr>
        </p:nvSpPr>
        <p:spPr>
          <a:xfrm>
            <a:off x="588263" y="457200"/>
            <a:ext cx="11018520" cy="1559529"/>
          </a:xfrm>
        </p:spPr>
        <p:txBody>
          <a:bodyPr/>
          <a:lstStyle/>
          <a:p>
            <a:r>
              <a:rPr lang="en-US" dirty="0"/>
              <a:t>Live Unit Testing</a:t>
            </a:r>
            <a:br>
              <a:rPr lang="en-US" dirty="0"/>
            </a:br>
            <a:r>
              <a:rPr lang="en-US" sz="2400" dirty="0"/>
              <a:t>Only available in Enterprise</a:t>
            </a:r>
            <a:br>
              <a:rPr lang="en-US" dirty="0"/>
            </a:br>
            <a:endParaRPr lang="en-US" dirty="0"/>
          </a:p>
        </p:txBody>
      </p:sp>
      <p:sp>
        <p:nvSpPr>
          <p:cNvPr id="3" name="Text Placeholder 2">
            <a:extLst>
              <a:ext uri="{FF2B5EF4-FFF2-40B4-BE49-F238E27FC236}">
                <a16:creationId xmlns:a16="http://schemas.microsoft.com/office/drawing/2014/main" id="{7CB6A9F7-28AE-4BC3-A51A-8402496FA4CA}"/>
              </a:ext>
            </a:extLst>
          </p:cNvPr>
          <p:cNvSpPr>
            <a:spLocks noGrp="1"/>
          </p:cNvSpPr>
          <p:nvPr>
            <p:ph type="body" idx="1"/>
          </p:nvPr>
        </p:nvSpPr>
        <p:spPr>
          <a:xfrm>
            <a:off x="609600" y="1552353"/>
            <a:ext cx="10972800" cy="4333302"/>
          </a:xfrm>
        </p:spPr>
        <p:txBody>
          <a:bodyPr/>
          <a:lstStyle/>
          <a:p>
            <a:r>
              <a:rPr lang="en-US" dirty="0"/>
              <a:t>Run impacted test in the background as you code</a:t>
            </a:r>
          </a:p>
          <a:p>
            <a:r>
              <a:rPr lang="en-US" dirty="0"/>
              <a:t>Never forget to run tests before pushing to the server</a:t>
            </a:r>
          </a:p>
          <a:p>
            <a:r>
              <a:rPr lang="en-US" dirty="0"/>
              <a:t>Easily view and run what tests cover specific lines of code</a:t>
            </a:r>
          </a:p>
          <a:p>
            <a:r>
              <a:rPr lang="en-US" dirty="0"/>
              <a:t>Manage tests included and excluded from Live Unit Testing</a:t>
            </a:r>
          </a:p>
          <a:p>
            <a:pPr lvl="1"/>
            <a:r>
              <a:rPr lang="en-US" dirty="0"/>
              <a:t> Skip category</a:t>
            </a:r>
          </a:p>
          <a:p>
            <a:pPr lvl="1"/>
            <a:r>
              <a:rPr lang="en-US" dirty="0"/>
              <a:t> Include/Exclude entire test projects, namespace, or classes</a:t>
            </a:r>
          </a:p>
          <a:p>
            <a:pPr lvl="1"/>
            <a:r>
              <a:rPr lang="en-US" dirty="0"/>
              <a:t> View in the Live Unit Testing tab</a:t>
            </a:r>
          </a:p>
          <a:p>
            <a:r>
              <a:rPr lang="en-US" dirty="0"/>
              <a:t>Task Center Notification – gives feedback on Live Unit Testing discovery, build, and execution</a:t>
            </a:r>
          </a:p>
        </p:txBody>
      </p:sp>
    </p:spTree>
    <p:extLst>
      <p:ext uri="{BB962C8B-B14F-4D97-AF65-F5344CB8AC3E}">
        <p14:creationId xmlns:p14="http://schemas.microsoft.com/office/powerpoint/2010/main" val="2083392592"/>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4985DE-95C7-483F-8F3B-AC749815FA21}"/>
              </a:ext>
            </a:extLst>
          </p:cNvPr>
          <p:cNvSpPr>
            <a:spLocks noGrp="1"/>
          </p:cNvSpPr>
          <p:nvPr>
            <p:ph type="title"/>
          </p:nvPr>
        </p:nvSpPr>
        <p:spPr/>
        <p:txBody>
          <a:bodyPr/>
          <a:lstStyle/>
          <a:p>
            <a:r>
              <a:rPr lang="en-US" dirty="0"/>
              <a:t>Public service announcements</a:t>
            </a:r>
          </a:p>
        </p:txBody>
      </p:sp>
      <p:sp>
        <p:nvSpPr>
          <p:cNvPr id="3" name="Text Placeholder 2">
            <a:extLst>
              <a:ext uri="{FF2B5EF4-FFF2-40B4-BE49-F238E27FC236}">
                <a16:creationId xmlns:a16="http://schemas.microsoft.com/office/drawing/2014/main" id="{2BC74DFD-28A3-47D4-9511-4D2226494453}"/>
              </a:ext>
            </a:extLst>
          </p:cNvPr>
          <p:cNvSpPr>
            <a:spLocks noGrp="1"/>
          </p:cNvSpPr>
          <p:nvPr>
            <p:ph type="body" idx="1"/>
          </p:nvPr>
        </p:nvSpPr>
        <p:spPr>
          <a:xfrm>
            <a:off x="609600" y="1371600"/>
            <a:ext cx="10972800" cy="3787575"/>
          </a:xfrm>
        </p:spPr>
        <p:txBody>
          <a:bodyPr/>
          <a:lstStyle/>
          <a:p>
            <a:r>
              <a:rPr lang="en-US" dirty="0" err="1"/>
              <a:t>MSTest</a:t>
            </a:r>
            <a:r>
              <a:rPr lang="en-US" dirty="0"/>
              <a:t> and </a:t>
            </a:r>
            <a:r>
              <a:rPr lang="en-US" dirty="0" err="1"/>
              <a:t>VSTest</a:t>
            </a:r>
            <a:r>
              <a:rPr lang="en-US" dirty="0"/>
              <a:t> are open source! </a:t>
            </a:r>
          </a:p>
          <a:p>
            <a:pPr lvl="1"/>
            <a:r>
              <a:rPr lang="en-US" dirty="0"/>
              <a:t> Docs, RFCs, and issues can be very informative for troubleshooting/debugging/reporting issues</a:t>
            </a:r>
          </a:p>
          <a:p>
            <a:pPr lvl="1"/>
            <a:r>
              <a:rPr lang="en-US" dirty="0"/>
              <a:t> </a:t>
            </a:r>
            <a:r>
              <a:rPr lang="en-US" dirty="0" err="1"/>
              <a:t>VSTest</a:t>
            </a:r>
            <a:r>
              <a:rPr lang="en-US" dirty="0"/>
              <a:t>: </a:t>
            </a:r>
            <a:r>
              <a:rPr lang="en-US" dirty="0">
                <a:hlinkClick r:id="rId2"/>
              </a:rPr>
              <a:t>https://github.com/Microsoft/vstest</a:t>
            </a:r>
            <a:endParaRPr lang="en-US" dirty="0"/>
          </a:p>
          <a:p>
            <a:pPr lvl="1"/>
            <a:r>
              <a:rPr lang="en-US" dirty="0"/>
              <a:t> </a:t>
            </a:r>
            <a:r>
              <a:rPr lang="en-US" dirty="0" err="1"/>
              <a:t>MSTest</a:t>
            </a:r>
            <a:r>
              <a:rPr lang="en-US" dirty="0"/>
              <a:t> framework: </a:t>
            </a:r>
            <a:r>
              <a:rPr lang="en-US" dirty="0">
                <a:hlinkClick r:id="rId3"/>
              </a:rPr>
              <a:t>https://github.com/Microsoft/testfx</a:t>
            </a:r>
            <a:endParaRPr lang="en-US" dirty="0"/>
          </a:p>
          <a:p>
            <a:r>
              <a:rPr lang="en-US" dirty="0"/>
              <a:t>Update your test adapters! Performance improvements in </a:t>
            </a:r>
            <a:r>
              <a:rPr lang="en-US" dirty="0" err="1"/>
              <a:t>MSTest</a:t>
            </a:r>
            <a:r>
              <a:rPr lang="en-US" dirty="0"/>
              <a:t>, </a:t>
            </a:r>
            <a:r>
              <a:rPr lang="en-US" dirty="0" err="1"/>
              <a:t>NUnit</a:t>
            </a:r>
            <a:r>
              <a:rPr lang="en-US" dirty="0"/>
              <a:t>, and </a:t>
            </a:r>
            <a:r>
              <a:rPr lang="en-US" dirty="0" err="1"/>
              <a:t>xUnit</a:t>
            </a:r>
            <a:r>
              <a:rPr lang="en-US" dirty="0"/>
              <a:t>. </a:t>
            </a:r>
          </a:p>
          <a:p>
            <a:endParaRPr lang="en-US" dirty="0"/>
          </a:p>
        </p:txBody>
      </p:sp>
    </p:spTree>
    <p:extLst>
      <p:ext uri="{BB962C8B-B14F-4D97-AF65-F5344CB8AC3E}">
        <p14:creationId xmlns:p14="http://schemas.microsoft.com/office/powerpoint/2010/main" val="3494330584"/>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7D9F40-8145-4E72-9F29-99B95121CC27}"/>
              </a:ext>
            </a:extLst>
          </p:cNvPr>
          <p:cNvSpPr>
            <a:spLocks noGrp="1"/>
          </p:cNvSpPr>
          <p:nvPr>
            <p:ph type="title"/>
          </p:nvPr>
        </p:nvSpPr>
        <p:spPr/>
        <p:txBody>
          <a:bodyPr/>
          <a:lstStyle/>
          <a:p>
            <a:r>
              <a:rPr lang="en-US" dirty="0"/>
              <a:t>Testing productivity tips</a:t>
            </a:r>
          </a:p>
        </p:txBody>
      </p:sp>
      <p:sp>
        <p:nvSpPr>
          <p:cNvPr id="3" name="Text Placeholder 2">
            <a:extLst>
              <a:ext uri="{FF2B5EF4-FFF2-40B4-BE49-F238E27FC236}">
                <a16:creationId xmlns:a16="http://schemas.microsoft.com/office/drawing/2014/main" id="{9421B175-91B3-4FF4-901C-685547DF51D3}"/>
              </a:ext>
            </a:extLst>
          </p:cNvPr>
          <p:cNvSpPr>
            <a:spLocks noGrp="1"/>
          </p:cNvSpPr>
          <p:nvPr>
            <p:ph type="body" idx="1"/>
          </p:nvPr>
        </p:nvSpPr>
        <p:spPr>
          <a:xfrm>
            <a:off x="609600" y="1371600"/>
            <a:ext cx="10972800" cy="4382610"/>
          </a:xfrm>
        </p:spPr>
        <p:txBody>
          <a:bodyPr/>
          <a:lstStyle/>
          <a:p>
            <a:r>
              <a:rPr lang="en-US" dirty="0"/>
              <a:t>Solution filters</a:t>
            </a:r>
          </a:p>
          <a:p>
            <a:r>
              <a:rPr lang="en-US" dirty="0"/>
              <a:t>Apply different code styles to tests with Editorconfig</a:t>
            </a:r>
          </a:p>
          <a:p>
            <a:r>
              <a:rPr lang="en-US" dirty="0"/>
              <a:t>Sync namespace and folder name</a:t>
            </a:r>
          </a:p>
          <a:p>
            <a:r>
              <a:rPr lang="en-US" dirty="0"/>
              <a:t>Remapping test commands</a:t>
            </a:r>
          </a:p>
          <a:p>
            <a:pPr lvl="1"/>
            <a:r>
              <a:rPr lang="en-US" dirty="0"/>
              <a:t> ReSharper keyboard profile built-in</a:t>
            </a:r>
          </a:p>
          <a:p>
            <a:pPr lvl="1"/>
            <a:r>
              <a:rPr lang="en-US" dirty="0"/>
              <a:t> Assign new keyboard shortcuts to unassigned commands</a:t>
            </a:r>
          </a:p>
          <a:p>
            <a:r>
              <a:rPr lang="en-US" dirty="0"/>
              <a:t>Visual Studio Search (Ctrl +Q)</a:t>
            </a:r>
          </a:p>
          <a:p>
            <a:r>
              <a:rPr lang="en-US" dirty="0"/>
              <a:t>CodeLens now in Visual Studio community – including the test indicators!</a:t>
            </a:r>
          </a:p>
        </p:txBody>
      </p:sp>
    </p:spTree>
    <p:extLst>
      <p:ext uri="{BB962C8B-B14F-4D97-AF65-F5344CB8AC3E}">
        <p14:creationId xmlns:p14="http://schemas.microsoft.com/office/powerpoint/2010/main" val="2772929822"/>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Call to Action</a:t>
            </a:r>
          </a:p>
        </p:txBody>
      </p:sp>
      <p:sp>
        <p:nvSpPr>
          <p:cNvPr id="3" name="Text Placeholder 2"/>
          <p:cNvSpPr>
            <a:spLocks noGrp="1"/>
          </p:cNvSpPr>
          <p:nvPr>
            <p:ph type="body" idx="1"/>
          </p:nvPr>
        </p:nvSpPr>
        <p:spPr>
          <a:xfrm>
            <a:off x="609600" y="1371600"/>
            <a:ext cx="10972800" cy="4789196"/>
          </a:xfrm>
        </p:spPr>
        <p:txBody>
          <a:bodyPr/>
          <a:lstStyle/>
          <a:p>
            <a:r>
              <a:rPr lang="en-US" dirty="0"/>
              <a:t>Tomorrow 10 AM: </a:t>
            </a:r>
          </a:p>
          <a:p>
            <a:pPr marL="0" indent="0" algn="ctr">
              <a:buNone/>
            </a:pPr>
            <a:r>
              <a:rPr lang="en-US" sz="3600" dirty="0"/>
              <a:t>Increase Your .NET Productivity with Visual Studio 2019!</a:t>
            </a:r>
          </a:p>
          <a:p>
            <a:r>
              <a:rPr lang="en-US" dirty="0"/>
              <a:t>Learn more on testing tools</a:t>
            </a:r>
          </a:p>
          <a:p>
            <a:pPr lvl="2"/>
            <a:r>
              <a:rPr lang="en-US" dirty="0"/>
              <a:t> </a:t>
            </a:r>
            <a:r>
              <a:rPr lang="en-US" dirty="0">
                <a:hlinkClick r:id="rId3"/>
              </a:rPr>
              <a:t>https://docs.microsoft.com/en-us/visualstudio/test</a:t>
            </a:r>
            <a:endParaRPr lang="en-US" dirty="0"/>
          </a:p>
          <a:p>
            <a:r>
              <a:rPr lang="en-US" dirty="0"/>
              <a:t>Send us feedback: </a:t>
            </a:r>
          </a:p>
          <a:p>
            <a:pPr lvl="2"/>
            <a:r>
              <a:rPr lang="en-US" dirty="0">
                <a:hlinkClick r:id="rId4"/>
              </a:rPr>
              <a:t> https://developercommunity.visualstudio.com/</a:t>
            </a:r>
            <a:endParaRPr lang="en-US" dirty="0"/>
          </a:p>
          <a:p>
            <a:pPr lvl="2"/>
            <a:r>
              <a:rPr lang="en-US" dirty="0"/>
              <a:t> Tweet me @</a:t>
            </a:r>
            <a:r>
              <a:rPr lang="en-US" dirty="0" err="1"/>
              <a:t>gotheap</a:t>
            </a:r>
            <a:endParaRPr lang="en-US" dirty="0"/>
          </a:p>
          <a:p>
            <a:pPr lvl="2"/>
            <a:r>
              <a:rPr lang="en-US" dirty="0"/>
              <a:t> Email me: </a:t>
            </a:r>
            <a:r>
              <a:rPr lang="en-US" dirty="0">
                <a:hlinkClick r:id="rId5"/>
              </a:rPr>
              <a:t>kehavens@microsoft.com</a:t>
            </a:r>
            <a:r>
              <a:rPr lang="en-US" dirty="0"/>
              <a:t> </a:t>
            </a:r>
          </a:p>
          <a:p>
            <a:pPr lvl="1"/>
            <a:endParaRPr lang="en-US" dirty="0"/>
          </a:p>
          <a:p>
            <a:pPr marL="0" indent="0">
              <a:buNone/>
            </a:pPr>
            <a:r>
              <a:rPr lang="en-US" dirty="0"/>
              <a:t>	</a:t>
            </a:r>
          </a:p>
        </p:txBody>
      </p:sp>
    </p:spTree>
    <p:extLst>
      <p:ext uri="{BB962C8B-B14F-4D97-AF65-F5344CB8AC3E}">
        <p14:creationId xmlns:p14="http://schemas.microsoft.com/office/powerpoint/2010/main" val="1423172292"/>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a:xfrm>
            <a:off x="914400" y="2139315"/>
            <a:ext cx="10363200" cy="984885"/>
          </a:xfrm>
        </p:spPr>
        <p:txBody>
          <a:bodyPr/>
          <a:lstStyle/>
          <a:p>
            <a:r>
              <a:rPr lang="en-US" sz="3200" i="1" dirty="0">
                <a:solidFill>
                  <a:schemeClr val="accent1"/>
                </a:solidFill>
                <a:latin typeface="+mj-lt"/>
              </a:rPr>
              <a:t>Please use </a:t>
            </a:r>
            <a:r>
              <a:rPr lang="en-US" sz="3200" i="1" dirty="0" err="1">
                <a:solidFill>
                  <a:schemeClr val="accent1"/>
                </a:solidFill>
                <a:latin typeface="+mj-lt"/>
              </a:rPr>
              <a:t>EventsXD</a:t>
            </a:r>
            <a:r>
              <a:rPr lang="en-US" sz="3200" i="1" dirty="0">
                <a:solidFill>
                  <a:schemeClr val="accent1"/>
                </a:solidFill>
                <a:latin typeface="+mj-lt"/>
              </a:rPr>
              <a:t> to fill out a session evaluation.</a:t>
            </a:r>
            <a:br>
              <a:rPr lang="en-US" sz="3200" i="1" dirty="0">
                <a:solidFill>
                  <a:schemeClr val="accent1"/>
                </a:solidFill>
                <a:latin typeface="+mj-lt"/>
              </a:rPr>
            </a:br>
            <a:endParaRPr lang="en-US" sz="3200" dirty="0">
              <a:solidFill>
                <a:schemeClr val="accent1"/>
              </a:solidFill>
              <a:latin typeface="+mj-lt"/>
            </a:endParaRPr>
          </a:p>
        </p:txBody>
      </p:sp>
      <p:sp>
        <p:nvSpPr>
          <p:cNvPr id="8" name="Title 3"/>
          <p:cNvSpPr txBox="1">
            <a:spLocks/>
          </p:cNvSpPr>
          <p:nvPr/>
        </p:nvSpPr>
        <p:spPr bwMode="auto">
          <a:xfrm>
            <a:off x="914400" y="3200400"/>
            <a:ext cx="10363200" cy="762000"/>
          </a:xfrm>
          <a:prstGeom prst="rect">
            <a:avLst/>
          </a:prstGeom>
          <a:noFill/>
          <a:ln w="9525">
            <a:noFill/>
            <a:miter lim="800000"/>
            <a:headEnd/>
            <a:tailEnd/>
          </a:ln>
        </p:spPr>
        <p:txBody>
          <a:bodyPr vert="horz" wrap="square" lIns="121920" tIns="60960" rIns="121920" bIns="60960" numCol="1" anchor="ctr" anchorCtr="0" compatLnSpc="1">
            <a:prstTxWarp prst="textNoShape">
              <a:avLst/>
            </a:prstTxWarp>
          </a:bodyPr>
          <a:lstStyle>
            <a:lvl1pPr marL="0" indent="0" algn="l" defTabSz="-13873163" rtl="0" eaLnBrk="1" fontAlgn="base" hangingPunct="1">
              <a:spcBef>
                <a:spcPct val="0"/>
              </a:spcBef>
              <a:spcAft>
                <a:spcPct val="0"/>
              </a:spcAft>
              <a:defRPr sz="2800" b="1">
                <a:solidFill>
                  <a:schemeClr val="tx1"/>
                </a:solidFill>
                <a:latin typeface="Myriad Pro" pitchFamily="34" charset="0"/>
                <a:ea typeface="+mj-ea"/>
                <a:cs typeface="Segoe UI" pitchFamily="34" charset="0"/>
              </a:defRPr>
            </a:lvl1pPr>
            <a:lvl2pPr marL="342900" indent="-342900" algn="ctr" defTabSz="-13873163" rtl="0" eaLnBrk="1" fontAlgn="base" hangingPunct="1">
              <a:spcBef>
                <a:spcPct val="0"/>
              </a:spcBef>
              <a:spcAft>
                <a:spcPct val="0"/>
              </a:spcAft>
              <a:defRPr sz="2800" b="1">
                <a:solidFill>
                  <a:schemeClr val="tx2"/>
                </a:solidFill>
                <a:latin typeface="Myriad Pro" pitchFamily="34" charset="0"/>
                <a:cs typeface="Segoe UI" pitchFamily="34" charset="0"/>
              </a:defRPr>
            </a:lvl2pPr>
            <a:lvl3pPr marL="342900" indent="-342900" algn="ctr" defTabSz="-13873163" rtl="0" eaLnBrk="1" fontAlgn="base" hangingPunct="1">
              <a:spcBef>
                <a:spcPct val="0"/>
              </a:spcBef>
              <a:spcAft>
                <a:spcPct val="0"/>
              </a:spcAft>
              <a:defRPr sz="2800" b="1">
                <a:solidFill>
                  <a:schemeClr val="tx2"/>
                </a:solidFill>
                <a:latin typeface="Myriad Pro" pitchFamily="34" charset="0"/>
                <a:cs typeface="Segoe UI" pitchFamily="34" charset="0"/>
              </a:defRPr>
            </a:lvl3pPr>
            <a:lvl4pPr marL="342900" indent="-342900" algn="ctr" defTabSz="-13873163" rtl="0" eaLnBrk="1" fontAlgn="base" hangingPunct="1">
              <a:spcBef>
                <a:spcPct val="0"/>
              </a:spcBef>
              <a:spcAft>
                <a:spcPct val="0"/>
              </a:spcAft>
              <a:defRPr sz="2800" b="1">
                <a:solidFill>
                  <a:schemeClr val="tx2"/>
                </a:solidFill>
                <a:latin typeface="Myriad Pro" pitchFamily="34" charset="0"/>
                <a:cs typeface="Segoe UI" pitchFamily="34" charset="0"/>
              </a:defRPr>
            </a:lvl4pPr>
            <a:lvl5pPr marL="342900" indent="-342900" algn="ctr" defTabSz="-13873163" rtl="0" eaLnBrk="1" fontAlgn="base" hangingPunct="1">
              <a:spcBef>
                <a:spcPct val="0"/>
              </a:spcBef>
              <a:spcAft>
                <a:spcPct val="0"/>
              </a:spcAft>
              <a:defRPr sz="2800" b="1">
                <a:solidFill>
                  <a:schemeClr val="tx2"/>
                </a:solidFill>
                <a:latin typeface="Myriad Pro" pitchFamily="34" charset="0"/>
                <a:cs typeface="Segoe UI" pitchFamily="34" charset="0"/>
              </a:defRPr>
            </a:lvl5pPr>
            <a:lvl6pPr marL="457200" algn="l" eaLnBrk="1" fontAlgn="base" hangingPunct="1">
              <a:spcBef>
                <a:spcPct val="0"/>
              </a:spcBef>
              <a:spcAft>
                <a:spcPct val="0"/>
              </a:spcAft>
              <a:defRPr sz="2800" b="1">
                <a:solidFill>
                  <a:schemeClr val="tx2">
                    <a:alpha val="100000"/>
                  </a:schemeClr>
                </a:solidFill>
                <a:latin typeface="Verdana"/>
              </a:defRPr>
            </a:lvl6pPr>
            <a:lvl7pPr marL="914400" algn="l" eaLnBrk="1" fontAlgn="base" hangingPunct="1">
              <a:spcBef>
                <a:spcPct val="0"/>
              </a:spcBef>
              <a:spcAft>
                <a:spcPct val="0"/>
              </a:spcAft>
              <a:defRPr sz="2800" b="1">
                <a:solidFill>
                  <a:schemeClr val="tx2">
                    <a:alpha val="100000"/>
                  </a:schemeClr>
                </a:solidFill>
                <a:latin typeface="Verdana"/>
              </a:defRPr>
            </a:lvl7pPr>
            <a:lvl8pPr marL="1371600" algn="l" eaLnBrk="1" fontAlgn="base" hangingPunct="1">
              <a:spcBef>
                <a:spcPct val="0"/>
              </a:spcBef>
              <a:spcAft>
                <a:spcPct val="0"/>
              </a:spcAft>
              <a:defRPr sz="2800" b="1">
                <a:solidFill>
                  <a:schemeClr val="tx2">
                    <a:alpha val="100000"/>
                  </a:schemeClr>
                </a:solidFill>
                <a:latin typeface="Verdana"/>
              </a:defRPr>
            </a:lvl8pPr>
            <a:lvl9pPr marL="1828800" algn="l" eaLnBrk="1" fontAlgn="base" hangingPunct="1">
              <a:spcBef>
                <a:spcPct val="0"/>
              </a:spcBef>
              <a:spcAft>
                <a:spcPct val="0"/>
              </a:spcAft>
              <a:defRPr sz="2800" b="1">
                <a:solidFill>
                  <a:schemeClr val="tx2">
                    <a:alpha val="100000"/>
                  </a:schemeClr>
                </a:solidFill>
                <a:latin typeface="Verdana"/>
              </a:defRPr>
            </a:lvl9pPr>
          </a:lstStyle>
          <a:p>
            <a:pPr algn="r"/>
            <a:r>
              <a:rPr lang="en-US" sz="6400" kern="0" dirty="0">
                <a:solidFill>
                  <a:schemeClr val="accent1"/>
                </a:solidFill>
                <a:latin typeface="+mj-lt"/>
                <a:cs typeface="Mangal" pitchFamily="18" charset="0"/>
              </a:rPr>
              <a:t>Thank you!</a:t>
            </a:r>
          </a:p>
        </p:txBody>
      </p:sp>
    </p:spTree>
    <p:extLst>
      <p:ext uri="{BB962C8B-B14F-4D97-AF65-F5344CB8AC3E}">
        <p14:creationId xmlns:p14="http://schemas.microsoft.com/office/powerpoint/2010/main" val="2303931549"/>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Agenda</a:t>
            </a:r>
          </a:p>
        </p:txBody>
      </p:sp>
      <p:sp>
        <p:nvSpPr>
          <p:cNvPr id="3" name="Text Placeholder 2"/>
          <p:cNvSpPr>
            <a:spLocks noGrp="1"/>
          </p:cNvSpPr>
          <p:nvPr>
            <p:ph type="body" idx="1"/>
          </p:nvPr>
        </p:nvSpPr>
        <p:spPr>
          <a:xfrm>
            <a:off x="609600" y="1239253"/>
            <a:ext cx="10972800" cy="6081730"/>
          </a:xfrm>
        </p:spPr>
        <p:txBody>
          <a:bodyPr/>
          <a:lstStyle/>
          <a:p>
            <a:r>
              <a:rPr lang="en-US" sz="3200" dirty="0"/>
              <a:t>Performance Improvements</a:t>
            </a:r>
          </a:p>
          <a:p>
            <a:r>
              <a:rPr lang="en-US" sz="3200" dirty="0"/>
              <a:t>New Test Explorer UI in Visual Studio 2019 Preview</a:t>
            </a:r>
          </a:p>
          <a:p>
            <a:r>
              <a:rPr lang="en-US" sz="3200" dirty="0"/>
              <a:t>Why and how we test</a:t>
            </a:r>
          </a:p>
          <a:p>
            <a:r>
              <a:rPr lang="en-US" sz="3200" dirty="0"/>
              <a:t>Overview of testing tools in Visual Studio</a:t>
            </a:r>
          </a:p>
          <a:p>
            <a:pPr lvl="2"/>
            <a:r>
              <a:rPr lang="en-US" sz="2800" dirty="0"/>
              <a:t> Generate unit tests</a:t>
            </a:r>
          </a:p>
          <a:p>
            <a:pPr lvl="2"/>
            <a:r>
              <a:rPr lang="en-US" sz="2800" dirty="0"/>
              <a:t> Code coverage</a:t>
            </a:r>
          </a:p>
          <a:p>
            <a:pPr lvl="2"/>
            <a:r>
              <a:rPr lang="en-US" sz="2800" dirty="0"/>
              <a:t> </a:t>
            </a:r>
            <a:r>
              <a:rPr lang="en-US" sz="2800" dirty="0" err="1"/>
              <a:t>Intellitest</a:t>
            </a:r>
            <a:endParaRPr lang="en-US" sz="2800" dirty="0"/>
          </a:p>
          <a:p>
            <a:pPr lvl="2"/>
            <a:r>
              <a:rPr lang="en-US" sz="2800" dirty="0"/>
              <a:t> Live Unit Testing</a:t>
            </a:r>
          </a:p>
          <a:p>
            <a:r>
              <a:rPr lang="en-US" sz="3200" dirty="0"/>
              <a:t>Need to know and Testing productivity tips</a:t>
            </a:r>
          </a:p>
          <a:p>
            <a:endParaRPr lang="en-US" sz="2267" dirty="0"/>
          </a:p>
          <a:p>
            <a:pPr lvl="1"/>
            <a:endParaRPr lang="en-US" sz="2000" dirty="0"/>
          </a:p>
          <a:p>
            <a:endParaRPr lang="en-US" sz="2000" dirty="0"/>
          </a:p>
        </p:txBody>
      </p:sp>
    </p:spTree>
    <p:extLst>
      <p:ext uri="{BB962C8B-B14F-4D97-AF65-F5344CB8AC3E}">
        <p14:creationId xmlns:p14="http://schemas.microsoft.com/office/powerpoint/2010/main" val="1455365664"/>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a:xfrm>
            <a:off x="609600" y="1371600"/>
            <a:ext cx="10972800" cy="2991588"/>
          </a:xfrm>
        </p:spPr>
        <p:txBody>
          <a:bodyPr/>
          <a:lstStyle/>
          <a:p>
            <a:r>
              <a:rPr lang="en-US" sz="3600" dirty="0"/>
              <a:t>Visual Studio 2019 start up 1.5x faster than 2017</a:t>
            </a:r>
          </a:p>
          <a:p>
            <a:r>
              <a:rPr lang="en-US" sz="3600" dirty="0"/>
              <a:t>Branch Switching 2x faster</a:t>
            </a:r>
          </a:p>
          <a:p>
            <a:r>
              <a:rPr lang="en-US" sz="3600" dirty="0"/>
              <a:t>Significant reduction in memory consumed by the Visual Studio process and faster test discovery for solutions which have a large number of tests.</a:t>
            </a:r>
          </a:p>
        </p:txBody>
      </p:sp>
      <p:sp>
        <p:nvSpPr>
          <p:cNvPr id="3" name="Title 2"/>
          <p:cNvSpPr>
            <a:spLocks noGrp="1"/>
          </p:cNvSpPr>
          <p:nvPr>
            <p:ph type="title"/>
          </p:nvPr>
        </p:nvSpPr>
        <p:spPr/>
        <p:txBody>
          <a:bodyPr/>
          <a:lstStyle/>
          <a:p>
            <a:r>
              <a:rPr lang="en-US" dirty="0"/>
              <a:t>Performance!</a:t>
            </a:r>
          </a:p>
        </p:txBody>
      </p:sp>
    </p:spTree>
    <p:extLst>
      <p:ext uri="{BB962C8B-B14F-4D97-AF65-F5344CB8AC3E}">
        <p14:creationId xmlns:p14="http://schemas.microsoft.com/office/powerpoint/2010/main" val="2580064589"/>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383548AC-2C5F-4130-B178-495615D67D5A}"/>
              </a:ext>
            </a:extLst>
          </p:cNvPr>
          <p:cNvSpPr>
            <a:spLocks noGrp="1"/>
          </p:cNvSpPr>
          <p:nvPr>
            <p:ph type="body" idx="1"/>
          </p:nvPr>
        </p:nvSpPr>
        <p:spPr/>
        <p:txBody>
          <a:bodyPr/>
          <a:lstStyle/>
          <a:p>
            <a:endParaRPr lang="en-US"/>
          </a:p>
        </p:txBody>
      </p:sp>
      <p:sp>
        <p:nvSpPr>
          <p:cNvPr id="7" name="Title 6">
            <a:extLst>
              <a:ext uri="{FF2B5EF4-FFF2-40B4-BE49-F238E27FC236}">
                <a16:creationId xmlns:a16="http://schemas.microsoft.com/office/drawing/2014/main" id="{C68D5EF7-669D-49C2-8EA1-767104CC5C01}"/>
              </a:ext>
            </a:extLst>
          </p:cNvPr>
          <p:cNvSpPr>
            <a:spLocks noGrp="1"/>
          </p:cNvSpPr>
          <p:nvPr>
            <p:ph type="title"/>
          </p:nvPr>
        </p:nvSpPr>
        <p:spPr/>
        <p:txBody>
          <a:bodyPr/>
          <a:lstStyle/>
          <a:p>
            <a:endParaRPr lang="en-US"/>
          </a:p>
        </p:txBody>
      </p:sp>
      <p:pic>
        <p:nvPicPr>
          <p:cNvPr id="8" name="15.7vs16.1+OOPEval+OOPTest+AsyncRoslyn_CSProjRoslyn_SolutionLoad_SecondLoadInIde">
            <a:hlinkClick r:id="" action="ppaction://media"/>
            <a:extLst>
              <a:ext uri="{FF2B5EF4-FFF2-40B4-BE49-F238E27FC236}">
                <a16:creationId xmlns:a16="http://schemas.microsoft.com/office/drawing/2014/main" id="{07F2F6AE-5671-4F97-9556-67A65FEE4133}"/>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585217" y="292100"/>
            <a:ext cx="11150600" cy="5854065"/>
          </a:xfrm>
          <a:prstGeom prst="rect">
            <a:avLst/>
          </a:prstGeom>
        </p:spPr>
      </p:pic>
    </p:spTree>
    <p:extLst>
      <p:ext uri="{BB962C8B-B14F-4D97-AF65-F5344CB8AC3E}">
        <p14:creationId xmlns:p14="http://schemas.microsoft.com/office/powerpoint/2010/main" val="215809435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2766"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8263" y="457200"/>
            <a:ext cx="11018520" cy="1210652"/>
          </a:xfrm>
        </p:spPr>
        <p:txBody>
          <a:bodyPr/>
          <a:lstStyle/>
          <a:p>
            <a:r>
              <a:rPr lang="en-US" sz="4000" dirty="0"/>
              <a:t>New Test Explorer UI</a:t>
            </a:r>
            <a:br>
              <a:rPr lang="en-US" sz="4000" dirty="0"/>
            </a:br>
            <a:endParaRPr lang="en-US" dirty="0"/>
          </a:p>
        </p:txBody>
      </p:sp>
      <p:sp>
        <p:nvSpPr>
          <p:cNvPr id="3" name="Text Placeholder 2"/>
          <p:cNvSpPr>
            <a:spLocks noGrp="1"/>
          </p:cNvSpPr>
          <p:nvPr>
            <p:ph type="body" idx="1"/>
          </p:nvPr>
        </p:nvSpPr>
        <p:spPr>
          <a:xfrm>
            <a:off x="609600" y="1371600"/>
            <a:ext cx="10972800" cy="5318379"/>
          </a:xfrm>
        </p:spPr>
        <p:txBody>
          <a:bodyPr/>
          <a:lstStyle/>
          <a:p>
            <a:r>
              <a:rPr lang="en-US" sz="2400" dirty="0"/>
              <a:t>Now in Preview! </a:t>
            </a:r>
            <a:r>
              <a:rPr lang="en-US" sz="1800" dirty="0"/>
              <a:t>(Visual Studio 2019 16.2 Preview 1)</a:t>
            </a:r>
            <a:endParaRPr lang="en-US" sz="2400" dirty="0"/>
          </a:p>
          <a:p>
            <a:pPr lvl="1"/>
            <a:r>
              <a:rPr lang="en-US" sz="2400" dirty="0"/>
              <a:t> Significant memory improvements</a:t>
            </a:r>
          </a:p>
          <a:p>
            <a:pPr lvl="1"/>
            <a:r>
              <a:rPr lang="en-US" sz="2400" dirty="0"/>
              <a:t> Persisted test explorer results between closing and opening Visual Studio</a:t>
            </a:r>
          </a:p>
          <a:p>
            <a:pPr lvl="1"/>
            <a:r>
              <a:rPr lang="en-US" sz="2400" dirty="0"/>
              <a:t> Filter buttons</a:t>
            </a:r>
          </a:p>
          <a:p>
            <a:pPr lvl="1"/>
            <a:r>
              <a:rPr lang="en-US" sz="2400" dirty="0"/>
              <a:t> Customizable hierarchy</a:t>
            </a:r>
          </a:p>
          <a:p>
            <a:pPr lvl="1"/>
            <a:r>
              <a:rPr lang="en-US" sz="2400" dirty="0"/>
              <a:t> Customizable and filterable columns</a:t>
            </a:r>
          </a:p>
          <a:p>
            <a:pPr lvl="1"/>
            <a:r>
              <a:rPr lang="en-US" sz="2400" dirty="0"/>
              <a:t> Additional ‘Run Failed’ and ‘Run Previous Test Run’ buttons</a:t>
            </a:r>
          </a:p>
          <a:p>
            <a:pPr lvl="1"/>
            <a:r>
              <a:rPr lang="en-US" sz="2400" dirty="0"/>
              <a:t> Improved test status pane</a:t>
            </a:r>
          </a:p>
          <a:p>
            <a:pPr lvl="1"/>
            <a:r>
              <a:rPr lang="en-US" sz="2400" dirty="0"/>
              <a:t> Playlists tabs</a:t>
            </a:r>
          </a:p>
          <a:p>
            <a:pPr lvl="1"/>
            <a:r>
              <a:rPr lang="en-US" sz="2400" dirty="0"/>
              <a:t> Live Unit Testing tab</a:t>
            </a:r>
          </a:p>
          <a:p>
            <a:pPr lvl="1"/>
            <a:r>
              <a:rPr lang="en-US" sz="2400" dirty="0"/>
              <a:t> Target framework column for viewing multi-targeted tests</a:t>
            </a:r>
          </a:p>
          <a:p>
            <a:pPr marL="0" indent="0">
              <a:buNone/>
            </a:pPr>
            <a:endParaRPr lang="en-US" dirty="0"/>
          </a:p>
        </p:txBody>
      </p:sp>
    </p:spTree>
    <p:extLst>
      <p:ext uri="{BB962C8B-B14F-4D97-AF65-F5344CB8AC3E}">
        <p14:creationId xmlns:p14="http://schemas.microsoft.com/office/powerpoint/2010/main" val="1202568774"/>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a:xfrm>
            <a:off x="609600" y="1371600"/>
            <a:ext cx="10972800" cy="2224391"/>
          </a:xfrm>
        </p:spPr>
        <p:txBody>
          <a:bodyPr/>
          <a:lstStyle/>
          <a:p>
            <a:r>
              <a:rPr lang="en-US" sz="3467" dirty="0"/>
              <a:t> Validate code changes and quality</a:t>
            </a:r>
            <a:endParaRPr lang="en-US" sz="3200" dirty="0"/>
          </a:p>
          <a:p>
            <a:r>
              <a:rPr lang="en-US" sz="3467" dirty="0"/>
              <a:t> Roslyn – 50% OSS contributions, over 4 million lines of code, 100k tests</a:t>
            </a:r>
          </a:p>
          <a:p>
            <a:endParaRPr lang="en-US" dirty="0"/>
          </a:p>
        </p:txBody>
      </p:sp>
      <p:sp>
        <p:nvSpPr>
          <p:cNvPr id="3" name="Title 2"/>
          <p:cNvSpPr>
            <a:spLocks noGrp="1"/>
          </p:cNvSpPr>
          <p:nvPr>
            <p:ph type="title"/>
          </p:nvPr>
        </p:nvSpPr>
        <p:spPr>
          <a:xfrm>
            <a:off x="588263" y="457200"/>
            <a:ext cx="11018520" cy="595099"/>
          </a:xfrm>
        </p:spPr>
        <p:txBody>
          <a:bodyPr/>
          <a:lstStyle/>
          <a:p>
            <a:r>
              <a:rPr lang="en-US" dirty="0"/>
              <a:t>Why we test</a:t>
            </a:r>
          </a:p>
        </p:txBody>
      </p:sp>
    </p:spTree>
    <p:extLst>
      <p:ext uri="{BB962C8B-B14F-4D97-AF65-F5344CB8AC3E}">
        <p14:creationId xmlns:p14="http://schemas.microsoft.com/office/powerpoint/2010/main" val="690867859"/>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7F3DCE-76D4-4D82-A001-E7AEC2350866}"/>
              </a:ext>
            </a:extLst>
          </p:cNvPr>
          <p:cNvSpPr>
            <a:spLocks noGrp="1"/>
          </p:cNvSpPr>
          <p:nvPr>
            <p:ph type="title"/>
          </p:nvPr>
        </p:nvSpPr>
        <p:spPr/>
        <p:txBody>
          <a:bodyPr/>
          <a:lstStyle/>
          <a:p>
            <a:r>
              <a:rPr lang="en-US" dirty="0"/>
              <a:t>How we test</a:t>
            </a:r>
          </a:p>
        </p:txBody>
      </p:sp>
      <p:sp>
        <p:nvSpPr>
          <p:cNvPr id="3" name="Text Placeholder 2">
            <a:extLst>
              <a:ext uri="{FF2B5EF4-FFF2-40B4-BE49-F238E27FC236}">
                <a16:creationId xmlns:a16="http://schemas.microsoft.com/office/drawing/2014/main" id="{7783ACB8-7E6E-41D2-BFCF-EA9D49127855}"/>
              </a:ext>
            </a:extLst>
          </p:cNvPr>
          <p:cNvSpPr>
            <a:spLocks noGrp="1"/>
          </p:cNvSpPr>
          <p:nvPr>
            <p:ph type="body" idx="1"/>
          </p:nvPr>
        </p:nvSpPr>
        <p:spPr>
          <a:xfrm>
            <a:off x="609600" y="1371600"/>
            <a:ext cx="10972800" cy="430887"/>
          </a:xfrm>
        </p:spPr>
        <p:txBody>
          <a:bodyPr/>
          <a:lstStyle/>
          <a:p>
            <a:r>
              <a:rPr lang="en-US" dirty="0"/>
              <a:t>Types of tests</a:t>
            </a:r>
          </a:p>
        </p:txBody>
      </p:sp>
      <p:pic>
        <p:nvPicPr>
          <p:cNvPr id="4" name="Picture 3">
            <a:extLst>
              <a:ext uri="{FF2B5EF4-FFF2-40B4-BE49-F238E27FC236}">
                <a16:creationId xmlns:a16="http://schemas.microsoft.com/office/drawing/2014/main" id="{DE40961F-4E66-4560-A6BD-6738556FBFF6}"/>
              </a:ext>
            </a:extLst>
          </p:cNvPr>
          <p:cNvPicPr>
            <a:picLocks noChangeAspect="1"/>
          </p:cNvPicPr>
          <p:nvPr/>
        </p:nvPicPr>
        <p:blipFill>
          <a:blip r:embed="rId2"/>
          <a:stretch>
            <a:fillRect/>
          </a:stretch>
        </p:blipFill>
        <p:spPr>
          <a:xfrm>
            <a:off x="790839" y="1802487"/>
            <a:ext cx="10610322" cy="3794806"/>
          </a:xfrm>
          <a:prstGeom prst="rect">
            <a:avLst/>
          </a:prstGeom>
        </p:spPr>
      </p:pic>
    </p:spTree>
    <p:extLst>
      <p:ext uri="{BB962C8B-B14F-4D97-AF65-F5344CB8AC3E}">
        <p14:creationId xmlns:p14="http://schemas.microsoft.com/office/powerpoint/2010/main" val="4142398953"/>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683988-2937-4F35-B813-753710200670}"/>
              </a:ext>
            </a:extLst>
          </p:cNvPr>
          <p:cNvSpPr>
            <a:spLocks noGrp="1"/>
          </p:cNvSpPr>
          <p:nvPr>
            <p:ph type="title"/>
          </p:nvPr>
        </p:nvSpPr>
        <p:spPr/>
        <p:txBody>
          <a:bodyPr/>
          <a:lstStyle/>
          <a:p>
            <a:r>
              <a:rPr lang="en-US" dirty="0"/>
              <a:t>How we test</a:t>
            </a:r>
          </a:p>
        </p:txBody>
      </p:sp>
      <p:sp>
        <p:nvSpPr>
          <p:cNvPr id="3" name="Text Placeholder 2">
            <a:extLst>
              <a:ext uri="{FF2B5EF4-FFF2-40B4-BE49-F238E27FC236}">
                <a16:creationId xmlns:a16="http://schemas.microsoft.com/office/drawing/2014/main" id="{0F896457-1671-4B0A-BD31-B79ABD884E4B}"/>
              </a:ext>
            </a:extLst>
          </p:cNvPr>
          <p:cNvSpPr>
            <a:spLocks noGrp="1"/>
          </p:cNvSpPr>
          <p:nvPr>
            <p:ph type="body" idx="1"/>
          </p:nvPr>
        </p:nvSpPr>
        <p:spPr>
          <a:xfrm>
            <a:off x="609600" y="1371600"/>
            <a:ext cx="10972800" cy="3434658"/>
          </a:xfrm>
        </p:spPr>
        <p:txBody>
          <a:bodyPr/>
          <a:lstStyle/>
          <a:p>
            <a:r>
              <a:rPr lang="en-US" dirty="0"/>
              <a:t>As code base/team grows</a:t>
            </a:r>
          </a:p>
          <a:p>
            <a:pPr lvl="1"/>
            <a:r>
              <a:rPr lang="en-US" dirty="0"/>
              <a:t> When code needs better documentation</a:t>
            </a:r>
          </a:p>
          <a:p>
            <a:pPr lvl="1"/>
            <a:r>
              <a:rPr lang="en-US" dirty="0"/>
              <a:t> When code needs better architecture</a:t>
            </a:r>
          </a:p>
          <a:p>
            <a:r>
              <a:rPr lang="en-US" dirty="0"/>
              <a:t>TDD</a:t>
            </a:r>
          </a:p>
          <a:p>
            <a:r>
              <a:rPr lang="en-US" dirty="0"/>
              <a:t>When a bug is found</a:t>
            </a:r>
          </a:p>
          <a:p>
            <a:r>
              <a:rPr lang="en-US" dirty="0"/>
              <a:t>Developer/Team’s preference</a:t>
            </a:r>
          </a:p>
          <a:p>
            <a:r>
              <a:rPr lang="en-US" dirty="0"/>
              <a:t>Combination of these and everything in between!</a:t>
            </a:r>
          </a:p>
        </p:txBody>
      </p:sp>
    </p:spTree>
    <p:extLst>
      <p:ext uri="{BB962C8B-B14F-4D97-AF65-F5344CB8AC3E}">
        <p14:creationId xmlns:p14="http://schemas.microsoft.com/office/powerpoint/2010/main" val="2200762383"/>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Testing tools in Visual Studio</a:t>
            </a:r>
          </a:p>
        </p:txBody>
      </p:sp>
      <p:sp>
        <p:nvSpPr>
          <p:cNvPr id="3" name="Text Placeholder 2"/>
          <p:cNvSpPr>
            <a:spLocks noGrp="1"/>
          </p:cNvSpPr>
          <p:nvPr>
            <p:ph type="body" idx="1"/>
          </p:nvPr>
        </p:nvSpPr>
        <p:spPr>
          <a:xfrm>
            <a:off x="609600" y="1371600"/>
            <a:ext cx="10972800" cy="3865674"/>
          </a:xfrm>
        </p:spPr>
        <p:txBody>
          <a:bodyPr/>
          <a:lstStyle/>
          <a:p>
            <a:r>
              <a:rPr lang="en-US" sz="4000" dirty="0"/>
              <a:t>Generate test method stubs </a:t>
            </a:r>
            <a:r>
              <a:rPr lang="en-US" dirty="0"/>
              <a:t>(.NET Framework only)</a:t>
            </a:r>
          </a:p>
          <a:p>
            <a:r>
              <a:rPr lang="en-US" sz="4000" dirty="0"/>
              <a:t>Code coverage</a:t>
            </a:r>
          </a:p>
          <a:p>
            <a:pPr lvl="2"/>
            <a:r>
              <a:rPr lang="en-US" sz="3200" dirty="0"/>
              <a:t> Enterprise only</a:t>
            </a:r>
          </a:p>
          <a:p>
            <a:pPr lvl="2"/>
            <a:r>
              <a:rPr lang="en-US" sz="3200" dirty="0"/>
              <a:t> Integrates with Azure DevOps pipeline</a:t>
            </a:r>
            <a:endParaRPr lang="en-US" dirty="0"/>
          </a:p>
          <a:p>
            <a:r>
              <a:rPr lang="en-US" sz="4000" dirty="0" err="1"/>
              <a:t>Intellitest</a:t>
            </a:r>
            <a:r>
              <a:rPr lang="en-US" sz="4000" dirty="0"/>
              <a:t> </a:t>
            </a:r>
            <a:r>
              <a:rPr lang="en-US" dirty="0"/>
              <a:t>(.NET Framework and C# only)</a:t>
            </a:r>
          </a:p>
          <a:p>
            <a:pPr lvl="2"/>
            <a:r>
              <a:rPr lang="en-US" sz="3200" dirty="0"/>
              <a:t> Enterprise only</a:t>
            </a:r>
          </a:p>
        </p:txBody>
      </p:sp>
    </p:spTree>
    <p:extLst>
      <p:ext uri="{BB962C8B-B14F-4D97-AF65-F5344CB8AC3E}">
        <p14:creationId xmlns:p14="http://schemas.microsoft.com/office/powerpoint/2010/main" val="446297255"/>
      </p:ext>
    </p:extLst>
  </p:cSld>
  <p:clrMapOvr>
    <a:masterClrMapping/>
  </p:clrMapOvr>
  <p:transition>
    <p:fade/>
  </p:transition>
</p:sld>
</file>

<file path=ppt/theme/theme1.xml><?xml version="1.0" encoding="utf-8"?>
<a:theme xmlns:a="http://schemas.openxmlformats.org/drawingml/2006/main" name="9-51056_Build 2019 Breakout_White Template">
  <a:themeElements>
    <a:clrScheme name="Build Breakout 2019 Light">
      <a:dk1>
        <a:srgbClr val="000000"/>
      </a:dk1>
      <a:lt1>
        <a:srgbClr val="FFFFFF"/>
      </a:lt1>
      <a:dk2>
        <a:srgbClr val="274B47"/>
      </a:dk2>
      <a:lt2>
        <a:srgbClr val="E6E6E6"/>
      </a:lt2>
      <a:accent1>
        <a:srgbClr val="008575"/>
      </a:accent1>
      <a:accent2>
        <a:srgbClr val="274B47"/>
      </a:accent2>
      <a:accent3>
        <a:srgbClr val="8661C5"/>
      </a:accent3>
      <a:accent4>
        <a:srgbClr val="3B2E58"/>
      </a:accent4>
      <a:accent5>
        <a:srgbClr val="D83B01"/>
      </a:accent5>
      <a:accent6>
        <a:srgbClr val="FF9349"/>
      </a:accent6>
      <a:hlink>
        <a:srgbClr val="0078D4"/>
      </a:hlink>
      <a:folHlink>
        <a:srgbClr val="0078D4"/>
      </a:folHlink>
    </a:clrScheme>
    <a:fontScheme name="Microsoft 2019 Brand Templates">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Build2019_Breakout_Template.potx" id="{E1E7FB38-D82A-4D23-8458-E42C97D86401}" vid="{A4986B77-A723-4FE8-9B7C-4FFD8CAC7D45}"/>
    </a:ext>
  </a:extLst>
</a:theme>
</file>

<file path=ppt/theme/theme2.xml><?xml version="1.0" encoding="utf-8"?>
<a:theme xmlns:a="http://schemas.openxmlformats.org/drawingml/2006/main" name="9-51056_Build 2019 Breakout_Black Template">
  <a:themeElements>
    <a:clrScheme name="Build Breakout 2019 Dark">
      <a:dk1>
        <a:srgbClr val="000000"/>
      </a:dk1>
      <a:lt1>
        <a:srgbClr val="FFFFFF"/>
      </a:lt1>
      <a:dk2>
        <a:srgbClr val="274B47"/>
      </a:dk2>
      <a:lt2>
        <a:srgbClr val="E6E6E6"/>
      </a:lt2>
      <a:accent1>
        <a:srgbClr val="008575"/>
      </a:accent1>
      <a:accent2>
        <a:srgbClr val="274B47"/>
      </a:accent2>
      <a:accent3>
        <a:srgbClr val="8661C5"/>
      </a:accent3>
      <a:accent4>
        <a:srgbClr val="3B2E58"/>
      </a:accent4>
      <a:accent5>
        <a:srgbClr val="D83B01"/>
      </a:accent5>
      <a:accent6>
        <a:srgbClr val="FF9349"/>
      </a:accent6>
      <a:hlink>
        <a:srgbClr val="50E6FF"/>
      </a:hlink>
      <a:folHlink>
        <a:srgbClr val="50E6FF"/>
      </a:folHlink>
    </a:clrScheme>
    <a:fontScheme name="Segoe UI Semibold - Segoe UI">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Build2019_Breakout_Template.potx" id="{E1E7FB38-D82A-4D23-8458-E42C97D86401}" vid="{A0FE26AD-D395-4DC5-BF13-1053AE312F29}"/>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778A2EBC6E34694C80F43E94FCA993B5" ma:contentTypeVersion="14" ma:contentTypeDescription="Create a new document." ma:contentTypeScope="" ma:versionID="1a7ced39ac191f9ec8deffde533b0c1c">
  <xsd:schema xmlns:xsd="http://www.w3.org/2001/XMLSchema" xmlns:xs="http://www.w3.org/2001/XMLSchema" xmlns:p="http://schemas.microsoft.com/office/2006/metadata/properties" xmlns:ns1="http://schemas.microsoft.com/sharepoint/v3" xmlns:ns2="e4aa919a-b200-49cb-beca-4c7e0810321e" xmlns:ns3="06670dda-0291-4061-b6e0-f6c0cb392c51" targetNamespace="http://schemas.microsoft.com/office/2006/metadata/properties" ma:root="true" ma:fieldsID="bedea8c8816a4e5934c808becd103583" ns1:_="" ns2:_="" ns3:_="">
    <xsd:import namespace="http://schemas.microsoft.com/sharepoint/v3"/>
    <xsd:import namespace="e4aa919a-b200-49cb-beca-4c7e0810321e"/>
    <xsd:import namespace="06670dda-0291-4061-b6e0-f6c0cb392c51"/>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AutoTags" minOccurs="0"/>
                <xsd:element ref="ns2:MediaServiceLocation" minOccurs="0"/>
                <xsd:element ref="ns2:MediaServiceOCR" minOccurs="0"/>
                <xsd:element ref="ns3:SharedWithUsers" minOccurs="0"/>
                <xsd:element ref="ns3:SharedWithDetails" minOccurs="0"/>
                <xsd:element ref="ns2:MediaServiceGenerationTime" minOccurs="0"/>
                <xsd:element ref="ns2:MediaServiceEventHashCode" minOccurs="0"/>
                <xsd:element ref="ns1:_ip_UnifiedCompliancePolicyProperties" minOccurs="0"/>
                <xsd:element ref="ns1:_ip_UnifiedCompliancePolicyUIAc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xsd:simpleType>
        <xsd:restriction base="dms:Note"/>
      </xsd:simpleType>
    </xsd:element>
    <xsd:element name="_ip_UnifiedCompliancePolicyUIAction" ma:index="21"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e4aa919a-b200-49cb-beca-4c7e0810321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fals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Location" ma:index="14" nillable="true" ma:displayName="Location" ma:internalName="MediaServiceLocation"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06670dda-0291-4061-b6e0-f6c0cb392c51"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MediaServiceKeyPoints xmlns="e4aa919a-b200-49cb-beca-4c7e0810321e" xsi:nil="true"/>
  </documentManagement>
</p:properties>
</file>

<file path=customXml/itemProps1.xml><?xml version="1.0" encoding="utf-8"?>
<ds:datastoreItem xmlns:ds="http://schemas.openxmlformats.org/officeDocument/2006/customXml" ds:itemID="{758FDAC0-319D-4A54-8D8E-1D42CB1F8004}">
  <ds:schemaRefs>
    <ds:schemaRef ds:uri="http://schemas.microsoft.com/sharepoint/v3/contenttype/forms"/>
  </ds:schemaRefs>
</ds:datastoreItem>
</file>

<file path=customXml/itemProps2.xml><?xml version="1.0" encoding="utf-8"?>
<ds:datastoreItem xmlns:ds="http://schemas.openxmlformats.org/officeDocument/2006/customXml" ds:itemID="{0BB3C309-8520-4616-80FC-2CB10D5B83A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e4aa919a-b200-49cb-beca-4c7e0810321e"/>
    <ds:schemaRef ds:uri="06670dda-0291-4061-b6e0-f6c0cb392c5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F990F116-B58F-4255-B05B-DA3808E0E5C6}">
  <ds:schemaRefs>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e4aa919a-b200-49cb-beca-4c7e0810321e"/>
    <ds:schemaRef ds:uri="http://purl.org/dc/elements/1.1/"/>
    <ds:schemaRef ds:uri="http://schemas.microsoft.com/office/2006/metadata/properties"/>
    <ds:schemaRef ds:uri="06670dda-0291-4061-b6e0-f6c0cb392c51"/>
    <ds:schemaRef ds:uri="http://schemas.microsoft.com/sharepoint/v3"/>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Productivity-dotNET-VS</Template>
  <TotalTime>9854</TotalTime>
  <Words>760</Words>
  <Application>Microsoft Office PowerPoint</Application>
  <PresentationFormat>Widescreen</PresentationFormat>
  <Paragraphs>110</Paragraphs>
  <Slides>14</Slides>
  <Notes>8</Notes>
  <HiddenSlides>0</HiddenSlides>
  <MMClips>1</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14</vt:i4>
      </vt:variant>
    </vt:vector>
  </HeadingPairs>
  <TitlesOfParts>
    <vt:vector size="23" baseType="lpstr">
      <vt:lpstr>Arial</vt:lpstr>
      <vt:lpstr>Calibri</vt:lpstr>
      <vt:lpstr>Calibri Light</vt:lpstr>
      <vt:lpstr>Consolas</vt:lpstr>
      <vt:lpstr>Segoe UI</vt:lpstr>
      <vt:lpstr>Segoe UI Semibold</vt:lpstr>
      <vt:lpstr>Wingdings</vt:lpstr>
      <vt:lpstr>9-51056_Build 2019 Breakout_White Template</vt:lpstr>
      <vt:lpstr>9-51056_Build 2019 Breakout_Black Template</vt:lpstr>
      <vt:lpstr> Improve Your Testing  with Visual Studio 2019</vt:lpstr>
      <vt:lpstr>Agenda</vt:lpstr>
      <vt:lpstr>Performance!</vt:lpstr>
      <vt:lpstr>PowerPoint Presentation</vt:lpstr>
      <vt:lpstr>New Test Explorer UI </vt:lpstr>
      <vt:lpstr>Why we test</vt:lpstr>
      <vt:lpstr>How we test</vt:lpstr>
      <vt:lpstr>How we test</vt:lpstr>
      <vt:lpstr>Testing tools in Visual Studio</vt:lpstr>
      <vt:lpstr>Live Unit Testing Only available in Enterprise </vt:lpstr>
      <vt:lpstr>Public service announcements</vt:lpstr>
      <vt:lpstr>Testing productivity tips</vt:lpstr>
      <vt:lpstr>Call to Action</vt:lpstr>
      <vt:lpstr>PowerPoint Presentation</vt:lpstr>
    </vt:vector>
  </TitlesOfParts>
  <Manager>&lt;Comms manager name here&gt;</Manager>
  <Company>Microsoft Corporation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Build 2019</dc:subject>
  <dc:creator>Allison Buchholtz-Au</dc:creator>
  <cp:keywords/>
  <dc:description/>
  <cp:lastModifiedBy>Kendra Havens</cp:lastModifiedBy>
  <cp:revision>25</cp:revision>
  <dcterms:created xsi:type="dcterms:W3CDTF">2019-05-01T22:35:02Z</dcterms:created>
  <dcterms:modified xsi:type="dcterms:W3CDTF">2019-06-13T19:22:55Z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0x010100778A2EBC6E34694C80F43E94FCA993B5</vt:lpwstr>
  </property>
  <property fmtid="{D5CDD505-2E9C-101B-9397-08002B2CF9AE}" pid="3" name="Product">
    <vt:lpwstr/>
  </property>
  <property fmtid="{D5CDD505-2E9C-101B-9397-08002B2CF9AE}" pid="4" name="Event1">
    <vt:lpwstr>622;#Unassigned|2c8af875-f38a-40b8-a0a9-056aed3fc8c0</vt:lpwstr>
  </property>
  <property fmtid="{D5CDD505-2E9C-101B-9397-08002B2CF9AE}" pid="5" name="Audience">
    <vt:lpwstr/>
  </property>
  <property fmtid="{D5CDD505-2E9C-101B-9397-08002B2CF9AE}" pid="6" name="Event Venue">
    <vt:lpwstr/>
  </property>
  <property fmtid="{D5CDD505-2E9C-101B-9397-08002B2CF9AE}" pid="7" name="Track">
    <vt:lpwstr/>
  </property>
  <property fmtid="{D5CDD505-2E9C-101B-9397-08002B2CF9AE}" pid="8" name="Event Location">
    <vt:lpwstr/>
  </property>
  <property fmtid="{D5CDD505-2E9C-101B-9397-08002B2CF9AE}" pid="9" name="Campaign">
    <vt:lpwstr/>
  </property>
  <property fmtid="{D5CDD505-2E9C-101B-9397-08002B2CF9AE}" pid="10" name="IsMyDocuments">
    <vt:bool>true</vt:bool>
  </property>
  <property fmtid="{D5CDD505-2E9C-101B-9397-08002B2CF9AE}" pid="11" name="MSIP_Label_f42aa342-8706-4288-bd11-ebb85995028c_Enabled">
    <vt:lpwstr>True</vt:lpwstr>
  </property>
  <property fmtid="{D5CDD505-2E9C-101B-9397-08002B2CF9AE}" pid="12" name="MSIP_Label_f42aa342-8706-4288-bd11-ebb85995028c_SiteId">
    <vt:lpwstr>72f988bf-86f1-41af-91ab-2d7cd011db47</vt:lpwstr>
  </property>
  <property fmtid="{D5CDD505-2E9C-101B-9397-08002B2CF9AE}" pid="13" name="MSIP_Label_f42aa342-8706-4288-bd11-ebb85995028c_Ref">
    <vt:lpwstr>https://api.informationprotection.azure.com/api/72f988bf-86f1-41af-91ab-2d7cd011db47</vt:lpwstr>
  </property>
  <property fmtid="{D5CDD505-2E9C-101B-9397-08002B2CF9AE}" pid="14" name="MSIP_Label_f42aa342-8706-4288-bd11-ebb85995028c_Owner">
    <vt:lpwstr>maryfj@microsoft.com</vt:lpwstr>
  </property>
  <property fmtid="{D5CDD505-2E9C-101B-9397-08002B2CF9AE}" pid="15" name="MSIP_Label_f42aa342-8706-4288-bd11-ebb85995028c_SetDate">
    <vt:lpwstr>2017-08-29T14:27:20.8568347-07:00</vt:lpwstr>
  </property>
  <property fmtid="{D5CDD505-2E9C-101B-9397-08002B2CF9AE}" pid="16" name="MSIP_Label_f42aa342-8706-4288-bd11-ebb85995028c_Name">
    <vt:lpwstr>General</vt:lpwstr>
  </property>
  <property fmtid="{D5CDD505-2E9C-101B-9397-08002B2CF9AE}" pid="17" name="MSIP_Label_f42aa342-8706-4288-bd11-ebb85995028c_Application">
    <vt:lpwstr>Microsoft Azure Information Protection</vt:lpwstr>
  </property>
  <property fmtid="{D5CDD505-2E9C-101B-9397-08002B2CF9AE}" pid="18" name="MSIP_Label_f42aa342-8706-4288-bd11-ebb85995028c_Extended_MSFT_Method">
    <vt:lpwstr>Automatic</vt:lpwstr>
  </property>
  <property fmtid="{D5CDD505-2E9C-101B-9397-08002B2CF9AE}" pid="19" name="Sensitivity">
    <vt:lpwstr>General</vt:lpwstr>
  </property>
</Properties>
</file>