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4" r:id="rId1"/>
  </p:sldMasterIdLst>
  <p:notesMasterIdLst>
    <p:notesMasterId r:id="rId21"/>
  </p:notesMasterIdLst>
  <p:sldIdLst>
    <p:sldId id="258" r:id="rId2"/>
    <p:sldId id="259" r:id="rId3"/>
    <p:sldId id="260" r:id="rId4"/>
    <p:sldId id="299" r:id="rId5"/>
    <p:sldId id="306" r:id="rId6"/>
    <p:sldId id="307" r:id="rId7"/>
    <p:sldId id="308" r:id="rId8"/>
    <p:sldId id="309" r:id="rId9"/>
    <p:sldId id="300" r:id="rId10"/>
    <p:sldId id="301" r:id="rId11"/>
    <p:sldId id="302" r:id="rId12"/>
    <p:sldId id="312" r:id="rId13"/>
    <p:sldId id="305" r:id="rId14"/>
    <p:sldId id="294" r:id="rId15"/>
    <p:sldId id="303" r:id="rId16"/>
    <p:sldId id="295" r:id="rId17"/>
    <p:sldId id="296" r:id="rId18"/>
    <p:sldId id="298" r:id="rId19"/>
    <p:sldId id="26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A7AF12FD-E9C0-E348-BF56-AD34EC4C5878}">
          <p14:sldIdLst>
            <p14:sldId id="258"/>
            <p14:sldId id="259"/>
            <p14:sldId id="260"/>
          </p14:sldIdLst>
        </p14:section>
        <p14:section name="Azure Monitor" id="{297ACB04-0EA8-4BFE-874B-F6F6F19D1FCD}">
          <p14:sldIdLst>
            <p14:sldId id="299"/>
            <p14:sldId id="306"/>
            <p14:sldId id="307"/>
            <p14:sldId id="308"/>
            <p14:sldId id="309"/>
          </p14:sldIdLst>
        </p14:section>
        <p14:section name="What is AI" id="{67676382-75BF-AD49-BFF6-8C9D807CE62A}">
          <p14:sldIdLst>
            <p14:sldId id="300"/>
            <p14:sldId id="301"/>
            <p14:sldId id="302"/>
          </p14:sldIdLst>
        </p14:section>
        <p14:section name="Getting Started" id="{96A25FAA-615E-4CA5-BB8B-437A9CE618AD}">
          <p14:sldIdLst>
            <p14:sldId id="312"/>
            <p14:sldId id="305"/>
            <p14:sldId id="294"/>
          </p14:sldIdLst>
        </p14:section>
        <p14:section name="Creating AI Resource" id="{4B79241F-266A-40DB-9EEF-A72517740503}">
          <p14:sldIdLst>
            <p14:sldId id="303"/>
            <p14:sldId id="295"/>
          </p14:sldIdLst>
        </p14:section>
        <p14:section name="Enhancing the Metrics" id="{ADEA5B2E-ED47-493F-98E3-0EC650AA972B}">
          <p14:sldIdLst>
            <p14:sldId id="296"/>
            <p14:sldId id="298"/>
          </p14:sldIdLst>
        </p14:section>
        <p14:section name="References" id="{58F89031-045F-48DE-AFB4-94F10C39097C}">
          <p14:sldIdLst>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5205" autoAdjust="0"/>
  </p:normalViewPr>
  <p:slideViewPr>
    <p:cSldViewPr snapToGrid="0" snapToObjects="1">
      <p:cViewPr>
        <p:scale>
          <a:sx n="60" d="100"/>
          <a:sy n="60" d="100"/>
        </p:scale>
        <p:origin x="763" y="67"/>
      </p:cViewPr>
      <p:guideLst/>
    </p:cSldViewPr>
  </p:slideViewPr>
  <p:notesTextViewPr>
    <p:cViewPr>
      <p:scale>
        <a:sx n="1" d="1"/>
        <a:sy n="1" d="1"/>
      </p:scale>
      <p:origin x="0" y="0"/>
    </p:cViewPr>
  </p:notesTextViewPr>
  <p:sorterViewPr>
    <p:cViewPr>
      <p:scale>
        <a:sx n="100" d="100"/>
        <a:sy n="100" d="100"/>
      </p:scale>
      <p:origin x="0" y="-393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ph Guadagno" userId="406ee4c95978c038" providerId="LiveId" clId="{81440402-CA3F-44B4-91F1-C54FF8413D66}"/>
    <pc:docChg chg="undo custSel addSld delSld modSld sldOrd addSection delSection modSection">
      <pc:chgData name="Joseph Guadagno" userId="406ee4c95978c038" providerId="LiveId" clId="{81440402-CA3F-44B4-91F1-C54FF8413D66}" dt="2019-06-10T00:22:00.762" v="560" actId="14100"/>
      <pc:docMkLst>
        <pc:docMk/>
      </pc:docMkLst>
      <pc:sldChg chg="modSp">
        <pc:chgData name="Joseph Guadagno" userId="406ee4c95978c038" providerId="LiveId" clId="{81440402-CA3F-44B4-91F1-C54FF8413D66}" dt="2019-06-02T17:35:59.282" v="55" actId="20577"/>
        <pc:sldMkLst>
          <pc:docMk/>
          <pc:sldMk cId="179326663" sldId="258"/>
        </pc:sldMkLst>
        <pc:spChg chg="mod">
          <ac:chgData name="Joseph Guadagno" userId="406ee4c95978c038" providerId="LiveId" clId="{81440402-CA3F-44B4-91F1-C54FF8413D66}" dt="2019-06-02T17:35:59.282" v="55" actId="20577"/>
          <ac:spMkLst>
            <pc:docMk/>
            <pc:sldMk cId="179326663" sldId="258"/>
            <ac:spMk id="2" creationId="{00000000-0000-0000-0000-000000000000}"/>
          </ac:spMkLst>
        </pc:spChg>
      </pc:sldChg>
      <pc:sldChg chg="modSp">
        <pc:chgData name="Joseph Guadagno" userId="406ee4c95978c038" providerId="LiveId" clId="{81440402-CA3F-44B4-91F1-C54FF8413D66}" dt="2019-06-02T17:36:21.293" v="91" actId="20577"/>
        <pc:sldMkLst>
          <pc:docMk/>
          <pc:sldMk cId="2092239939" sldId="259"/>
        </pc:sldMkLst>
        <pc:spChg chg="mod">
          <ac:chgData name="Joseph Guadagno" userId="406ee4c95978c038" providerId="LiveId" clId="{81440402-CA3F-44B4-91F1-C54FF8413D66}" dt="2019-06-02T17:36:21.293" v="91" actId="20577"/>
          <ac:spMkLst>
            <pc:docMk/>
            <pc:sldMk cId="2092239939" sldId="259"/>
            <ac:spMk id="3" creationId="{00000000-0000-0000-0000-000000000000}"/>
          </ac:spMkLst>
        </pc:spChg>
      </pc:sldChg>
      <pc:sldChg chg="modSp modAnim">
        <pc:chgData name="Joseph Guadagno" userId="406ee4c95978c038" providerId="LiveId" clId="{81440402-CA3F-44B4-91F1-C54FF8413D66}" dt="2019-06-02T17:40:21.902" v="116"/>
        <pc:sldMkLst>
          <pc:docMk/>
          <pc:sldMk cId="1379418795" sldId="260"/>
        </pc:sldMkLst>
        <pc:spChg chg="mod">
          <ac:chgData name="Joseph Guadagno" userId="406ee4c95978c038" providerId="LiveId" clId="{81440402-CA3F-44B4-91F1-C54FF8413D66}" dt="2019-06-02T17:39:44.249" v="113" actId="20577"/>
          <ac:spMkLst>
            <pc:docMk/>
            <pc:sldMk cId="1379418795" sldId="260"/>
            <ac:spMk id="3" creationId="{00000000-0000-0000-0000-000000000000}"/>
          </ac:spMkLst>
        </pc:spChg>
      </pc:sldChg>
      <pc:sldChg chg="ord">
        <pc:chgData name="Joseph Guadagno" userId="406ee4c95978c038" providerId="LiveId" clId="{81440402-CA3F-44B4-91F1-C54FF8413D66}" dt="2019-06-08T16:57:27.179" v="410"/>
        <pc:sldMkLst>
          <pc:docMk/>
          <pc:sldMk cId="1626947578" sldId="294"/>
        </pc:sldMkLst>
      </pc:sldChg>
      <pc:sldChg chg="modSp ord">
        <pc:chgData name="Joseph Guadagno" userId="406ee4c95978c038" providerId="LiveId" clId="{81440402-CA3F-44B4-91F1-C54FF8413D66}" dt="2019-06-08T20:43:03.127" v="411" actId="20577"/>
        <pc:sldMkLst>
          <pc:docMk/>
          <pc:sldMk cId="198666195" sldId="295"/>
        </pc:sldMkLst>
        <pc:spChg chg="mod">
          <ac:chgData name="Joseph Guadagno" userId="406ee4c95978c038" providerId="LiveId" clId="{81440402-CA3F-44B4-91F1-C54FF8413D66}" dt="2019-06-08T20:43:03.127" v="411" actId="20577"/>
          <ac:spMkLst>
            <pc:docMk/>
            <pc:sldMk cId="198666195" sldId="295"/>
            <ac:spMk id="3" creationId="{00000000-0000-0000-0000-000000000000}"/>
          </ac:spMkLst>
        </pc:spChg>
      </pc:sldChg>
      <pc:sldChg chg="addSp delSp modSp">
        <pc:chgData name="Joseph Guadagno" userId="406ee4c95978c038" providerId="LiveId" clId="{81440402-CA3F-44B4-91F1-C54FF8413D66}" dt="2019-06-10T00:22:00.762" v="560" actId="14100"/>
        <pc:sldMkLst>
          <pc:docMk/>
          <pc:sldMk cId="1793151927" sldId="296"/>
        </pc:sldMkLst>
        <pc:spChg chg="del mod">
          <ac:chgData name="Joseph Guadagno" userId="406ee4c95978c038" providerId="LiveId" clId="{81440402-CA3F-44B4-91F1-C54FF8413D66}" dt="2019-06-10T00:03:29.951" v="460"/>
          <ac:spMkLst>
            <pc:docMk/>
            <pc:sldMk cId="1793151927" sldId="296"/>
            <ac:spMk id="3" creationId="{00000000-0000-0000-0000-000000000000}"/>
          </ac:spMkLst>
        </pc:spChg>
        <pc:spChg chg="add del">
          <ac:chgData name="Joseph Guadagno" userId="406ee4c95978c038" providerId="LiveId" clId="{81440402-CA3F-44B4-91F1-C54FF8413D66}" dt="2019-06-10T00:02:40.772" v="413"/>
          <ac:spMkLst>
            <pc:docMk/>
            <pc:sldMk cId="1793151927" sldId="296"/>
            <ac:spMk id="4" creationId="{B8D366F5-C648-4BA1-A481-14E9832C5D06}"/>
          </ac:spMkLst>
        </pc:spChg>
        <pc:spChg chg="add del">
          <ac:chgData name="Joseph Guadagno" userId="406ee4c95978c038" providerId="LiveId" clId="{81440402-CA3F-44B4-91F1-C54FF8413D66}" dt="2019-06-10T00:02:40.772" v="413"/>
          <ac:spMkLst>
            <pc:docMk/>
            <pc:sldMk cId="1793151927" sldId="296"/>
            <ac:spMk id="5" creationId="{81354386-890D-4351-BC38-916AAF76D55C}"/>
          </ac:spMkLst>
        </pc:spChg>
        <pc:spChg chg="add del">
          <ac:chgData name="Joseph Guadagno" userId="406ee4c95978c038" providerId="LiveId" clId="{81440402-CA3F-44B4-91F1-C54FF8413D66}" dt="2019-06-10T00:02:40.772" v="413"/>
          <ac:spMkLst>
            <pc:docMk/>
            <pc:sldMk cId="1793151927" sldId="296"/>
            <ac:spMk id="6" creationId="{116BB51C-0496-4147-8EB6-F613BB0D4687}"/>
          </ac:spMkLst>
        </pc:spChg>
        <pc:spChg chg="add del">
          <ac:chgData name="Joseph Guadagno" userId="406ee4c95978c038" providerId="LiveId" clId="{81440402-CA3F-44B4-91F1-C54FF8413D66}" dt="2019-06-10T00:02:40.772" v="413"/>
          <ac:spMkLst>
            <pc:docMk/>
            <pc:sldMk cId="1793151927" sldId="296"/>
            <ac:spMk id="7" creationId="{98D174EC-D2A7-4D1E-B95D-4BAEAC4D97F0}"/>
          </ac:spMkLst>
        </pc:spChg>
        <pc:spChg chg="add del">
          <ac:chgData name="Joseph Guadagno" userId="406ee4c95978c038" providerId="LiveId" clId="{81440402-CA3F-44B4-91F1-C54FF8413D66}" dt="2019-06-10T00:02:40.772" v="413"/>
          <ac:spMkLst>
            <pc:docMk/>
            <pc:sldMk cId="1793151927" sldId="296"/>
            <ac:spMk id="8" creationId="{64C2A36A-1825-449C-9CC8-9B8AA706D1DA}"/>
          </ac:spMkLst>
        </pc:spChg>
        <pc:spChg chg="add del">
          <ac:chgData name="Joseph Guadagno" userId="406ee4c95978c038" providerId="LiveId" clId="{81440402-CA3F-44B4-91F1-C54FF8413D66}" dt="2019-06-10T00:02:40.772" v="413"/>
          <ac:spMkLst>
            <pc:docMk/>
            <pc:sldMk cId="1793151927" sldId="296"/>
            <ac:spMk id="9" creationId="{A4D1DAC8-111C-4A07-97A0-10A08DCDFF01}"/>
          </ac:spMkLst>
        </pc:spChg>
        <pc:spChg chg="add del">
          <ac:chgData name="Joseph Guadagno" userId="406ee4c95978c038" providerId="LiveId" clId="{81440402-CA3F-44B4-91F1-C54FF8413D66}" dt="2019-06-10T00:02:40.772" v="413"/>
          <ac:spMkLst>
            <pc:docMk/>
            <pc:sldMk cId="1793151927" sldId="296"/>
            <ac:spMk id="10" creationId="{BF2657FE-7B64-4C07-8851-A1108E65B7AB}"/>
          </ac:spMkLst>
        </pc:spChg>
        <pc:spChg chg="add del">
          <ac:chgData name="Joseph Guadagno" userId="406ee4c95978c038" providerId="LiveId" clId="{81440402-CA3F-44B4-91F1-C54FF8413D66}" dt="2019-06-10T00:02:40.772" v="413"/>
          <ac:spMkLst>
            <pc:docMk/>
            <pc:sldMk cId="1793151927" sldId="296"/>
            <ac:spMk id="11" creationId="{1A789830-B573-4E53-9151-DBB1DA14CE22}"/>
          </ac:spMkLst>
        </pc:spChg>
        <pc:spChg chg="add del">
          <ac:chgData name="Joseph Guadagno" userId="406ee4c95978c038" providerId="LiveId" clId="{81440402-CA3F-44B4-91F1-C54FF8413D66}" dt="2019-06-10T00:02:55.370" v="416"/>
          <ac:spMkLst>
            <pc:docMk/>
            <pc:sldMk cId="1793151927" sldId="296"/>
            <ac:spMk id="12" creationId="{D8B419D0-1DCD-4CC6-81A3-5D11AC2DAE49}"/>
          </ac:spMkLst>
        </pc:spChg>
        <pc:spChg chg="add del">
          <ac:chgData name="Joseph Guadagno" userId="406ee4c95978c038" providerId="LiveId" clId="{81440402-CA3F-44B4-91F1-C54FF8413D66}" dt="2019-06-10T00:02:55.370" v="416"/>
          <ac:spMkLst>
            <pc:docMk/>
            <pc:sldMk cId="1793151927" sldId="296"/>
            <ac:spMk id="13" creationId="{38A69FB1-2363-4B21-84CD-12BD270CC768}"/>
          </ac:spMkLst>
        </pc:spChg>
        <pc:spChg chg="add del">
          <ac:chgData name="Joseph Guadagno" userId="406ee4c95978c038" providerId="LiveId" clId="{81440402-CA3F-44B4-91F1-C54FF8413D66}" dt="2019-06-10T00:02:55.370" v="416"/>
          <ac:spMkLst>
            <pc:docMk/>
            <pc:sldMk cId="1793151927" sldId="296"/>
            <ac:spMk id="14" creationId="{27CBD199-3EBE-445D-9A21-AB657F7F4CCC}"/>
          </ac:spMkLst>
        </pc:spChg>
        <pc:spChg chg="add del">
          <ac:chgData name="Joseph Guadagno" userId="406ee4c95978c038" providerId="LiveId" clId="{81440402-CA3F-44B4-91F1-C54FF8413D66}" dt="2019-06-10T00:02:55.370" v="416"/>
          <ac:spMkLst>
            <pc:docMk/>
            <pc:sldMk cId="1793151927" sldId="296"/>
            <ac:spMk id="15" creationId="{41D53FD8-19D5-4F87-B8E3-D5D55CBBED49}"/>
          </ac:spMkLst>
        </pc:spChg>
        <pc:spChg chg="add del">
          <ac:chgData name="Joseph Guadagno" userId="406ee4c95978c038" providerId="LiveId" clId="{81440402-CA3F-44B4-91F1-C54FF8413D66}" dt="2019-06-10T00:02:55.370" v="416"/>
          <ac:spMkLst>
            <pc:docMk/>
            <pc:sldMk cId="1793151927" sldId="296"/>
            <ac:spMk id="16" creationId="{0C6A2CBD-16A2-4A08-BE54-C571329DB16D}"/>
          </ac:spMkLst>
        </pc:spChg>
        <pc:spChg chg="add del">
          <ac:chgData name="Joseph Guadagno" userId="406ee4c95978c038" providerId="LiveId" clId="{81440402-CA3F-44B4-91F1-C54FF8413D66}" dt="2019-06-10T00:02:55.370" v="416"/>
          <ac:spMkLst>
            <pc:docMk/>
            <pc:sldMk cId="1793151927" sldId="296"/>
            <ac:spMk id="17" creationId="{1D7596F6-E7CD-4035-9F1B-92EB41056842}"/>
          </ac:spMkLst>
        </pc:spChg>
        <pc:spChg chg="add del">
          <ac:chgData name="Joseph Guadagno" userId="406ee4c95978c038" providerId="LiveId" clId="{81440402-CA3F-44B4-91F1-C54FF8413D66}" dt="2019-06-10T00:02:55.370" v="416"/>
          <ac:spMkLst>
            <pc:docMk/>
            <pc:sldMk cId="1793151927" sldId="296"/>
            <ac:spMk id="18" creationId="{B66864A5-C836-4F2A-BB41-BEDC17C577C0}"/>
          </ac:spMkLst>
        </pc:spChg>
        <pc:spChg chg="add del">
          <ac:chgData name="Joseph Guadagno" userId="406ee4c95978c038" providerId="LiveId" clId="{81440402-CA3F-44B4-91F1-C54FF8413D66}" dt="2019-06-10T00:02:55.370" v="416"/>
          <ac:spMkLst>
            <pc:docMk/>
            <pc:sldMk cId="1793151927" sldId="296"/>
            <ac:spMk id="19" creationId="{D3188467-B7ED-481A-9319-14B4A31001A2}"/>
          </ac:spMkLst>
        </pc:spChg>
        <pc:graphicFrameChg chg="add mod ord modGraphic">
          <ac:chgData name="Joseph Guadagno" userId="406ee4c95978c038" providerId="LiveId" clId="{81440402-CA3F-44B4-91F1-C54FF8413D66}" dt="2019-06-10T00:22:00.762" v="560" actId="14100"/>
          <ac:graphicFrameMkLst>
            <pc:docMk/>
            <pc:sldMk cId="1793151927" sldId="296"/>
            <ac:graphicFrameMk id="20" creationId="{3A076164-DFF5-4EB0-B682-565BD5AB9FFD}"/>
          </ac:graphicFrameMkLst>
        </pc:graphicFrameChg>
      </pc:sldChg>
      <pc:sldChg chg="del">
        <pc:chgData name="Joseph Guadagno" userId="406ee4c95978c038" providerId="LiveId" clId="{81440402-CA3F-44B4-91F1-C54FF8413D66}" dt="2019-06-10T00:20:43.659" v="558" actId="47"/>
        <pc:sldMkLst>
          <pc:docMk/>
          <pc:sldMk cId="1866418738" sldId="297"/>
        </pc:sldMkLst>
      </pc:sldChg>
      <pc:sldChg chg="addSp delSp modSp ord">
        <pc:chgData name="Joseph Guadagno" userId="406ee4c95978c038" providerId="LiveId" clId="{81440402-CA3F-44B4-91F1-C54FF8413D66}" dt="2019-06-02T17:45:46.154" v="146" actId="1076"/>
        <pc:sldMkLst>
          <pc:docMk/>
          <pc:sldMk cId="7920660" sldId="299"/>
        </pc:sldMkLst>
        <pc:spChg chg="mod">
          <ac:chgData name="Joseph Guadagno" userId="406ee4c95978c038" providerId="LiveId" clId="{81440402-CA3F-44B4-91F1-C54FF8413D66}" dt="2019-06-02T17:44:29.668" v="139" actId="20577"/>
          <ac:spMkLst>
            <pc:docMk/>
            <pc:sldMk cId="7920660" sldId="299"/>
            <ac:spMk id="2" creationId="{F7F4312B-6448-4314-9CE2-164E4ED6D969}"/>
          </ac:spMkLst>
        </pc:spChg>
        <pc:spChg chg="add del mod">
          <ac:chgData name="Joseph Guadagno" userId="406ee4c95978c038" providerId="LiveId" clId="{81440402-CA3F-44B4-91F1-C54FF8413D66}" dt="2019-06-02T17:45:18.045" v="141" actId="931"/>
          <ac:spMkLst>
            <pc:docMk/>
            <pc:sldMk cId="7920660" sldId="299"/>
            <ac:spMk id="4" creationId="{2144180B-041C-4E92-B9D0-9B9F2FB4435F}"/>
          </ac:spMkLst>
        </pc:spChg>
        <pc:picChg chg="del">
          <ac:chgData name="Joseph Guadagno" userId="406ee4c95978c038" providerId="LiveId" clId="{81440402-CA3F-44B4-91F1-C54FF8413D66}" dt="2019-06-02T17:44:57.381" v="140" actId="478"/>
          <ac:picMkLst>
            <pc:docMk/>
            <pc:sldMk cId="7920660" sldId="299"/>
            <ac:picMk id="5" creationId="{5D7C2354-7022-4552-A3E5-3F24B84A4A6A}"/>
          </ac:picMkLst>
        </pc:picChg>
        <pc:picChg chg="add mod">
          <ac:chgData name="Joseph Guadagno" userId="406ee4c95978c038" providerId="LiveId" clId="{81440402-CA3F-44B4-91F1-C54FF8413D66}" dt="2019-06-02T17:45:46.154" v="146" actId="1076"/>
          <ac:picMkLst>
            <pc:docMk/>
            <pc:sldMk cId="7920660" sldId="299"/>
            <ac:picMk id="7" creationId="{46812A55-FC90-400D-AC3C-D27813BCA469}"/>
          </ac:picMkLst>
        </pc:picChg>
      </pc:sldChg>
      <pc:sldChg chg="modNotesTx">
        <pc:chgData name="Joseph Guadagno" userId="406ee4c95978c038" providerId="LiveId" clId="{81440402-CA3F-44B4-91F1-C54FF8413D66}" dt="2019-06-08T16:04:54.932" v="409" actId="6549"/>
        <pc:sldMkLst>
          <pc:docMk/>
          <pc:sldMk cId="3141380326" sldId="300"/>
        </pc:sldMkLst>
      </pc:sldChg>
      <pc:sldChg chg="modSp">
        <pc:chgData name="Joseph Guadagno" userId="406ee4c95978c038" providerId="LiveId" clId="{81440402-CA3F-44B4-91F1-C54FF8413D66}" dt="2019-06-02T18:03:54.330" v="264" actId="20577"/>
        <pc:sldMkLst>
          <pc:docMk/>
          <pc:sldMk cId="2197900821" sldId="301"/>
        </pc:sldMkLst>
        <pc:spChg chg="mod">
          <ac:chgData name="Joseph Guadagno" userId="406ee4c95978c038" providerId="LiveId" clId="{81440402-CA3F-44B4-91F1-C54FF8413D66}" dt="2019-06-02T18:03:54.330" v="264" actId="20577"/>
          <ac:spMkLst>
            <pc:docMk/>
            <pc:sldMk cId="2197900821" sldId="301"/>
            <ac:spMk id="3" creationId="{510C598E-7F70-4F86-B973-1176774CB014}"/>
          </ac:spMkLst>
        </pc:spChg>
      </pc:sldChg>
      <pc:sldChg chg="ord">
        <pc:chgData name="Joseph Guadagno" userId="406ee4c95978c038" providerId="LiveId" clId="{81440402-CA3F-44B4-91F1-C54FF8413D66}" dt="2019-06-08T15:01:55.823" v="288"/>
        <pc:sldMkLst>
          <pc:docMk/>
          <pc:sldMk cId="4002863145" sldId="302"/>
        </pc:sldMkLst>
      </pc:sldChg>
      <pc:sldChg chg="ord">
        <pc:chgData name="Joseph Guadagno" userId="406ee4c95978c038" providerId="LiveId" clId="{81440402-CA3F-44B4-91F1-C54FF8413D66}" dt="2019-06-02T18:07:26.437" v="285"/>
        <pc:sldMkLst>
          <pc:docMk/>
          <pc:sldMk cId="4043605381" sldId="303"/>
        </pc:sldMkLst>
      </pc:sldChg>
      <pc:sldChg chg="del">
        <pc:chgData name="Joseph Guadagno" userId="406ee4c95978c038" providerId="LiveId" clId="{81440402-CA3F-44B4-91F1-C54FF8413D66}" dt="2019-06-10T00:08:03.616" v="556" actId="47"/>
        <pc:sldMkLst>
          <pc:docMk/>
          <pc:sldMk cId="1256986257" sldId="304"/>
        </pc:sldMkLst>
      </pc:sldChg>
      <pc:sldChg chg="addSp delSp modSp add">
        <pc:chgData name="Joseph Guadagno" userId="406ee4c95978c038" providerId="LiveId" clId="{81440402-CA3F-44B4-91F1-C54FF8413D66}" dt="2019-06-02T17:48:47.612" v="188" actId="20577"/>
        <pc:sldMkLst>
          <pc:docMk/>
          <pc:sldMk cId="2050429386" sldId="306"/>
        </pc:sldMkLst>
        <pc:spChg chg="mod">
          <ac:chgData name="Joseph Guadagno" userId="406ee4c95978c038" providerId="LiveId" clId="{81440402-CA3F-44B4-91F1-C54FF8413D66}" dt="2019-06-02T17:48:47.612" v="188" actId="20577"/>
          <ac:spMkLst>
            <pc:docMk/>
            <pc:sldMk cId="2050429386" sldId="306"/>
            <ac:spMk id="2" creationId="{F7F4312B-6448-4314-9CE2-164E4ED6D969}"/>
          </ac:spMkLst>
        </pc:spChg>
        <pc:spChg chg="add del mod">
          <ac:chgData name="Joseph Guadagno" userId="406ee4c95978c038" providerId="LiveId" clId="{81440402-CA3F-44B4-91F1-C54FF8413D66}" dt="2019-06-02T17:48:28.652" v="159" actId="931"/>
          <ac:spMkLst>
            <pc:docMk/>
            <pc:sldMk cId="2050429386" sldId="306"/>
            <ac:spMk id="4" creationId="{934DDE3A-0133-420F-A2BE-0C9133662424}"/>
          </ac:spMkLst>
        </pc:spChg>
        <pc:picChg chg="del">
          <ac:chgData name="Joseph Guadagno" userId="406ee4c95978c038" providerId="LiveId" clId="{81440402-CA3F-44B4-91F1-C54FF8413D66}" dt="2019-06-02T17:48:05.640" v="158" actId="478"/>
          <ac:picMkLst>
            <pc:docMk/>
            <pc:sldMk cId="2050429386" sldId="306"/>
            <ac:picMk id="5" creationId="{5D7C2354-7022-4552-A3E5-3F24B84A4A6A}"/>
          </ac:picMkLst>
        </pc:picChg>
        <pc:picChg chg="add mod">
          <ac:chgData name="Joseph Guadagno" userId="406ee4c95978c038" providerId="LiveId" clId="{81440402-CA3F-44B4-91F1-C54FF8413D66}" dt="2019-06-02T17:48:32.306" v="160" actId="1076"/>
          <ac:picMkLst>
            <pc:docMk/>
            <pc:sldMk cId="2050429386" sldId="306"/>
            <ac:picMk id="7" creationId="{E3BF3BF2-85B7-4DEE-8C6C-CE8F541AACFD}"/>
          </ac:picMkLst>
        </pc:picChg>
      </pc:sldChg>
      <pc:sldChg chg="addSp delSp modSp add">
        <pc:chgData name="Joseph Guadagno" userId="406ee4c95978c038" providerId="LiveId" clId="{81440402-CA3F-44B4-91F1-C54FF8413D66}" dt="2019-06-02T17:49:46.362" v="228" actId="20577"/>
        <pc:sldMkLst>
          <pc:docMk/>
          <pc:sldMk cId="1919582712" sldId="307"/>
        </pc:sldMkLst>
        <pc:spChg chg="mod">
          <ac:chgData name="Joseph Guadagno" userId="406ee4c95978c038" providerId="LiveId" clId="{81440402-CA3F-44B4-91F1-C54FF8413D66}" dt="2019-06-02T17:49:46.362" v="228" actId="20577"/>
          <ac:spMkLst>
            <pc:docMk/>
            <pc:sldMk cId="1919582712" sldId="307"/>
            <ac:spMk id="2" creationId="{F7F4312B-6448-4314-9CE2-164E4ED6D969}"/>
          </ac:spMkLst>
        </pc:spChg>
        <pc:spChg chg="add del mod">
          <ac:chgData name="Joseph Guadagno" userId="406ee4c95978c038" providerId="LiveId" clId="{81440402-CA3F-44B4-91F1-C54FF8413D66}" dt="2019-06-02T17:49:26.146" v="190" actId="931"/>
          <ac:spMkLst>
            <pc:docMk/>
            <pc:sldMk cId="1919582712" sldId="307"/>
            <ac:spMk id="4" creationId="{1E6A3349-9FC3-4DA0-AB23-3196B2EA6A89}"/>
          </ac:spMkLst>
        </pc:spChg>
        <pc:picChg chg="del">
          <ac:chgData name="Joseph Guadagno" userId="406ee4c95978c038" providerId="LiveId" clId="{81440402-CA3F-44B4-91F1-C54FF8413D66}" dt="2019-06-02T17:49:16.848" v="189" actId="478"/>
          <ac:picMkLst>
            <pc:docMk/>
            <pc:sldMk cId="1919582712" sldId="307"/>
            <ac:picMk id="5" creationId="{5D7C2354-7022-4552-A3E5-3F24B84A4A6A}"/>
          </ac:picMkLst>
        </pc:picChg>
        <pc:picChg chg="add mod">
          <ac:chgData name="Joseph Guadagno" userId="406ee4c95978c038" providerId="LiveId" clId="{81440402-CA3F-44B4-91F1-C54FF8413D66}" dt="2019-06-02T17:49:34.338" v="193" actId="1076"/>
          <ac:picMkLst>
            <pc:docMk/>
            <pc:sldMk cId="1919582712" sldId="307"/>
            <ac:picMk id="7" creationId="{E0CCA072-21E9-4362-AB8C-611890D46831}"/>
          </ac:picMkLst>
        </pc:picChg>
      </pc:sldChg>
      <pc:sldChg chg="addSp delSp modSp add">
        <pc:chgData name="Joseph Guadagno" userId="406ee4c95978c038" providerId="LiveId" clId="{81440402-CA3F-44B4-91F1-C54FF8413D66}" dt="2019-06-02T17:50:26.128" v="252" actId="20577"/>
        <pc:sldMkLst>
          <pc:docMk/>
          <pc:sldMk cId="350371393" sldId="308"/>
        </pc:sldMkLst>
        <pc:spChg chg="mod">
          <ac:chgData name="Joseph Guadagno" userId="406ee4c95978c038" providerId="LiveId" clId="{81440402-CA3F-44B4-91F1-C54FF8413D66}" dt="2019-06-02T17:50:26.128" v="252" actId="20577"/>
          <ac:spMkLst>
            <pc:docMk/>
            <pc:sldMk cId="350371393" sldId="308"/>
            <ac:spMk id="2" creationId="{F7F4312B-6448-4314-9CE2-164E4ED6D969}"/>
          </ac:spMkLst>
        </pc:spChg>
        <pc:spChg chg="add del mod">
          <ac:chgData name="Joseph Guadagno" userId="406ee4c95978c038" providerId="LiveId" clId="{81440402-CA3F-44B4-91F1-C54FF8413D66}" dt="2019-06-02T17:50:07.682" v="230" actId="931"/>
          <ac:spMkLst>
            <pc:docMk/>
            <pc:sldMk cId="350371393" sldId="308"/>
            <ac:spMk id="4" creationId="{6E3EB402-D849-4013-A0F9-6F615E280F92}"/>
          </ac:spMkLst>
        </pc:spChg>
        <pc:picChg chg="del">
          <ac:chgData name="Joseph Guadagno" userId="406ee4c95978c038" providerId="LiveId" clId="{81440402-CA3F-44B4-91F1-C54FF8413D66}" dt="2019-06-02T17:49:50.414" v="229" actId="478"/>
          <ac:picMkLst>
            <pc:docMk/>
            <pc:sldMk cId="350371393" sldId="308"/>
            <ac:picMk id="5" creationId="{5D7C2354-7022-4552-A3E5-3F24B84A4A6A}"/>
          </ac:picMkLst>
        </pc:picChg>
        <pc:picChg chg="add mod">
          <ac:chgData name="Joseph Guadagno" userId="406ee4c95978c038" providerId="LiveId" clId="{81440402-CA3F-44B4-91F1-C54FF8413D66}" dt="2019-06-02T17:50:16.424" v="231" actId="1076"/>
          <ac:picMkLst>
            <pc:docMk/>
            <pc:sldMk cId="350371393" sldId="308"/>
            <ac:picMk id="7" creationId="{0AAD9F60-08E8-485E-860D-2190C30ADA88}"/>
          </ac:picMkLst>
        </pc:picChg>
      </pc:sldChg>
      <pc:sldChg chg="addSp delSp modSp add ord">
        <pc:chgData name="Joseph Guadagno" userId="406ee4c95978c038" providerId="LiveId" clId="{81440402-CA3F-44B4-91F1-C54FF8413D66}" dt="2019-06-08T15:53:31.004" v="289" actId="20577"/>
        <pc:sldMkLst>
          <pc:docMk/>
          <pc:sldMk cId="194112325" sldId="309"/>
        </pc:sldMkLst>
        <pc:spChg chg="mod">
          <ac:chgData name="Joseph Guadagno" userId="406ee4c95978c038" providerId="LiveId" clId="{81440402-CA3F-44B4-91F1-C54FF8413D66}" dt="2019-06-08T15:53:31.004" v="289" actId="20577"/>
          <ac:spMkLst>
            <pc:docMk/>
            <pc:sldMk cId="194112325" sldId="309"/>
            <ac:spMk id="2" creationId="{F7F4312B-6448-4314-9CE2-164E4ED6D969}"/>
          </ac:spMkLst>
        </pc:spChg>
        <pc:spChg chg="add del mod">
          <ac:chgData name="Joseph Guadagno" userId="406ee4c95978c038" providerId="LiveId" clId="{81440402-CA3F-44B4-91F1-C54FF8413D66}" dt="2019-06-02T17:47:06.562" v="148" actId="931"/>
          <ac:spMkLst>
            <pc:docMk/>
            <pc:sldMk cId="194112325" sldId="309"/>
            <ac:spMk id="4" creationId="{9D340BB0-FFFA-49DC-9125-D8A4F1DEDB20}"/>
          </ac:spMkLst>
        </pc:spChg>
        <pc:picChg chg="del">
          <ac:chgData name="Joseph Guadagno" userId="406ee4c95978c038" providerId="LiveId" clId="{81440402-CA3F-44B4-91F1-C54FF8413D66}" dt="2019-06-02T17:47:00.114" v="147" actId="478"/>
          <ac:picMkLst>
            <pc:docMk/>
            <pc:sldMk cId="194112325" sldId="309"/>
            <ac:picMk id="5" creationId="{5D7C2354-7022-4552-A3E5-3F24B84A4A6A}"/>
          </ac:picMkLst>
        </pc:picChg>
        <pc:picChg chg="add mod">
          <ac:chgData name="Joseph Guadagno" userId="406ee4c95978c038" providerId="LiveId" clId="{81440402-CA3F-44B4-91F1-C54FF8413D66}" dt="2019-06-02T17:47:17.581" v="152" actId="14100"/>
          <ac:picMkLst>
            <pc:docMk/>
            <pc:sldMk cId="194112325" sldId="309"/>
            <ac:picMk id="7" creationId="{585CB6AE-5C6A-42EB-8FB6-1D9571C0EC04}"/>
          </ac:picMkLst>
        </pc:picChg>
      </pc:sldChg>
      <pc:sldChg chg="addSp delSp modSp add ord">
        <pc:chgData name="Joseph Guadagno" userId="406ee4c95978c038" providerId="LiveId" clId="{81440402-CA3F-44B4-91F1-C54FF8413D66}" dt="2019-06-08T16:02:47.580" v="322"/>
        <pc:sldMkLst>
          <pc:docMk/>
          <pc:sldMk cId="3945924062" sldId="312"/>
        </pc:sldMkLst>
        <pc:spChg chg="mod">
          <ac:chgData name="Joseph Guadagno" userId="406ee4c95978c038" providerId="LiveId" clId="{81440402-CA3F-44B4-91F1-C54FF8413D66}" dt="2019-06-08T16:02:35.118" v="320" actId="20577"/>
          <ac:spMkLst>
            <pc:docMk/>
            <pc:sldMk cId="3945924062" sldId="312"/>
            <ac:spMk id="2" creationId="{838D6375-950C-41CE-87DB-AFDE95F799C6}"/>
          </ac:spMkLst>
        </pc:spChg>
        <pc:spChg chg="add mod">
          <ac:chgData name="Joseph Guadagno" userId="406ee4c95978c038" providerId="LiveId" clId="{81440402-CA3F-44B4-91F1-C54FF8413D66}" dt="2019-06-08T16:02:46.706" v="321" actId="478"/>
          <ac:spMkLst>
            <pc:docMk/>
            <pc:sldMk cId="3945924062" sldId="312"/>
            <ac:spMk id="4" creationId="{355D75E5-8693-42F3-ADCC-4DA155761E5B}"/>
          </ac:spMkLst>
        </pc:spChg>
        <pc:graphicFrameChg chg="add">
          <ac:chgData name="Joseph Guadagno" userId="406ee4c95978c038" providerId="LiveId" clId="{81440402-CA3F-44B4-91F1-C54FF8413D66}" dt="2019-06-08T16:02:47.580" v="322"/>
          <ac:graphicFrameMkLst>
            <pc:docMk/>
            <pc:sldMk cId="3945924062" sldId="312"/>
            <ac:graphicFrameMk id="8" creationId="{AF6E1878-453A-4C97-963A-83B108D7C023}"/>
          </ac:graphicFrameMkLst>
        </pc:graphicFrameChg>
        <pc:picChg chg="del">
          <ac:chgData name="Joseph Guadagno" userId="406ee4c95978c038" providerId="LiveId" clId="{81440402-CA3F-44B4-91F1-C54FF8413D66}" dt="2019-06-08T16:02:46.706" v="321" actId="478"/>
          <ac:picMkLst>
            <pc:docMk/>
            <pc:sldMk cId="3945924062" sldId="312"/>
            <ac:picMk id="17" creationId="{F7F2D5DC-75D4-4D9C-AB94-BA1D911BEB0A}"/>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DAB417-E9B7-45F4-932F-D82FA6DA9BB3}" type="doc">
      <dgm:prSet loTypeId="urn:microsoft.com/office/officeart/2005/8/layout/hierarchy3" loCatId="hierarchy" qsTypeId="urn:microsoft.com/office/officeart/2005/8/quickstyle/simple3" qsCatId="simple" csTypeId="urn:microsoft.com/office/officeart/2005/8/colors/colorful5" csCatId="colorful"/>
      <dgm:spPr/>
      <dgm:t>
        <a:bodyPr/>
        <a:lstStyle/>
        <a:p>
          <a:endParaRPr lang="en-US"/>
        </a:p>
      </dgm:t>
    </dgm:pt>
    <dgm:pt modelId="{1C0EF0F4-724B-46F7-A29F-A6DCC43F75D0}">
      <dgm:prSet/>
      <dgm:spPr/>
      <dgm:t>
        <a:bodyPr/>
        <a:lstStyle/>
        <a:p>
          <a:r>
            <a:rPr lang="en-US" b="1"/>
            <a:t>Application Insights</a:t>
          </a:r>
          <a:endParaRPr lang="en-US"/>
        </a:p>
      </dgm:t>
    </dgm:pt>
    <dgm:pt modelId="{0BEC2B03-44F9-4BC6-A2BC-4D0CAC6BB7CD}" type="parTrans" cxnId="{D594F490-7BBC-45C6-B2E8-654A1077E94F}">
      <dgm:prSet/>
      <dgm:spPr/>
      <dgm:t>
        <a:bodyPr/>
        <a:lstStyle/>
        <a:p>
          <a:endParaRPr lang="en-US"/>
        </a:p>
      </dgm:t>
    </dgm:pt>
    <dgm:pt modelId="{5DF999C5-8EE6-42FE-A72F-7B41C0825B8E}" type="sibTrans" cxnId="{D594F490-7BBC-45C6-B2E8-654A1077E94F}">
      <dgm:prSet/>
      <dgm:spPr/>
      <dgm:t>
        <a:bodyPr/>
        <a:lstStyle/>
        <a:p>
          <a:endParaRPr lang="en-US"/>
        </a:p>
      </dgm:t>
    </dgm:pt>
    <dgm:pt modelId="{0E1ED719-5D52-4BA4-AE6D-FDA68AE591C1}">
      <dgm:prSet/>
      <dgm:spPr/>
      <dgm:t>
        <a:bodyPr/>
        <a:lstStyle/>
        <a:p>
          <a:r>
            <a:rPr lang="en-US"/>
            <a:t>http://jjg.me/ai_wpai</a:t>
          </a:r>
        </a:p>
      </dgm:t>
    </dgm:pt>
    <dgm:pt modelId="{1B3D5562-4387-4672-9346-79B89CFBA09F}" type="parTrans" cxnId="{303BD278-416A-4644-98FD-E818EE36FB1E}">
      <dgm:prSet/>
      <dgm:spPr/>
      <dgm:t>
        <a:bodyPr/>
        <a:lstStyle/>
        <a:p>
          <a:endParaRPr lang="en-US"/>
        </a:p>
      </dgm:t>
    </dgm:pt>
    <dgm:pt modelId="{5FA78A0A-73F5-4BFE-8206-958F1C768AE1}" type="sibTrans" cxnId="{303BD278-416A-4644-98FD-E818EE36FB1E}">
      <dgm:prSet/>
      <dgm:spPr/>
      <dgm:t>
        <a:bodyPr/>
        <a:lstStyle/>
        <a:p>
          <a:endParaRPr lang="en-US"/>
        </a:p>
      </dgm:t>
    </dgm:pt>
    <dgm:pt modelId="{2EC1E22C-131D-45ED-8E2C-A883041C3632}">
      <dgm:prSet/>
      <dgm:spPr/>
      <dgm:t>
        <a:bodyPr/>
        <a:lstStyle/>
        <a:p>
          <a:r>
            <a:rPr lang="en-US" b="1"/>
            <a:t>Header and Footer</a:t>
          </a:r>
          <a:endParaRPr lang="en-US"/>
        </a:p>
      </dgm:t>
    </dgm:pt>
    <dgm:pt modelId="{0AC702E4-6718-4E1C-82B0-1353C77CBFF6}" type="parTrans" cxnId="{7D3C3530-EC2B-46B8-87F2-9B95B8CF8A56}">
      <dgm:prSet/>
      <dgm:spPr/>
      <dgm:t>
        <a:bodyPr/>
        <a:lstStyle/>
        <a:p>
          <a:endParaRPr lang="en-US"/>
        </a:p>
      </dgm:t>
    </dgm:pt>
    <dgm:pt modelId="{22D196F9-580E-492E-B8FC-40703EDE5279}" type="sibTrans" cxnId="{7D3C3530-EC2B-46B8-87F2-9B95B8CF8A56}">
      <dgm:prSet/>
      <dgm:spPr/>
      <dgm:t>
        <a:bodyPr/>
        <a:lstStyle/>
        <a:p>
          <a:endParaRPr lang="en-US"/>
        </a:p>
      </dgm:t>
    </dgm:pt>
    <dgm:pt modelId="{8FF8BE26-8E10-4DCA-9807-7BE59FC2AD88}">
      <dgm:prSet/>
      <dgm:spPr/>
      <dgm:t>
        <a:bodyPr/>
        <a:lstStyle/>
        <a:p>
          <a:r>
            <a:rPr lang="en-US"/>
            <a:t>http://jjg.me/ai_wphf</a:t>
          </a:r>
        </a:p>
      </dgm:t>
    </dgm:pt>
    <dgm:pt modelId="{176426C5-3CBC-45AD-B6F5-D51963A353F3}" type="parTrans" cxnId="{BE28B4F9-EE91-42C0-A95B-E6B1B1D184BB}">
      <dgm:prSet/>
      <dgm:spPr/>
      <dgm:t>
        <a:bodyPr/>
        <a:lstStyle/>
        <a:p>
          <a:endParaRPr lang="en-US"/>
        </a:p>
      </dgm:t>
    </dgm:pt>
    <dgm:pt modelId="{2CFDB803-998C-4870-BAF4-31FC043C7085}" type="sibTrans" cxnId="{BE28B4F9-EE91-42C0-A95B-E6B1B1D184BB}">
      <dgm:prSet/>
      <dgm:spPr/>
      <dgm:t>
        <a:bodyPr/>
        <a:lstStyle/>
        <a:p>
          <a:endParaRPr lang="en-US"/>
        </a:p>
      </dgm:t>
    </dgm:pt>
    <dgm:pt modelId="{A6967934-AAAA-48D4-BF6B-2C91C529B66C}" type="pres">
      <dgm:prSet presAssocID="{4DDAB417-E9B7-45F4-932F-D82FA6DA9BB3}" presName="diagram" presStyleCnt="0">
        <dgm:presLayoutVars>
          <dgm:chPref val="1"/>
          <dgm:dir/>
          <dgm:animOne val="branch"/>
          <dgm:animLvl val="lvl"/>
          <dgm:resizeHandles/>
        </dgm:presLayoutVars>
      </dgm:prSet>
      <dgm:spPr/>
    </dgm:pt>
    <dgm:pt modelId="{D0002024-DC75-4FB0-B826-14CFECCE2CBB}" type="pres">
      <dgm:prSet presAssocID="{1C0EF0F4-724B-46F7-A29F-A6DCC43F75D0}" presName="root" presStyleCnt="0"/>
      <dgm:spPr/>
    </dgm:pt>
    <dgm:pt modelId="{5AA1906F-1031-4253-88DE-16F89273072D}" type="pres">
      <dgm:prSet presAssocID="{1C0EF0F4-724B-46F7-A29F-A6DCC43F75D0}" presName="rootComposite" presStyleCnt="0"/>
      <dgm:spPr/>
    </dgm:pt>
    <dgm:pt modelId="{FA99E9B9-CA07-40E2-8686-8BE02726814C}" type="pres">
      <dgm:prSet presAssocID="{1C0EF0F4-724B-46F7-A29F-A6DCC43F75D0}" presName="rootText" presStyleLbl="node1" presStyleIdx="0" presStyleCnt="2"/>
      <dgm:spPr/>
    </dgm:pt>
    <dgm:pt modelId="{198E0B9B-5F96-418C-8F66-BEF44BD29765}" type="pres">
      <dgm:prSet presAssocID="{1C0EF0F4-724B-46F7-A29F-A6DCC43F75D0}" presName="rootConnector" presStyleLbl="node1" presStyleIdx="0" presStyleCnt="2"/>
      <dgm:spPr/>
    </dgm:pt>
    <dgm:pt modelId="{4171D4F7-A839-46F0-8259-F2B6D9721CC6}" type="pres">
      <dgm:prSet presAssocID="{1C0EF0F4-724B-46F7-A29F-A6DCC43F75D0}" presName="childShape" presStyleCnt="0"/>
      <dgm:spPr/>
    </dgm:pt>
    <dgm:pt modelId="{F85B5F52-B68D-4382-A60B-D8088DCAA715}" type="pres">
      <dgm:prSet presAssocID="{1B3D5562-4387-4672-9346-79B89CFBA09F}" presName="Name13" presStyleLbl="parChTrans1D2" presStyleIdx="0" presStyleCnt="2"/>
      <dgm:spPr/>
    </dgm:pt>
    <dgm:pt modelId="{4711B741-D447-46EC-B2F3-0A414F17B8F9}" type="pres">
      <dgm:prSet presAssocID="{0E1ED719-5D52-4BA4-AE6D-FDA68AE591C1}" presName="childText" presStyleLbl="bgAcc1" presStyleIdx="0" presStyleCnt="2">
        <dgm:presLayoutVars>
          <dgm:bulletEnabled val="1"/>
        </dgm:presLayoutVars>
      </dgm:prSet>
      <dgm:spPr/>
    </dgm:pt>
    <dgm:pt modelId="{17C946BE-610B-4BE3-9B61-3D010073497C}" type="pres">
      <dgm:prSet presAssocID="{2EC1E22C-131D-45ED-8E2C-A883041C3632}" presName="root" presStyleCnt="0"/>
      <dgm:spPr/>
    </dgm:pt>
    <dgm:pt modelId="{0824A954-4E3B-4CD0-8B89-EFB79EA3EB22}" type="pres">
      <dgm:prSet presAssocID="{2EC1E22C-131D-45ED-8E2C-A883041C3632}" presName="rootComposite" presStyleCnt="0"/>
      <dgm:spPr/>
    </dgm:pt>
    <dgm:pt modelId="{D5E8B0CC-CE9E-48D2-A1F4-69B1C17387F6}" type="pres">
      <dgm:prSet presAssocID="{2EC1E22C-131D-45ED-8E2C-A883041C3632}" presName="rootText" presStyleLbl="node1" presStyleIdx="1" presStyleCnt="2"/>
      <dgm:spPr/>
    </dgm:pt>
    <dgm:pt modelId="{7BCDEEEB-E8B1-45CA-A314-B0D7816C95DC}" type="pres">
      <dgm:prSet presAssocID="{2EC1E22C-131D-45ED-8E2C-A883041C3632}" presName="rootConnector" presStyleLbl="node1" presStyleIdx="1" presStyleCnt="2"/>
      <dgm:spPr/>
    </dgm:pt>
    <dgm:pt modelId="{735BC848-96F6-41CC-B73A-82D955DFBA0B}" type="pres">
      <dgm:prSet presAssocID="{2EC1E22C-131D-45ED-8E2C-A883041C3632}" presName="childShape" presStyleCnt="0"/>
      <dgm:spPr/>
    </dgm:pt>
    <dgm:pt modelId="{467CADBB-3CE4-407E-B7A1-A081F3F7C16B}" type="pres">
      <dgm:prSet presAssocID="{176426C5-3CBC-45AD-B6F5-D51963A353F3}" presName="Name13" presStyleLbl="parChTrans1D2" presStyleIdx="1" presStyleCnt="2"/>
      <dgm:spPr/>
    </dgm:pt>
    <dgm:pt modelId="{9710F02E-30FD-407C-9A3E-A067A6559243}" type="pres">
      <dgm:prSet presAssocID="{8FF8BE26-8E10-4DCA-9807-7BE59FC2AD88}" presName="childText" presStyleLbl="bgAcc1" presStyleIdx="1" presStyleCnt="2">
        <dgm:presLayoutVars>
          <dgm:bulletEnabled val="1"/>
        </dgm:presLayoutVars>
      </dgm:prSet>
      <dgm:spPr/>
    </dgm:pt>
  </dgm:ptLst>
  <dgm:cxnLst>
    <dgm:cxn modelId="{4523B702-87B5-4727-A02C-7E47C4FC14D7}" type="presOf" srcId="{1C0EF0F4-724B-46F7-A29F-A6DCC43F75D0}" destId="{198E0B9B-5F96-418C-8F66-BEF44BD29765}" srcOrd="1" destOrd="0" presId="urn:microsoft.com/office/officeart/2005/8/layout/hierarchy3"/>
    <dgm:cxn modelId="{7D3C3530-EC2B-46B8-87F2-9B95B8CF8A56}" srcId="{4DDAB417-E9B7-45F4-932F-D82FA6DA9BB3}" destId="{2EC1E22C-131D-45ED-8E2C-A883041C3632}" srcOrd="1" destOrd="0" parTransId="{0AC702E4-6718-4E1C-82B0-1353C77CBFF6}" sibTransId="{22D196F9-580E-492E-B8FC-40703EDE5279}"/>
    <dgm:cxn modelId="{5E5BC73B-DFF0-446B-8E92-EAB918278021}" type="presOf" srcId="{1C0EF0F4-724B-46F7-A29F-A6DCC43F75D0}" destId="{FA99E9B9-CA07-40E2-8686-8BE02726814C}" srcOrd="0" destOrd="0" presId="urn:microsoft.com/office/officeart/2005/8/layout/hierarchy3"/>
    <dgm:cxn modelId="{612F6B45-E2A0-435D-8850-82A88CE2F0D1}" type="presOf" srcId="{2EC1E22C-131D-45ED-8E2C-A883041C3632}" destId="{D5E8B0CC-CE9E-48D2-A1F4-69B1C17387F6}" srcOrd="0" destOrd="0" presId="urn:microsoft.com/office/officeart/2005/8/layout/hierarchy3"/>
    <dgm:cxn modelId="{BCF0866C-8BF1-4B1A-99D7-395C82AB5CED}" type="presOf" srcId="{8FF8BE26-8E10-4DCA-9807-7BE59FC2AD88}" destId="{9710F02E-30FD-407C-9A3E-A067A6559243}" srcOrd="0" destOrd="0" presId="urn:microsoft.com/office/officeart/2005/8/layout/hierarchy3"/>
    <dgm:cxn modelId="{F3ABBC78-E3C5-4178-BF72-5CE7CD1C7DE6}" type="presOf" srcId="{2EC1E22C-131D-45ED-8E2C-A883041C3632}" destId="{7BCDEEEB-E8B1-45CA-A314-B0D7816C95DC}" srcOrd="1" destOrd="0" presId="urn:microsoft.com/office/officeart/2005/8/layout/hierarchy3"/>
    <dgm:cxn modelId="{303BD278-416A-4644-98FD-E818EE36FB1E}" srcId="{1C0EF0F4-724B-46F7-A29F-A6DCC43F75D0}" destId="{0E1ED719-5D52-4BA4-AE6D-FDA68AE591C1}" srcOrd="0" destOrd="0" parTransId="{1B3D5562-4387-4672-9346-79B89CFBA09F}" sibTransId="{5FA78A0A-73F5-4BFE-8206-958F1C768AE1}"/>
    <dgm:cxn modelId="{D594F490-7BBC-45C6-B2E8-654A1077E94F}" srcId="{4DDAB417-E9B7-45F4-932F-D82FA6DA9BB3}" destId="{1C0EF0F4-724B-46F7-A29F-A6DCC43F75D0}" srcOrd="0" destOrd="0" parTransId="{0BEC2B03-44F9-4BC6-A2BC-4D0CAC6BB7CD}" sibTransId="{5DF999C5-8EE6-42FE-A72F-7B41C0825B8E}"/>
    <dgm:cxn modelId="{C5EE87C5-BC1B-45DC-935E-8BFFA92993E6}" type="presOf" srcId="{4DDAB417-E9B7-45F4-932F-D82FA6DA9BB3}" destId="{A6967934-AAAA-48D4-BF6B-2C91C529B66C}" srcOrd="0" destOrd="0" presId="urn:microsoft.com/office/officeart/2005/8/layout/hierarchy3"/>
    <dgm:cxn modelId="{DBDE74CA-BDE4-4FB1-AA30-B52DFC74588B}" type="presOf" srcId="{176426C5-3CBC-45AD-B6F5-D51963A353F3}" destId="{467CADBB-3CE4-407E-B7A1-A081F3F7C16B}" srcOrd="0" destOrd="0" presId="urn:microsoft.com/office/officeart/2005/8/layout/hierarchy3"/>
    <dgm:cxn modelId="{E1724EEF-B834-49F0-91D8-A6186C382650}" type="presOf" srcId="{0E1ED719-5D52-4BA4-AE6D-FDA68AE591C1}" destId="{4711B741-D447-46EC-B2F3-0A414F17B8F9}" srcOrd="0" destOrd="0" presId="urn:microsoft.com/office/officeart/2005/8/layout/hierarchy3"/>
    <dgm:cxn modelId="{42A7BAF4-0343-4F6E-A4B5-7B3E56F446E6}" type="presOf" srcId="{1B3D5562-4387-4672-9346-79B89CFBA09F}" destId="{F85B5F52-B68D-4382-A60B-D8088DCAA715}" srcOrd="0" destOrd="0" presId="urn:microsoft.com/office/officeart/2005/8/layout/hierarchy3"/>
    <dgm:cxn modelId="{BE28B4F9-EE91-42C0-A95B-E6B1B1D184BB}" srcId="{2EC1E22C-131D-45ED-8E2C-A883041C3632}" destId="{8FF8BE26-8E10-4DCA-9807-7BE59FC2AD88}" srcOrd="0" destOrd="0" parTransId="{176426C5-3CBC-45AD-B6F5-D51963A353F3}" sibTransId="{2CFDB803-998C-4870-BAF4-31FC043C7085}"/>
    <dgm:cxn modelId="{D2EA3CE4-6611-4E7A-BF70-0F381B8FC933}" type="presParOf" srcId="{A6967934-AAAA-48D4-BF6B-2C91C529B66C}" destId="{D0002024-DC75-4FB0-B826-14CFECCE2CBB}" srcOrd="0" destOrd="0" presId="urn:microsoft.com/office/officeart/2005/8/layout/hierarchy3"/>
    <dgm:cxn modelId="{890959C7-FA81-42FC-9678-389831856CD7}" type="presParOf" srcId="{D0002024-DC75-4FB0-B826-14CFECCE2CBB}" destId="{5AA1906F-1031-4253-88DE-16F89273072D}" srcOrd="0" destOrd="0" presId="urn:microsoft.com/office/officeart/2005/8/layout/hierarchy3"/>
    <dgm:cxn modelId="{3C1DDC5B-6898-4B0C-A375-C31BBCE2C423}" type="presParOf" srcId="{5AA1906F-1031-4253-88DE-16F89273072D}" destId="{FA99E9B9-CA07-40E2-8686-8BE02726814C}" srcOrd="0" destOrd="0" presId="urn:microsoft.com/office/officeart/2005/8/layout/hierarchy3"/>
    <dgm:cxn modelId="{22D4065A-9C2C-4C4A-AD75-C735B8F7C8A8}" type="presParOf" srcId="{5AA1906F-1031-4253-88DE-16F89273072D}" destId="{198E0B9B-5F96-418C-8F66-BEF44BD29765}" srcOrd="1" destOrd="0" presId="urn:microsoft.com/office/officeart/2005/8/layout/hierarchy3"/>
    <dgm:cxn modelId="{159BBFF1-A80D-4CF7-899A-BF16E86F7ECD}" type="presParOf" srcId="{D0002024-DC75-4FB0-B826-14CFECCE2CBB}" destId="{4171D4F7-A839-46F0-8259-F2B6D9721CC6}" srcOrd="1" destOrd="0" presId="urn:microsoft.com/office/officeart/2005/8/layout/hierarchy3"/>
    <dgm:cxn modelId="{376C088B-8EF2-407D-84AF-9E9ECF9E6035}" type="presParOf" srcId="{4171D4F7-A839-46F0-8259-F2B6D9721CC6}" destId="{F85B5F52-B68D-4382-A60B-D8088DCAA715}" srcOrd="0" destOrd="0" presId="urn:microsoft.com/office/officeart/2005/8/layout/hierarchy3"/>
    <dgm:cxn modelId="{3426C366-D1E3-4733-B19A-43A425E77A86}" type="presParOf" srcId="{4171D4F7-A839-46F0-8259-F2B6D9721CC6}" destId="{4711B741-D447-46EC-B2F3-0A414F17B8F9}" srcOrd="1" destOrd="0" presId="urn:microsoft.com/office/officeart/2005/8/layout/hierarchy3"/>
    <dgm:cxn modelId="{7CF8AB66-CA98-49ED-9FFC-65282B897240}" type="presParOf" srcId="{A6967934-AAAA-48D4-BF6B-2C91C529B66C}" destId="{17C946BE-610B-4BE3-9B61-3D010073497C}" srcOrd="1" destOrd="0" presId="urn:microsoft.com/office/officeart/2005/8/layout/hierarchy3"/>
    <dgm:cxn modelId="{B4641F17-5C74-4BEE-96AF-81E2EF950BCD}" type="presParOf" srcId="{17C946BE-610B-4BE3-9B61-3D010073497C}" destId="{0824A954-4E3B-4CD0-8B89-EFB79EA3EB22}" srcOrd="0" destOrd="0" presId="urn:microsoft.com/office/officeart/2005/8/layout/hierarchy3"/>
    <dgm:cxn modelId="{FFEE2A29-8ABF-47F7-AB27-E37A2DFCD012}" type="presParOf" srcId="{0824A954-4E3B-4CD0-8B89-EFB79EA3EB22}" destId="{D5E8B0CC-CE9E-48D2-A1F4-69B1C17387F6}" srcOrd="0" destOrd="0" presId="urn:microsoft.com/office/officeart/2005/8/layout/hierarchy3"/>
    <dgm:cxn modelId="{B90460A0-0B58-427A-BF42-D43B2BA2CEE1}" type="presParOf" srcId="{0824A954-4E3B-4CD0-8B89-EFB79EA3EB22}" destId="{7BCDEEEB-E8B1-45CA-A314-B0D7816C95DC}" srcOrd="1" destOrd="0" presId="urn:microsoft.com/office/officeart/2005/8/layout/hierarchy3"/>
    <dgm:cxn modelId="{A55E5AF4-C103-4ADD-A7A3-F7BC2E42C6C2}" type="presParOf" srcId="{17C946BE-610B-4BE3-9B61-3D010073497C}" destId="{735BC848-96F6-41CC-B73A-82D955DFBA0B}" srcOrd="1" destOrd="0" presId="urn:microsoft.com/office/officeart/2005/8/layout/hierarchy3"/>
    <dgm:cxn modelId="{D00B1E12-027B-47DD-A1B6-20DEAECAECA0}" type="presParOf" srcId="{735BC848-96F6-41CC-B73A-82D955DFBA0B}" destId="{467CADBB-3CE4-407E-B7A1-A081F3F7C16B}" srcOrd="0" destOrd="0" presId="urn:microsoft.com/office/officeart/2005/8/layout/hierarchy3"/>
    <dgm:cxn modelId="{BDA16169-4BA1-44B1-83B9-847E34512145}" type="presParOf" srcId="{735BC848-96F6-41CC-B73A-82D955DFBA0B}" destId="{9710F02E-30FD-407C-9A3E-A067A6559243}"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99E9B9-CA07-40E2-8686-8BE02726814C}">
      <dsp:nvSpPr>
        <dsp:cNvPr id="0" name=""/>
        <dsp:cNvSpPr/>
      </dsp:nvSpPr>
      <dsp:spPr>
        <a:xfrm>
          <a:off x="892" y="433999"/>
          <a:ext cx="3250406" cy="1625203"/>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3345" tIns="62230" rIns="93345" bIns="62230" numCol="1" spcCol="1270" anchor="ctr" anchorCtr="0">
          <a:noAutofit/>
        </a:bodyPr>
        <a:lstStyle/>
        <a:p>
          <a:pPr marL="0" lvl="0" indent="0" algn="ctr" defTabSz="2178050">
            <a:lnSpc>
              <a:spcPct val="90000"/>
            </a:lnSpc>
            <a:spcBef>
              <a:spcPct val="0"/>
            </a:spcBef>
            <a:spcAft>
              <a:spcPct val="35000"/>
            </a:spcAft>
            <a:buNone/>
          </a:pPr>
          <a:r>
            <a:rPr lang="en-US" sz="4900" b="1" kern="1200"/>
            <a:t>Application Insights</a:t>
          </a:r>
          <a:endParaRPr lang="en-US" sz="4900" kern="1200"/>
        </a:p>
      </dsp:txBody>
      <dsp:txXfrm>
        <a:off x="48493" y="481600"/>
        <a:ext cx="3155204" cy="1530001"/>
      </dsp:txXfrm>
    </dsp:sp>
    <dsp:sp modelId="{F85B5F52-B68D-4382-A60B-D8088DCAA715}">
      <dsp:nvSpPr>
        <dsp:cNvPr id="0" name=""/>
        <dsp:cNvSpPr/>
      </dsp:nvSpPr>
      <dsp:spPr>
        <a:xfrm>
          <a:off x="325933" y="2059202"/>
          <a:ext cx="325040" cy="1218902"/>
        </a:xfrm>
        <a:custGeom>
          <a:avLst/>
          <a:gdLst/>
          <a:ahLst/>
          <a:cxnLst/>
          <a:rect l="0" t="0" r="0" b="0"/>
          <a:pathLst>
            <a:path>
              <a:moveTo>
                <a:pt x="0" y="0"/>
              </a:moveTo>
              <a:lnTo>
                <a:pt x="0" y="1218902"/>
              </a:lnTo>
              <a:lnTo>
                <a:pt x="325040" y="121890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11B741-D447-46EC-B2F3-0A414F17B8F9}">
      <dsp:nvSpPr>
        <dsp:cNvPr id="0" name=""/>
        <dsp:cNvSpPr/>
      </dsp:nvSpPr>
      <dsp:spPr>
        <a:xfrm>
          <a:off x="650974" y="2465503"/>
          <a:ext cx="2600325" cy="1625203"/>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a:t>http://jjg.me/ai_wpai</a:t>
          </a:r>
        </a:p>
      </dsp:txBody>
      <dsp:txXfrm>
        <a:off x="698575" y="2513104"/>
        <a:ext cx="2505123" cy="1530001"/>
      </dsp:txXfrm>
    </dsp:sp>
    <dsp:sp modelId="{D5E8B0CC-CE9E-48D2-A1F4-69B1C17387F6}">
      <dsp:nvSpPr>
        <dsp:cNvPr id="0" name=""/>
        <dsp:cNvSpPr/>
      </dsp:nvSpPr>
      <dsp:spPr>
        <a:xfrm>
          <a:off x="4063900" y="433999"/>
          <a:ext cx="3250406" cy="1625203"/>
        </a:xfrm>
        <a:prstGeom prst="roundRect">
          <a:avLst>
            <a:gd name="adj" fmla="val 10000"/>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3345" tIns="62230" rIns="93345" bIns="62230" numCol="1" spcCol="1270" anchor="ctr" anchorCtr="0">
          <a:noAutofit/>
        </a:bodyPr>
        <a:lstStyle/>
        <a:p>
          <a:pPr marL="0" lvl="0" indent="0" algn="ctr" defTabSz="2178050">
            <a:lnSpc>
              <a:spcPct val="90000"/>
            </a:lnSpc>
            <a:spcBef>
              <a:spcPct val="0"/>
            </a:spcBef>
            <a:spcAft>
              <a:spcPct val="35000"/>
            </a:spcAft>
            <a:buNone/>
          </a:pPr>
          <a:r>
            <a:rPr lang="en-US" sz="4900" b="1" kern="1200"/>
            <a:t>Header and Footer</a:t>
          </a:r>
          <a:endParaRPr lang="en-US" sz="4900" kern="1200"/>
        </a:p>
      </dsp:txBody>
      <dsp:txXfrm>
        <a:off x="4111501" y="481600"/>
        <a:ext cx="3155204" cy="1530001"/>
      </dsp:txXfrm>
    </dsp:sp>
    <dsp:sp modelId="{467CADBB-3CE4-407E-B7A1-A081F3F7C16B}">
      <dsp:nvSpPr>
        <dsp:cNvPr id="0" name=""/>
        <dsp:cNvSpPr/>
      </dsp:nvSpPr>
      <dsp:spPr>
        <a:xfrm>
          <a:off x="4388941" y="2059202"/>
          <a:ext cx="325040" cy="1218902"/>
        </a:xfrm>
        <a:custGeom>
          <a:avLst/>
          <a:gdLst/>
          <a:ahLst/>
          <a:cxnLst/>
          <a:rect l="0" t="0" r="0" b="0"/>
          <a:pathLst>
            <a:path>
              <a:moveTo>
                <a:pt x="0" y="0"/>
              </a:moveTo>
              <a:lnTo>
                <a:pt x="0" y="1218902"/>
              </a:lnTo>
              <a:lnTo>
                <a:pt x="325040" y="121890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10F02E-30FD-407C-9A3E-A067A6559243}">
      <dsp:nvSpPr>
        <dsp:cNvPr id="0" name=""/>
        <dsp:cNvSpPr/>
      </dsp:nvSpPr>
      <dsp:spPr>
        <a:xfrm>
          <a:off x="4713982" y="2465503"/>
          <a:ext cx="2600325" cy="1625203"/>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a:t>http://jjg.me/ai_wphf</a:t>
          </a:r>
        </a:p>
      </dsp:txBody>
      <dsp:txXfrm>
        <a:off x="4761583" y="2513104"/>
        <a:ext cx="2505123" cy="153000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7E6FD0-D04C-E24B-8968-0D108E5DD664}" type="datetimeFigureOut">
              <a:rPr lang="en-US" smtClean="0"/>
              <a:t>6/9/19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06DB8C-CBCA-ED4A-9610-3BE1E55130C1}" type="slidenum">
              <a:rPr lang="en-US" smtClean="0"/>
              <a:t>‹#›</a:t>
            </a:fld>
            <a:endParaRPr lang="en-US"/>
          </a:p>
        </p:txBody>
      </p:sp>
    </p:spTree>
    <p:extLst>
      <p:ext uri="{BB962C8B-B14F-4D97-AF65-F5344CB8AC3E}">
        <p14:creationId xmlns:p14="http://schemas.microsoft.com/office/powerpoint/2010/main" val="1023668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7C584BF-6945-4E60-B2A7-1638FF8EA8EE}" type="slidenum">
              <a:rPr lang="en-US" smtClean="0"/>
              <a:pPr>
                <a:defRPr/>
              </a:pPr>
              <a:t>1</a:t>
            </a:fld>
            <a:endParaRPr lang="en-US"/>
          </a:p>
        </p:txBody>
      </p:sp>
    </p:spTree>
    <p:extLst>
      <p:ext uri="{BB962C8B-B14F-4D97-AF65-F5344CB8AC3E}">
        <p14:creationId xmlns:p14="http://schemas.microsoft.com/office/powerpoint/2010/main" val="1301621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Request rates, response times, and failure rates</a:t>
            </a:r>
            <a:r>
              <a:rPr lang="en-US" sz="1200" b="0" i="0" kern="1200" dirty="0">
                <a:solidFill>
                  <a:schemeClr val="tx1"/>
                </a:solidFill>
                <a:effectLst/>
                <a:latin typeface="+mn-lt"/>
                <a:ea typeface="+mn-ea"/>
                <a:cs typeface="+mn-cs"/>
              </a:rPr>
              <a:t> - Find out which pages are most popular, at what times of day, and where your users are. See which pages perform best. If your response times and failure rates go high when there are more requests, then perhaps you have a resourcing problem.</a:t>
            </a:r>
          </a:p>
          <a:p>
            <a:r>
              <a:rPr lang="en-US" sz="1200" b="1" i="0" kern="1200" dirty="0">
                <a:solidFill>
                  <a:schemeClr val="tx1"/>
                </a:solidFill>
                <a:effectLst/>
                <a:latin typeface="+mn-lt"/>
                <a:ea typeface="+mn-ea"/>
                <a:cs typeface="+mn-cs"/>
              </a:rPr>
              <a:t>Dependency rates, response times, and failure rates</a:t>
            </a:r>
            <a:r>
              <a:rPr lang="en-US" sz="1200" b="0" i="0" kern="1200" dirty="0">
                <a:solidFill>
                  <a:schemeClr val="tx1"/>
                </a:solidFill>
                <a:effectLst/>
                <a:latin typeface="+mn-lt"/>
                <a:ea typeface="+mn-ea"/>
                <a:cs typeface="+mn-cs"/>
              </a:rPr>
              <a:t> - Find out whether external services are slowing you down.</a:t>
            </a:r>
          </a:p>
          <a:p>
            <a:r>
              <a:rPr lang="en-US" sz="1200" b="1" i="0" kern="1200" dirty="0">
                <a:solidFill>
                  <a:schemeClr val="tx1"/>
                </a:solidFill>
                <a:effectLst/>
                <a:latin typeface="+mn-lt"/>
                <a:ea typeface="+mn-ea"/>
                <a:cs typeface="+mn-cs"/>
              </a:rPr>
              <a:t>Exceptions</a:t>
            </a:r>
            <a:r>
              <a:rPr lang="en-US" sz="1200" b="0" i="0" kern="1200" dirty="0">
                <a:solidFill>
                  <a:schemeClr val="tx1"/>
                </a:solidFill>
                <a:effectLst/>
                <a:latin typeface="+mn-lt"/>
                <a:ea typeface="+mn-ea"/>
                <a:cs typeface="+mn-cs"/>
              </a:rPr>
              <a:t> - </a:t>
            </a:r>
            <a:r>
              <a:rPr lang="en-US" sz="1200" b="0" i="0" kern="1200" dirty="0" err="1">
                <a:solidFill>
                  <a:schemeClr val="tx1"/>
                </a:solidFill>
                <a:effectLst/>
                <a:latin typeface="+mn-lt"/>
                <a:ea typeface="+mn-ea"/>
                <a:cs typeface="+mn-cs"/>
              </a:rPr>
              <a:t>Analyse</a:t>
            </a:r>
            <a:r>
              <a:rPr lang="en-US" sz="1200" b="0" i="0" kern="1200" dirty="0">
                <a:solidFill>
                  <a:schemeClr val="tx1"/>
                </a:solidFill>
                <a:effectLst/>
                <a:latin typeface="+mn-lt"/>
                <a:ea typeface="+mn-ea"/>
                <a:cs typeface="+mn-cs"/>
              </a:rPr>
              <a:t> the aggregated statistics, or pick specific instances and drill into the stack trace and related requests. Both server and browser exceptions are reported.</a:t>
            </a:r>
          </a:p>
          <a:p>
            <a:r>
              <a:rPr lang="en-US" sz="1200" b="1" i="0" kern="1200" dirty="0">
                <a:solidFill>
                  <a:schemeClr val="tx1"/>
                </a:solidFill>
                <a:effectLst/>
                <a:latin typeface="+mn-lt"/>
                <a:ea typeface="+mn-ea"/>
                <a:cs typeface="+mn-cs"/>
              </a:rPr>
              <a:t>Page views and load performance</a:t>
            </a:r>
            <a:r>
              <a:rPr lang="en-US" sz="1200" b="0" i="0" kern="1200" dirty="0">
                <a:solidFill>
                  <a:schemeClr val="tx1"/>
                </a:solidFill>
                <a:effectLst/>
                <a:latin typeface="+mn-lt"/>
                <a:ea typeface="+mn-ea"/>
                <a:cs typeface="+mn-cs"/>
              </a:rPr>
              <a:t> - reported by your users' browsers.</a:t>
            </a:r>
          </a:p>
          <a:p>
            <a:r>
              <a:rPr lang="en-US" sz="1200" b="1" i="0" kern="1200" dirty="0">
                <a:solidFill>
                  <a:schemeClr val="tx1"/>
                </a:solidFill>
                <a:effectLst/>
                <a:latin typeface="+mn-lt"/>
                <a:ea typeface="+mn-ea"/>
                <a:cs typeface="+mn-cs"/>
              </a:rPr>
              <a:t>AJAX calls</a:t>
            </a:r>
            <a:r>
              <a:rPr lang="en-US" sz="1200" b="0" i="0" kern="1200" dirty="0">
                <a:solidFill>
                  <a:schemeClr val="tx1"/>
                </a:solidFill>
                <a:effectLst/>
                <a:latin typeface="+mn-lt"/>
                <a:ea typeface="+mn-ea"/>
                <a:cs typeface="+mn-cs"/>
              </a:rPr>
              <a:t> from web pages - rates, response times, and failure rates.</a:t>
            </a:r>
          </a:p>
          <a:p>
            <a:r>
              <a:rPr lang="en-US" sz="1200" b="1" i="0" kern="1200" dirty="0">
                <a:solidFill>
                  <a:schemeClr val="tx1"/>
                </a:solidFill>
                <a:effectLst/>
                <a:latin typeface="+mn-lt"/>
                <a:ea typeface="+mn-ea"/>
                <a:cs typeface="+mn-cs"/>
              </a:rPr>
              <a:t>User and session counts</a:t>
            </a:r>
            <a:r>
              <a:rPr lang="en-US" sz="1200" b="0" i="0" kern="1200" dirty="0">
                <a:solidFill>
                  <a:schemeClr val="tx1"/>
                </a:solidFill>
                <a:effectLst/>
                <a:latin typeface="+mn-lt"/>
                <a:ea typeface="+mn-ea"/>
                <a:cs typeface="+mn-cs"/>
              </a:rPr>
              <a:t>.</a:t>
            </a:r>
          </a:p>
          <a:p>
            <a:r>
              <a:rPr lang="en-US" sz="1200" b="1" i="0" kern="1200" dirty="0">
                <a:solidFill>
                  <a:schemeClr val="tx1"/>
                </a:solidFill>
                <a:effectLst/>
                <a:latin typeface="+mn-lt"/>
                <a:ea typeface="+mn-ea"/>
                <a:cs typeface="+mn-cs"/>
              </a:rPr>
              <a:t>Performance counters</a:t>
            </a:r>
            <a:r>
              <a:rPr lang="en-US" sz="1200" b="0" i="0" kern="1200" dirty="0">
                <a:solidFill>
                  <a:schemeClr val="tx1"/>
                </a:solidFill>
                <a:effectLst/>
                <a:latin typeface="+mn-lt"/>
                <a:ea typeface="+mn-ea"/>
                <a:cs typeface="+mn-cs"/>
              </a:rPr>
              <a:t> from your Windows or Linux server machines, such as CPU, memory, and network usage.</a:t>
            </a:r>
          </a:p>
          <a:p>
            <a:r>
              <a:rPr lang="en-US" sz="1200" b="1" i="0" kern="1200" dirty="0">
                <a:solidFill>
                  <a:schemeClr val="tx1"/>
                </a:solidFill>
                <a:effectLst/>
                <a:latin typeface="+mn-lt"/>
                <a:ea typeface="+mn-ea"/>
                <a:cs typeface="+mn-cs"/>
              </a:rPr>
              <a:t>Host diagnostics</a:t>
            </a:r>
            <a:r>
              <a:rPr lang="en-US" sz="1200" b="0" i="0" kern="1200" dirty="0">
                <a:solidFill>
                  <a:schemeClr val="tx1"/>
                </a:solidFill>
                <a:effectLst/>
                <a:latin typeface="+mn-lt"/>
                <a:ea typeface="+mn-ea"/>
                <a:cs typeface="+mn-cs"/>
              </a:rPr>
              <a:t> from Docker or Azure.</a:t>
            </a:r>
          </a:p>
          <a:p>
            <a:r>
              <a:rPr lang="en-US" sz="1200" b="1" i="0" kern="1200" dirty="0">
                <a:solidFill>
                  <a:schemeClr val="tx1"/>
                </a:solidFill>
                <a:effectLst/>
                <a:latin typeface="+mn-lt"/>
                <a:ea typeface="+mn-ea"/>
                <a:cs typeface="+mn-cs"/>
              </a:rPr>
              <a:t>Diagnostic trace logs</a:t>
            </a:r>
            <a:r>
              <a:rPr lang="en-US" sz="1200" b="0" i="0" kern="1200" dirty="0">
                <a:solidFill>
                  <a:schemeClr val="tx1"/>
                </a:solidFill>
                <a:effectLst/>
                <a:latin typeface="+mn-lt"/>
                <a:ea typeface="+mn-ea"/>
                <a:cs typeface="+mn-cs"/>
              </a:rPr>
              <a:t> from your app - so that you can correlate trace events with requests.</a:t>
            </a:r>
          </a:p>
          <a:p>
            <a:r>
              <a:rPr lang="en-US" sz="1200" b="1" i="0" kern="1200" dirty="0">
                <a:solidFill>
                  <a:schemeClr val="tx1"/>
                </a:solidFill>
                <a:effectLst/>
                <a:latin typeface="+mn-lt"/>
                <a:ea typeface="+mn-ea"/>
                <a:cs typeface="+mn-cs"/>
              </a:rPr>
              <a:t>Custom events and metrics</a:t>
            </a:r>
            <a:r>
              <a:rPr lang="en-US" sz="1200" b="0" i="0" kern="1200" dirty="0">
                <a:solidFill>
                  <a:schemeClr val="tx1"/>
                </a:solidFill>
                <a:effectLst/>
                <a:latin typeface="+mn-lt"/>
                <a:ea typeface="+mn-ea"/>
                <a:cs typeface="+mn-cs"/>
              </a:rPr>
              <a:t> that you write yourself in the client or server code, to track business events such as items sold or games won.</a:t>
            </a:r>
          </a:p>
          <a:p>
            <a:endParaRPr lang="en-US" dirty="0"/>
          </a:p>
        </p:txBody>
      </p:sp>
      <p:sp>
        <p:nvSpPr>
          <p:cNvPr id="4" name="Slide Number Placeholder 3"/>
          <p:cNvSpPr>
            <a:spLocks noGrp="1"/>
          </p:cNvSpPr>
          <p:nvPr>
            <p:ph type="sldNum" sz="quarter" idx="10"/>
          </p:nvPr>
        </p:nvSpPr>
        <p:spPr/>
        <p:txBody>
          <a:bodyPr/>
          <a:lstStyle/>
          <a:p>
            <a:fld id="{9C06DB8C-CBCA-ED4A-9610-3BE1E55130C1}" type="slidenum">
              <a:rPr lang="en-US" smtClean="0"/>
              <a:t>10</a:t>
            </a:fld>
            <a:endParaRPr lang="en-US"/>
          </a:p>
        </p:txBody>
      </p:sp>
    </p:spTree>
    <p:extLst>
      <p:ext uri="{BB962C8B-B14F-4D97-AF65-F5344CB8AC3E}">
        <p14:creationId xmlns:p14="http://schemas.microsoft.com/office/powerpoint/2010/main" val="3167936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Mobile (Android, IO, Universal Windows, React Native)</a:t>
            </a:r>
          </a:p>
          <a:p>
            <a:endParaRPr lang="en-US" dirty="0"/>
          </a:p>
        </p:txBody>
      </p:sp>
      <p:sp>
        <p:nvSpPr>
          <p:cNvPr id="4" name="Slide Number Placeholder 3"/>
          <p:cNvSpPr>
            <a:spLocks noGrp="1"/>
          </p:cNvSpPr>
          <p:nvPr>
            <p:ph type="sldNum" sz="quarter" idx="10"/>
          </p:nvPr>
        </p:nvSpPr>
        <p:spPr/>
        <p:txBody>
          <a:bodyPr/>
          <a:lstStyle/>
          <a:p>
            <a:fld id="{9C06DB8C-CBCA-ED4A-9610-3BE1E55130C1}" type="slidenum">
              <a:rPr lang="en-US" smtClean="0"/>
              <a:t>11</a:t>
            </a:fld>
            <a:endParaRPr lang="en-US"/>
          </a:p>
        </p:txBody>
      </p:sp>
    </p:spTree>
    <p:extLst>
      <p:ext uri="{BB962C8B-B14F-4D97-AF65-F5344CB8AC3E}">
        <p14:creationId xmlns:p14="http://schemas.microsoft.com/office/powerpoint/2010/main" val="1154316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06DB8C-CBCA-ED4A-9610-3BE1E55130C1}" type="slidenum">
              <a:rPr lang="en-US" smtClean="0"/>
              <a:t>12</a:t>
            </a:fld>
            <a:endParaRPr lang="en-US"/>
          </a:p>
        </p:txBody>
      </p:sp>
    </p:spTree>
    <p:extLst>
      <p:ext uri="{BB962C8B-B14F-4D97-AF65-F5344CB8AC3E}">
        <p14:creationId xmlns:p14="http://schemas.microsoft.com/office/powerpoint/2010/main" val="839846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06DB8C-CBCA-ED4A-9610-3BE1E55130C1}" type="slidenum">
              <a:rPr lang="en-US" smtClean="0"/>
              <a:t>13</a:t>
            </a:fld>
            <a:endParaRPr lang="en-US"/>
          </a:p>
        </p:txBody>
      </p:sp>
    </p:spTree>
    <p:extLst>
      <p:ext uri="{BB962C8B-B14F-4D97-AF65-F5344CB8AC3E}">
        <p14:creationId xmlns:p14="http://schemas.microsoft.com/office/powerpoint/2010/main" val="3799123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06DB8C-CBCA-ED4A-9610-3BE1E55130C1}" type="slidenum">
              <a:rPr lang="en-US" smtClean="0"/>
              <a:t>14</a:t>
            </a:fld>
            <a:endParaRPr lang="en-US"/>
          </a:p>
        </p:txBody>
      </p:sp>
    </p:spTree>
    <p:extLst>
      <p:ext uri="{BB962C8B-B14F-4D97-AF65-F5344CB8AC3E}">
        <p14:creationId xmlns:p14="http://schemas.microsoft.com/office/powerpoint/2010/main" val="3809167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06DB8C-CBCA-ED4A-9610-3BE1E55130C1}" type="slidenum">
              <a:rPr lang="en-US" smtClean="0"/>
              <a:t>15</a:t>
            </a:fld>
            <a:endParaRPr lang="en-US"/>
          </a:p>
        </p:txBody>
      </p:sp>
    </p:spTree>
    <p:extLst>
      <p:ext uri="{BB962C8B-B14F-4D97-AF65-F5344CB8AC3E}">
        <p14:creationId xmlns:p14="http://schemas.microsoft.com/office/powerpoint/2010/main" val="3185540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06DB8C-CBCA-ED4A-9610-3BE1E55130C1}" type="slidenum">
              <a:rPr lang="en-US" smtClean="0"/>
              <a:t>16</a:t>
            </a:fld>
            <a:endParaRPr lang="en-US"/>
          </a:p>
        </p:txBody>
      </p:sp>
    </p:spTree>
    <p:extLst>
      <p:ext uri="{BB962C8B-B14F-4D97-AF65-F5344CB8AC3E}">
        <p14:creationId xmlns:p14="http://schemas.microsoft.com/office/powerpoint/2010/main" val="1762501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06DB8C-CBCA-ED4A-9610-3BE1E55130C1}" type="slidenum">
              <a:rPr lang="en-US" smtClean="0"/>
              <a:t>17</a:t>
            </a:fld>
            <a:endParaRPr lang="en-US"/>
          </a:p>
        </p:txBody>
      </p:sp>
    </p:spTree>
    <p:extLst>
      <p:ext uri="{BB962C8B-B14F-4D97-AF65-F5344CB8AC3E}">
        <p14:creationId xmlns:p14="http://schemas.microsoft.com/office/powerpoint/2010/main" val="25558936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06DB8C-CBCA-ED4A-9610-3BE1E55130C1}" type="slidenum">
              <a:rPr lang="en-US" smtClean="0"/>
              <a:t>18</a:t>
            </a:fld>
            <a:endParaRPr lang="en-US"/>
          </a:p>
        </p:txBody>
      </p:sp>
    </p:spTree>
    <p:extLst>
      <p:ext uri="{BB962C8B-B14F-4D97-AF65-F5344CB8AC3E}">
        <p14:creationId xmlns:p14="http://schemas.microsoft.com/office/powerpoint/2010/main" val="614894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C06DB8C-CBCA-ED4A-9610-3BE1E55130C1}" type="slidenum">
              <a:rPr lang="en-US" smtClean="0"/>
              <a:t>19</a:t>
            </a:fld>
            <a:endParaRPr lang="en-US"/>
          </a:p>
        </p:txBody>
      </p:sp>
    </p:spTree>
    <p:extLst>
      <p:ext uri="{BB962C8B-B14F-4D97-AF65-F5344CB8AC3E}">
        <p14:creationId xmlns:p14="http://schemas.microsoft.com/office/powerpoint/2010/main" val="1994710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Char char="•"/>
            </a:pPr>
            <a:r>
              <a:rPr lang="en-US" dirty="0"/>
              <a:t>Former President and Vice President of INETA North America (2007-2015)</a:t>
            </a:r>
          </a:p>
          <a:p>
            <a:pPr>
              <a:buFont typeface="Arial" charset="0"/>
              <a:buChar char="•"/>
            </a:pPr>
            <a:r>
              <a:rPr lang="en-US" dirty="0"/>
              <a:t>Founder of the Southeast Valley .NET User Group (SEVDNUG) in Chandler, AZ (2007-2013)</a:t>
            </a:r>
          </a:p>
          <a:p>
            <a:pPr>
              <a:buFont typeface="Arial" charset="0"/>
              <a:buChar char="•"/>
            </a:pPr>
            <a:r>
              <a:rPr lang="en-US" dirty="0"/>
              <a:t>Currently serving on my the City of Chandler‘s Parks and Recreation board (since 2010)</a:t>
            </a:r>
          </a:p>
          <a:p>
            <a:pPr>
              <a:buFont typeface="Arial" charset="0"/>
              <a:buChar char="•"/>
            </a:pPr>
            <a:r>
              <a:rPr lang="en-US" dirty="0" err="1"/>
              <a:t>Telerik</a:t>
            </a:r>
            <a:r>
              <a:rPr lang="en-US" dirty="0"/>
              <a:t> MVP (2010 to 2012)</a:t>
            </a:r>
          </a:p>
          <a:p>
            <a:pPr>
              <a:buFont typeface="Arial" charset="0"/>
              <a:buChar char="•"/>
            </a:pPr>
            <a:r>
              <a:rPr lang="en-US" dirty="0"/>
              <a:t>Microsoft Visual Basic MVP (1996)</a:t>
            </a:r>
          </a:p>
          <a:p>
            <a:endParaRPr lang="en-US" dirty="0"/>
          </a:p>
        </p:txBody>
      </p:sp>
      <p:sp>
        <p:nvSpPr>
          <p:cNvPr id="4" name="Slide Number Placeholder 3"/>
          <p:cNvSpPr>
            <a:spLocks noGrp="1"/>
          </p:cNvSpPr>
          <p:nvPr>
            <p:ph type="sldNum" sz="quarter" idx="10"/>
          </p:nvPr>
        </p:nvSpPr>
        <p:spPr/>
        <p:txBody>
          <a:bodyPr/>
          <a:lstStyle/>
          <a:p>
            <a:fld id="{9C06DB8C-CBCA-ED4A-9610-3BE1E55130C1}" type="slidenum">
              <a:rPr lang="en-US" smtClean="0"/>
              <a:t>2</a:t>
            </a:fld>
            <a:endParaRPr lang="en-US"/>
          </a:p>
        </p:txBody>
      </p:sp>
    </p:spTree>
    <p:extLst>
      <p:ext uri="{BB962C8B-B14F-4D97-AF65-F5344CB8AC3E}">
        <p14:creationId xmlns:p14="http://schemas.microsoft.com/office/powerpoint/2010/main" val="45489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96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tLang="en-US">
              <a:ea typeface="MS PGothic" charset="-128"/>
            </a:endParaRPr>
          </a:p>
        </p:txBody>
      </p:sp>
      <p:sp>
        <p:nvSpPr>
          <p:cNvPr id="696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charset="0"/>
                <a:ea typeface="MS PGothic" charset="-128"/>
              </a:defRPr>
            </a:lvl1pPr>
            <a:lvl2pPr marL="742950" indent="-285750">
              <a:defRPr>
                <a:solidFill>
                  <a:schemeClr val="tx1"/>
                </a:solidFill>
                <a:latin typeface="Century Gothic" charset="0"/>
                <a:ea typeface="MS PGothic" charset="-128"/>
              </a:defRPr>
            </a:lvl2pPr>
            <a:lvl3pPr marL="1143000" indent="-228600">
              <a:defRPr>
                <a:solidFill>
                  <a:schemeClr val="tx1"/>
                </a:solidFill>
                <a:latin typeface="Century Gothic" charset="0"/>
                <a:ea typeface="MS PGothic" charset="-128"/>
              </a:defRPr>
            </a:lvl3pPr>
            <a:lvl4pPr marL="1600200" indent="-228600">
              <a:defRPr>
                <a:solidFill>
                  <a:schemeClr val="tx1"/>
                </a:solidFill>
                <a:latin typeface="Century Gothic" charset="0"/>
                <a:ea typeface="MS PGothic" charset="-128"/>
              </a:defRPr>
            </a:lvl4pPr>
            <a:lvl5pPr marL="2057400" indent="-228600">
              <a:defRPr>
                <a:solidFill>
                  <a:schemeClr val="tx1"/>
                </a:solidFill>
                <a:latin typeface="Century Gothic" charset="0"/>
                <a:ea typeface="MS PGothic" charset="-128"/>
              </a:defRPr>
            </a:lvl5pPr>
            <a:lvl6pPr marL="2514600" indent="-228600" defTabSz="457200" eaLnBrk="0" fontAlgn="base" hangingPunct="0">
              <a:spcBef>
                <a:spcPct val="0"/>
              </a:spcBef>
              <a:spcAft>
                <a:spcPct val="0"/>
              </a:spcAft>
              <a:defRPr>
                <a:solidFill>
                  <a:schemeClr val="tx1"/>
                </a:solidFill>
                <a:latin typeface="Century Gothic" charset="0"/>
                <a:ea typeface="MS PGothic" charset="-128"/>
              </a:defRPr>
            </a:lvl6pPr>
            <a:lvl7pPr marL="2971800" indent="-228600" defTabSz="457200" eaLnBrk="0" fontAlgn="base" hangingPunct="0">
              <a:spcBef>
                <a:spcPct val="0"/>
              </a:spcBef>
              <a:spcAft>
                <a:spcPct val="0"/>
              </a:spcAft>
              <a:defRPr>
                <a:solidFill>
                  <a:schemeClr val="tx1"/>
                </a:solidFill>
                <a:latin typeface="Century Gothic" charset="0"/>
                <a:ea typeface="MS PGothic" charset="-128"/>
              </a:defRPr>
            </a:lvl7pPr>
            <a:lvl8pPr marL="3429000" indent="-228600" defTabSz="457200" eaLnBrk="0" fontAlgn="base" hangingPunct="0">
              <a:spcBef>
                <a:spcPct val="0"/>
              </a:spcBef>
              <a:spcAft>
                <a:spcPct val="0"/>
              </a:spcAft>
              <a:defRPr>
                <a:solidFill>
                  <a:schemeClr val="tx1"/>
                </a:solidFill>
                <a:latin typeface="Century Gothic" charset="0"/>
                <a:ea typeface="MS PGothic" charset="-128"/>
              </a:defRPr>
            </a:lvl8pPr>
            <a:lvl9pPr marL="3886200" indent="-228600" defTabSz="457200" eaLnBrk="0" fontAlgn="base" hangingPunct="0">
              <a:spcBef>
                <a:spcPct val="0"/>
              </a:spcBef>
              <a:spcAft>
                <a:spcPct val="0"/>
              </a:spcAft>
              <a:defRPr>
                <a:solidFill>
                  <a:schemeClr val="tx1"/>
                </a:solidFill>
                <a:latin typeface="Century Gothic" charset="0"/>
                <a:ea typeface="MS PGothic" charset="-128"/>
              </a:defRPr>
            </a:lvl9pPr>
          </a:lstStyle>
          <a:p>
            <a:fld id="{34AAEB47-986D-A249-951F-34ECA09BD393}" type="slidenum">
              <a:rPr lang="en-US" altLang="en-US"/>
              <a:pPr/>
              <a:t>3</a:t>
            </a:fld>
            <a:endParaRPr lang="en-US" altLang="en-US"/>
          </a:p>
        </p:txBody>
      </p:sp>
    </p:spTree>
    <p:extLst>
      <p:ext uri="{BB962C8B-B14F-4D97-AF65-F5344CB8AC3E}">
        <p14:creationId xmlns:p14="http://schemas.microsoft.com/office/powerpoint/2010/main" val="1805718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Azure Monitor collects monitoring telemetry from a variety of on-premises and Azure sources. Management tools, such as those in Azure Security Center and Azure Automation, also push log data to Azure Monitor. The service aggregates and stores this telemetry in a log data store that’s optimized for cost and performance. Analyze data, set up alerts, get end-to-end views of your applications, and use machine learning–driven insights to quickly identify and resolve problems.</a:t>
            </a:r>
            <a:endParaRPr lang="en-US" dirty="0"/>
          </a:p>
        </p:txBody>
      </p:sp>
      <p:sp>
        <p:nvSpPr>
          <p:cNvPr id="4" name="Slide Number Placeholder 3"/>
          <p:cNvSpPr>
            <a:spLocks noGrp="1"/>
          </p:cNvSpPr>
          <p:nvPr>
            <p:ph type="sldNum" sz="quarter" idx="10"/>
          </p:nvPr>
        </p:nvSpPr>
        <p:spPr/>
        <p:txBody>
          <a:bodyPr/>
          <a:lstStyle/>
          <a:p>
            <a:fld id="{9C06DB8C-CBCA-ED4A-9610-3BE1E55130C1}" type="slidenum">
              <a:rPr lang="en-US" smtClean="0"/>
              <a:t>4</a:t>
            </a:fld>
            <a:endParaRPr lang="en-US"/>
          </a:p>
        </p:txBody>
      </p:sp>
    </p:spTree>
    <p:extLst>
      <p:ext uri="{BB962C8B-B14F-4D97-AF65-F5344CB8AC3E}">
        <p14:creationId xmlns:p14="http://schemas.microsoft.com/office/powerpoint/2010/main" val="305178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Azure Monitor for containers monitors the performance of container workloads deployed to either Azure Container Instances or managed Kubernetes clusters hosted on Azure Kubernetes Service (AKS). Monitoring your containers is critical, especially when you're running a production cluster, at scale, with multiple applications.</a:t>
            </a:r>
            <a:endParaRPr lang="en-US" dirty="0"/>
          </a:p>
        </p:txBody>
      </p:sp>
      <p:sp>
        <p:nvSpPr>
          <p:cNvPr id="4" name="Slide Number Placeholder 3"/>
          <p:cNvSpPr>
            <a:spLocks noGrp="1"/>
          </p:cNvSpPr>
          <p:nvPr>
            <p:ph type="sldNum" sz="quarter" idx="10"/>
          </p:nvPr>
        </p:nvSpPr>
        <p:spPr/>
        <p:txBody>
          <a:bodyPr/>
          <a:lstStyle/>
          <a:p>
            <a:fld id="{9C06DB8C-CBCA-ED4A-9610-3BE1E55130C1}" type="slidenum">
              <a:rPr lang="en-US" smtClean="0"/>
              <a:t>5</a:t>
            </a:fld>
            <a:endParaRPr lang="en-US"/>
          </a:p>
        </p:txBody>
      </p:sp>
    </p:spTree>
    <p:extLst>
      <p:ext uri="{BB962C8B-B14F-4D97-AF65-F5344CB8AC3E}">
        <p14:creationId xmlns:p14="http://schemas.microsoft.com/office/powerpoint/2010/main" val="77082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Azure Monitor for resource groups helps to triage and diagnose any problems your individual resources encounter, while offering context as to the health and performance of the resource group as a whole.</a:t>
            </a:r>
            <a:endParaRPr lang="en-US" dirty="0"/>
          </a:p>
        </p:txBody>
      </p:sp>
      <p:sp>
        <p:nvSpPr>
          <p:cNvPr id="4" name="Slide Number Placeholder 3"/>
          <p:cNvSpPr>
            <a:spLocks noGrp="1"/>
          </p:cNvSpPr>
          <p:nvPr>
            <p:ph type="sldNum" sz="quarter" idx="10"/>
          </p:nvPr>
        </p:nvSpPr>
        <p:spPr/>
        <p:txBody>
          <a:bodyPr/>
          <a:lstStyle/>
          <a:p>
            <a:fld id="{9C06DB8C-CBCA-ED4A-9610-3BE1E55130C1}" type="slidenum">
              <a:rPr lang="en-US" smtClean="0"/>
              <a:t>6</a:t>
            </a:fld>
            <a:endParaRPr lang="en-US"/>
          </a:p>
        </p:txBody>
      </p:sp>
    </p:spTree>
    <p:extLst>
      <p:ext uri="{BB962C8B-B14F-4D97-AF65-F5344CB8AC3E}">
        <p14:creationId xmlns:p14="http://schemas.microsoft.com/office/powerpoint/2010/main" val="1995787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Azure Monitor for VMs monitors your Azure virtual machines (VM) and virtual machine scale sets at scale. It analyzes the performance and health of your Windows and Linux VMs, and monitors their processes and dependencies on other resources and external processes.</a:t>
            </a:r>
            <a:endParaRPr lang="en-US" dirty="0"/>
          </a:p>
        </p:txBody>
      </p:sp>
      <p:sp>
        <p:nvSpPr>
          <p:cNvPr id="4" name="Slide Number Placeholder 3"/>
          <p:cNvSpPr>
            <a:spLocks noGrp="1"/>
          </p:cNvSpPr>
          <p:nvPr>
            <p:ph type="sldNum" sz="quarter" idx="10"/>
          </p:nvPr>
        </p:nvSpPr>
        <p:spPr/>
        <p:txBody>
          <a:bodyPr/>
          <a:lstStyle/>
          <a:p>
            <a:fld id="{9C06DB8C-CBCA-ED4A-9610-3BE1E55130C1}" type="slidenum">
              <a:rPr lang="en-US" smtClean="0"/>
              <a:t>7</a:t>
            </a:fld>
            <a:endParaRPr lang="en-US"/>
          </a:p>
        </p:txBody>
      </p:sp>
    </p:spTree>
    <p:extLst>
      <p:ext uri="{BB962C8B-B14F-4D97-AF65-F5344CB8AC3E}">
        <p14:creationId xmlns:p14="http://schemas.microsoft.com/office/powerpoint/2010/main" val="4112066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Application Insights is an extensible Application Performance Management (APM) service for web developers on multiple platforms. Use it to monitor your live web application. It will automatically detect performance anomalies. It includes powerful analytics tools to help you diagnose issues and to understand what users actually do with your app. It's designed to help you continuously improve performance and usability. It works for apps on a wide variety of platforms including .NET, Node.js and J2EE, hosted on-premises or in the cloud. It integrates with your DevOps process, and has connection points to a variety of development tools. It can monitor and analyze telemetry from mobile apps by integrating with Visual Studio App Center and HockeyApp.</a:t>
            </a:r>
            <a:endParaRPr lang="en-US" dirty="0"/>
          </a:p>
        </p:txBody>
      </p:sp>
      <p:sp>
        <p:nvSpPr>
          <p:cNvPr id="4" name="Slide Number Placeholder 3"/>
          <p:cNvSpPr>
            <a:spLocks noGrp="1"/>
          </p:cNvSpPr>
          <p:nvPr>
            <p:ph type="sldNum" sz="quarter" idx="10"/>
          </p:nvPr>
        </p:nvSpPr>
        <p:spPr/>
        <p:txBody>
          <a:bodyPr/>
          <a:lstStyle/>
          <a:p>
            <a:fld id="{9C06DB8C-CBCA-ED4A-9610-3BE1E55130C1}" type="slidenum">
              <a:rPr lang="en-US" smtClean="0"/>
              <a:t>8</a:t>
            </a:fld>
            <a:endParaRPr lang="en-US"/>
          </a:p>
        </p:txBody>
      </p:sp>
    </p:spTree>
    <p:extLst>
      <p:ext uri="{BB962C8B-B14F-4D97-AF65-F5344CB8AC3E}">
        <p14:creationId xmlns:p14="http://schemas.microsoft.com/office/powerpoint/2010/main" val="1443259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to you can use AI to * Monitor, Detect/Diagnose, and Build/Measure</a:t>
            </a:r>
          </a:p>
        </p:txBody>
      </p:sp>
      <p:sp>
        <p:nvSpPr>
          <p:cNvPr id="4" name="Slide Number Placeholder 3"/>
          <p:cNvSpPr>
            <a:spLocks noGrp="1"/>
          </p:cNvSpPr>
          <p:nvPr>
            <p:ph type="sldNum" sz="quarter" idx="10"/>
          </p:nvPr>
        </p:nvSpPr>
        <p:spPr/>
        <p:txBody>
          <a:bodyPr/>
          <a:lstStyle/>
          <a:p>
            <a:fld id="{9C06DB8C-CBCA-ED4A-9610-3BE1E55130C1}" type="slidenum">
              <a:rPr lang="en-US" smtClean="0"/>
              <a:t>9</a:t>
            </a:fld>
            <a:endParaRPr lang="en-US"/>
          </a:p>
        </p:txBody>
      </p:sp>
    </p:spTree>
    <p:extLst>
      <p:ext uri="{BB962C8B-B14F-4D97-AF65-F5344CB8AC3E}">
        <p14:creationId xmlns:p14="http://schemas.microsoft.com/office/powerpoint/2010/main" val="2779382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1EBC989-E80C-6E4D-A71D-6F5A52D56624}" type="datetimeFigureOut">
              <a:rPr lang="en-US" smtClean="0"/>
              <a:t>6/9/19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CD48DD-7D28-A94C-91FF-A07751F7522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EBC989-E80C-6E4D-A71D-6F5A52D56624}" type="datetimeFigureOut">
              <a:rPr lang="en-US" smtClean="0"/>
              <a:t>6/9/19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CD48DD-7D28-A94C-91FF-A07751F7522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EBC989-E80C-6E4D-A71D-6F5A52D56624}" type="datetimeFigureOut">
              <a:rPr lang="en-US" smtClean="0"/>
              <a:t>6/9/19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CD48DD-7D28-A94C-91FF-A07751F7522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7075"/>
          </a:xfrm>
        </p:spPr>
        <p:txBody>
          <a:bodyPr/>
          <a:lstStyle>
            <a:lvl1pPr algn="ctr">
              <a:defRPr sz="2800" baseline="0"/>
            </a:lvl1pPr>
          </a:lstStyle>
          <a:p>
            <a:r>
              <a:rPr lang="en-US" dirty="0"/>
              <a:t>Click to edit Master title style</a:t>
            </a:r>
          </a:p>
        </p:txBody>
      </p:sp>
      <p:sp>
        <p:nvSpPr>
          <p:cNvPr id="3" name="Content Placeholder 2"/>
          <p:cNvSpPr>
            <a:spLocks noGrp="1"/>
          </p:cNvSpPr>
          <p:nvPr>
            <p:ph idx="1"/>
          </p:nvPr>
        </p:nvSpPr>
        <p:spPr>
          <a:xfrm>
            <a:off x="838200" y="1092200"/>
            <a:ext cx="10515600" cy="5084763"/>
          </a:xfrm>
        </p:spPr>
        <p:txBody>
          <a:bodyPr anchor="ctr" anchorCtr="1"/>
          <a:lstStyle>
            <a:lvl1pPr marL="0" indent="0" algn="ctr">
              <a:buFontTx/>
              <a:buNone/>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1EBC989-E80C-6E4D-A71D-6F5A52D56624}" type="datetimeFigureOut">
              <a:rPr lang="en-US" smtClean="0"/>
              <a:t>6/9/19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CD48DD-7D28-A94C-91FF-A07751F7522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EBC989-E80C-6E4D-A71D-6F5A52D56624}" type="datetimeFigureOut">
              <a:rPr lang="en-US" smtClean="0"/>
              <a:t>6/9/19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CD48DD-7D28-A94C-91FF-A07751F7522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EBC989-E80C-6E4D-A71D-6F5A52D56624}" type="datetimeFigureOut">
              <a:rPr lang="en-US" smtClean="0"/>
              <a:t>6/9/19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CD48DD-7D28-A94C-91FF-A07751F7522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EBC989-E80C-6E4D-A71D-6F5A52D56624}" type="datetimeFigureOut">
              <a:rPr lang="en-US" smtClean="0"/>
              <a:t>6/9/19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CD48DD-7D28-A94C-91FF-A07751F7522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EBC989-E80C-6E4D-A71D-6F5A52D56624}" type="datetimeFigureOut">
              <a:rPr lang="en-US" smtClean="0"/>
              <a:t>6/9/19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CD48DD-7D28-A94C-91FF-A07751F7522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EBC989-E80C-6E4D-A71D-6F5A52D56624}" type="datetimeFigureOut">
              <a:rPr lang="en-US" smtClean="0"/>
              <a:t>6/9/19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CD48DD-7D28-A94C-91FF-A07751F7522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EBC989-E80C-6E4D-A71D-6F5A52D56624}" type="datetimeFigureOut">
              <a:rPr lang="en-US" smtClean="0"/>
              <a:t>6/9/19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CD48DD-7D28-A94C-91FF-A07751F7522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EBC989-E80C-6E4D-A71D-6F5A52D56624}" type="datetimeFigureOut">
              <a:rPr lang="en-US" smtClean="0"/>
              <a:t>6/9/19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CD48DD-7D28-A94C-91FF-A07751F7522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EBC989-E80C-6E4D-A71D-6F5A52D56624}" type="datetimeFigureOut">
              <a:rPr lang="en-US" smtClean="0"/>
              <a:t>6/9/19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CD48DD-7D28-A94C-91FF-A07751F75229}" type="slidenum">
              <a:rPr lang="en-US" smtClean="0"/>
              <a:t>‹#›</a:t>
            </a:fld>
            <a:endParaRPr lang="en-US"/>
          </a:p>
        </p:txBody>
      </p:sp>
    </p:spTree>
    <p:extLst>
      <p:ext uri="{BB962C8B-B14F-4D97-AF65-F5344CB8AC3E}">
        <p14:creationId xmlns:p14="http://schemas.microsoft.com/office/powerpoint/2010/main" val="1239146897"/>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www.nuget.org/packages/Microsoft.ApplicationInsights.EtwCollector/" TargetMode="External"/><Relationship Id="rId3" Type="http://schemas.openxmlformats.org/officeDocument/2006/relationships/hyperlink" Target="https://www.nuget.org/packages/Microsoft.Extensions.Logging.ApplicationInsights/" TargetMode="External"/><Relationship Id="rId7" Type="http://schemas.openxmlformats.org/officeDocument/2006/relationships/hyperlink" Target="https://www.nuget.org/packages/Microsoft.ApplicationInsights.DiagnosticSourceListener/"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nuget.org/packages/Microsoft.ApplicationInsights.TraceListener/" TargetMode="External"/><Relationship Id="rId5" Type="http://schemas.openxmlformats.org/officeDocument/2006/relationships/hyperlink" Target="https://www.nuget.org/packages/Microsoft.ApplicationInsights.Log4NetAppender/" TargetMode="External"/><Relationship Id="rId4" Type="http://schemas.openxmlformats.org/officeDocument/2006/relationships/hyperlink" Target="https://www.nuget.org/packages/Microsoft.ApplicationInsights.NLogTarget/" TargetMode="External"/><Relationship Id="rId9" Type="http://schemas.openxmlformats.org/officeDocument/2006/relationships/hyperlink" Target="https://www.nuget.org/packages/Microsoft.ApplicationInsights.EventSourceListener/"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2300" y="576263"/>
            <a:ext cx="10960100" cy="2387600"/>
          </a:xfrm>
        </p:spPr>
        <p:txBody>
          <a:bodyPr anchor="ctr">
            <a:normAutofit/>
          </a:bodyPr>
          <a:lstStyle/>
          <a:p>
            <a:r>
              <a:rPr lang="en-US" dirty="0"/>
              <a:t>What’s Happening with my App, Application Insights?</a:t>
            </a:r>
            <a:endParaRPr lang="en-US" dirty="0">
              <a:solidFill>
                <a:schemeClr val="tx2">
                  <a:lumMod val="65000"/>
                  <a:lumOff val="35000"/>
                </a:schemeClr>
              </a:solidFill>
              <a:latin typeface="+mj-lt"/>
              <a:cs typeface="Mangal" pitchFamily="18" charset="0"/>
            </a:endParaRPr>
          </a:p>
        </p:txBody>
      </p:sp>
      <p:sp>
        <p:nvSpPr>
          <p:cNvPr id="3" name="Subtitle 2"/>
          <p:cNvSpPr>
            <a:spLocks noGrp="1"/>
          </p:cNvSpPr>
          <p:nvPr>
            <p:ph type="subTitle" idx="1"/>
          </p:nvPr>
        </p:nvSpPr>
        <p:spPr>
          <a:xfrm>
            <a:off x="622301" y="2806700"/>
            <a:ext cx="10960100" cy="3327399"/>
          </a:xfrm>
        </p:spPr>
        <p:txBody>
          <a:bodyPr anchor="ctr">
            <a:normAutofit/>
          </a:bodyPr>
          <a:lstStyle/>
          <a:p>
            <a:r>
              <a:rPr lang="en-US" sz="5400" dirty="0"/>
              <a:t>Joseph Guadagno</a:t>
            </a:r>
          </a:p>
          <a:p>
            <a:r>
              <a:rPr lang="en-US" sz="4400" dirty="0"/>
              <a:t>jguadagno@hotmail.com</a:t>
            </a:r>
          </a:p>
          <a:p>
            <a:r>
              <a:rPr lang="en-US" sz="4400" dirty="0"/>
              <a:t>@</a:t>
            </a:r>
            <a:r>
              <a:rPr lang="en-US" sz="4400" dirty="0" err="1"/>
              <a:t>jguadagno</a:t>
            </a:r>
            <a:endParaRPr lang="en-US" sz="4400" dirty="0"/>
          </a:p>
          <a:p>
            <a:r>
              <a:rPr lang="en-US" sz="4400" dirty="0"/>
              <a:t>http://</a:t>
            </a:r>
            <a:r>
              <a:rPr lang="en-US" sz="4400" dirty="0" err="1"/>
              <a:t>jjg.me</a:t>
            </a:r>
            <a:r>
              <a:rPr lang="en-US" sz="4400" dirty="0"/>
              <a:t>/</a:t>
            </a:r>
            <a:r>
              <a:rPr lang="en-US" sz="4400" dirty="0" err="1"/>
              <a:t>aboutJJG</a:t>
            </a:r>
            <a:endParaRPr lang="en-US" sz="4400" dirty="0"/>
          </a:p>
        </p:txBody>
      </p:sp>
    </p:spTree>
    <p:extLst>
      <p:ext uri="{BB962C8B-B14F-4D97-AF65-F5344CB8AC3E}">
        <p14:creationId xmlns:p14="http://schemas.microsoft.com/office/powerpoint/2010/main" val="1793266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9AECC-AC84-4FC9-A9D5-C1024990F156}"/>
              </a:ext>
            </a:extLst>
          </p:cNvPr>
          <p:cNvSpPr>
            <a:spLocks noGrp="1"/>
          </p:cNvSpPr>
          <p:nvPr>
            <p:ph type="title"/>
          </p:nvPr>
        </p:nvSpPr>
        <p:spPr/>
        <p:txBody>
          <a:bodyPr/>
          <a:lstStyle/>
          <a:p>
            <a:r>
              <a:rPr lang="en-US" dirty="0"/>
              <a:t>What Does Application Insights Monitor?</a:t>
            </a:r>
          </a:p>
        </p:txBody>
      </p:sp>
      <p:sp>
        <p:nvSpPr>
          <p:cNvPr id="3" name="Content Placeholder 2">
            <a:extLst>
              <a:ext uri="{FF2B5EF4-FFF2-40B4-BE49-F238E27FC236}">
                <a16:creationId xmlns:a16="http://schemas.microsoft.com/office/drawing/2014/main" id="{510C598E-7F70-4F86-B973-1176774CB014}"/>
              </a:ext>
            </a:extLst>
          </p:cNvPr>
          <p:cNvSpPr>
            <a:spLocks noGrp="1"/>
          </p:cNvSpPr>
          <p:nvPr>
            <p:ph idx="1"/>
          </p:nvPr>
        </p:nvSpPr>
        <p:spPr>
          <a:xfrm>
            <a:off x="838200" y="1210235"/>
            <a:ext cx="10515600" cy="5282640"/>
          </a:xfrm>
        </p:spPr>
        <p:txBody>
          <a:bodyPr>
            <a:normAutofit/>
          </a:bodyPr>
          <a:lstStyle/>
          <a:p>
            <a:r>
              <a:rPr lang="en-US" dirty="0"/>
              <a:t>Request rates, response times, and failure rates</a:t>
            </a:r>
          </a:p>
          <a:p>
            <a:r>
              <a:rPr lang="en-US" dirty="0"/>
              <a:t>Dependency rates, response times, and failure rates</a:t>
            </a:r>
          </a:p>
          <a:p>
            <a:r>
              <a:rPr lang="en-US" dirty="0"/>
              <a:t>Exceptions</a:t>
            </a:r>
          </a:p>
          <a:p>
            <a:r>
              <a:rPr lang="en-US" dirty="0"/>
              <a:t>Page views and load performance</a:t>
            </a:r>
          </a:p>
          <a:p>
            <a:r>
              <a:rPr lang="en-US" dirty="0"/>
              <a:t>AJAX calls</a:t>
            </a:r>
          </a:p>
          <a:p>
            <a:r>
              <a:rPr lang="en-US" dirty="0"/>
              <a:t>User and session counts.</a:t>
            </a:r>
          </a:p>
          <a:p>
            <a:r>
              <a:rPr lang="en-US" dirty="0"/>
              <a:t>Performance counters </a:t>
            </a:r>
          </a:p>
          <a:p>
            <a:r>
              <a:rPr lang="en-US" dirty="0"/>
              <a:t>Host diagnostics</a:t>
            </a:r>
          </a:p>
          <a:p>
            <a:r>
              <a:rPr lang="en-US" dirty="0"/>
              <a:t>Diagnostic trace logs from your Applications</a:t>
            </a:r>
          </a:p>
          <a:p>
            <a:r>
              <a:rPr lang="en-US" dirty="0"/>
              <a:t>Custom events and metrics </a:t>
            </a:r>
          </a:p>
        </p:txBody>
      </p:sp>
    </p:spTree>
    <p:extLst>
      <p:ext uri="{BB962C8B-B14F-4D97-AF65-F5344CB8AC3E}">
        <p14:creationId xmlns:p14="http://schemas.microsoft.com/office/powerpoint/2010/main" val="2197900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457DA-2BDB-4612-8402-A64CFD0755DF}"/>
              </a:ext>
            </a:extLst>
          </p:cNvPr>
          <p:cNvSpPr>
            <a:spLocks noGrp="1"/>
          </p:cNvSpPr>
          <p:nvPr>
            <p:ph type="title"/>
          </p:nvPr>
        </p:nvSpPr>
        <p:spPr/>
        <p:txBody>
          <a:bodyPr/>
          <a:lstStyle/>
          <a:p>
            <a:r>
              <a:rPr lang="en-US" dirty="0"/>
              <a:t>Supported Languages/Platforms</a:t>
            </a:r>
          </a:p>
        </p:txBody>
      </p:sp>
      <p:sp>
        <p:nvSpPr>
          <p:cNvPr id="3" name="Content Placeholder 2">
            <a:extLst>
              <a:ext uri="{FF2B5EF4-FFF2-40B4-BE49-F238E27FC236}">
                <a16:creationId xmlns:a16="http://schemas.microsoft.com/office/drawing/2014/main" id="{370976CF-41B2-4685-B653-8275AB501E5A}"/>
              </a:ext>
            </a:extLst>
          </p:cNvPr>
          <p:cNvSpPr>
            <a:spLocks noGrp="1"/>
          </p:cNvSpPr>
          <p:nvPr>
            <p:ph idx="1"/>
          </p:nvPr>
        </p:nvSpPr>
        <p:spPr/>
        <p:txBody>
          <a:bodyPr>
            <a:normAutofit lnSpcReduction="10000"/>
          </a:bodyPr>
          <a:lstStyle/>
          <a:p>
            <a:r>
              <a:rPr lang="en-US" sz="4800" dirty="0"/>
              <a:t>.NET</a:t>
            </a:r>
          </a:p>
          <a:p>
            <a:r>
              <a:rPr lang="en-US" sz="4800" dirty="0"/>
              <a:t>.NET Core</a:t>
            </a:r>
          </a:p>
          <a:p>
            <a:r>
              <a:rPr lang="en-US" sz="4800" dirty="0"/>
              <a:t>JavaScript</a:t>
            </a:r>
          </a:p>
          <a:p>
            <a:r>
              <a:rPr lang="en-US" sz="4800" dirty="0"/>
              <a:t>Node.js</a:t>
            </a:r>
          </a:p>
          <a:p>
            <a:r>
              <a:rPr lang="en-US" sz="4800" dirty="0"/>
              <a:t>Java</a:t>
            </a:r>
          </a:p>
          <a:p>
            <a:r>
              <a:rPr lang="en-US" sz="4800" dirty="0"/>
              <a:t>Mobile</a:t>
            </a:r>
          </a:p>
          <a:p>
            <a:r>
              <a:rPr lang="en-US" sz="4800" dirty="0"/>
              <a:t>Plugins</a:t>
            </a:r>
          </a:p>
        </p:txBody>
      </p:sp>
    </p:spTree>
    <p:extLst>
      <p:ext uri="{BB962C8B-B14F-4D97-AF65-F5344CB8AC3E}">
        <p14:creationId xmlns:p14="http://schemas.microsoft.com/office/powerpoint/2010/main" val="400286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C3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8D6375-950C-41CE-87DB-AFDE95F799C6}"/>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r>
              <a:rPr lang="en-US" sz="2600" kern="1200" dirty="0">
                <a:solidFill>
                  <a:srgbClr val="FFFFFF"/>
                </a:solidFill>
                <a:latin typeface="+mj-lt"/>
                <a:ea typeface="+mj-ea"/>
                <a:cs typeface="+mj-cs"/>
              </a:rPr>
              <a:t>WordPress Plugins</a:t>
            </a:r>
          </a:p>
        </p:txBody>
      </p:sp>
      <p:sp>
        <p:nvSpPr>
          <p:cNvPr id="4" name="Content Placeholder 3">
            <a:extLst>
              <a:ext uri="{FF2B5EF4-FFF2-40B4-BE49-F238E27FC236}">
                <a16:creationId xmlns:a16="http://schemas.microsoft.com/office/drawing/2014/main" id="{355D75E5-8693-42F3-ADCC-4DA155761E5B}"/>
              </a:ext>
            </a:extLst>
          </p:cNvPr>
          <p:cNvSpPr>
            <a:spLocks noGrp="1"/>
          </p:cNvSpPr>
          <p:nvPr>
            <p:ph idx="1"/>
          </p:nvPr>
        </p:nvSpPr>
        <p:spPr/>
        <p:txBody>
          <a:bodyPr/>
          <a:lstStyle/>
          <a:p>
            <a:endParaRPr lang="en-US"/>
          </a:p>
        </p:txBody>
      </p:sp>
      <p:graphicFrame>
        <p:nvGraphicFramePr>
          <p:cNvPr id="8" name="Content Placeholder 2">
            <a:extLst>
              <a:ext uri="{FF2B5EF4-FFF2-40B4-BE49-F238E27FC236}">
                <a16:creationId xmlns:a16="http://schemas.microsoft.com/office/drawing/2014/main" id="{AF6E1878-453A-4C97-963A-83B108D7C023}"/>
              </a:ext>
            </a:extLst>
          </p:cNvPr>
          <p:cNvGraphicFramePr>
            <a:graphicFrameLocks/>
          </p:cNvGraphicFramePr>
          <p:nvPr>
            <p:extLst>
              <p:ext uri="{D42A27DB-BD31-4B8C-83A1-F6EECF244321}">
                <p14:modId xmlns:p14="http://schemas.microsoft.com/office/powerpoint/2010/main" val="3113714052"/>
              </p:ext>
            </p:extLst>
          </p:nvPr>
        </p:nvGraphicFramePr>
        <p:xfrm>
          <a:off x="4038600" y="1166648"/>
          <a:ext cx="7315200" cy="4524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5924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1F428-7B2C-4C56-8753-FD1967773402}"/>
              </a:ext>
            </a:extLst>
          </p:cNvPr>
          <p:cNvSpPr>
            <a:spLocks noGrp="1"/>
          </p:cNvSpPr>
          <p:nvPr>
            <p:ph type="title"/>
          </p:nvPr>
        </p:nvSpPr>
        <p:spPr/>
        <p:txBody>
          <a:bodyPr/>
          <a:lstStyle/>
          <a:p>
            <a:r>
              <a:rPr lang="en-US" dirty="0"/>
              <a:t>Node.js</a:t>
            </a:r>
          </a:p>
        </p:txBody>
      </p:sp>
      <p:sp>
        <p:nvSpPr>
          <p:cNvPr id="3" name="Content Placeholder 2">
            <a:extLst>
              <a:ext uri="{FF2B5EF4-FFF2-40B4-BE49-F238E27FC236}">
                <a16:creationId xmlns:a16="http://schemas.microsoft.com/office/drawing/2014/main" id="{2EE23B65-ECBF-4734-B461-A6FA37DCC71A}"/>
              </a:ext>
            </a:extLst>
          </p:cNvPr>
          <p:cNvSpPr>
            <a:spLocks noGrp="1"/>
          </p:cNvSpPr>
          <p:nvPr>
            <p:ph idx="1"/>
          </p:nvPr>
        </p:nvSpPr>
        <p:spPr/>
        <p:txBody>
          <a:bodyPr/>
          <a:lstStyle/>
          <a:p>
            <a:endParaRPr lang="en-US" dirty="0"/>
          </a:p>
        </p:txBody>
      </p:sp>
      <p:pic>
        <p:nvPicPr>
          <p:cNvPr id="9" name="Picture 8">
            <a:extLst>
              <a:ext uri="{FF2B5EF4-FFF2-40B4-BE49-F238E27FC236}">
                <a16:creationId xmlns:a16="http://schemas.microsoft.com/office/drawing/2014/main" id="{8F7482F8-77A4-47C8-91BD-785D4C5C3980}"/>
              </a:ext>
            </a:extLst>
          </p:cNvPr>
          <p:cNvPicPr>
            <a:picLocks noChangeAspect="1"/>
          </p:cNvPicPr>
          <p:nvPr/>
        </p:nvPicPr>
        <p:blipFill>
          <a:blip r:embed="rId3"/>
          <a:stretch>
            <a:fillRect/>
          </a:stretch>
        </p:blipFill>
        <p:spPr>
          <a:xfrm>
            <a:off x="1697460" y="1519519"/>
            <a:ext cx="8797079" cy="1337568"/>
          </a:xfrm>
          <a:prstGeom prst="rect">
            <a:avLst/>
          </a:prstGeom>
        </p:spPr>
      </p:pic>
      <p:pic>
        <p:nvPicPr>
          <p:cNvPr id="10" name="Picture 9">
            <a:extLst>
              <a:ext uri="{FF2B5EF4-FFF2-40B4-BE49-F238E27FC236}">
                <a16:creationId xmlns:a16="http://schemas.microsoft.com/office/drawing/2014/main" id="{53E75A04-37B9-4D8C-A495-07D2EE2399EB}"/>
              </a:ext>
            </a:extLst>
          </p:cNvPr>
          <p:cNvPicPr>
            <a:picLocks noChangeAspect="1"/>
          </p:cNvPicPr>
          <p:nvPr/>
        </p:nvPicPr>
        <p:blipFill>
          <a:blip r:embed="rId4"/>
          <a:stretch>
            <a:fillRect/>
          </a:stretch>
        </p:blipFill>
        <p:spPr>
          <a:xfrm>
            <a:off x="1749196" y="4000914"/>
            <a:ext cx="8745343" cy="1623770"/>
          </a:xfrm>
          <a:prstGeom prst="rect">
            <a:avLst/>
          </a:prstGeom>
        </p:spPr>
      </p:pic>
    </p:spTree>
    <p:extLst>
      <p:ext uri="{BB962C8B-B14F-4D97-AF65-F5344CB8AC3E}">
        <p14:creationId xmlns:p14="http://schemas.microsoft.com/office/powerpoint/2010/main" val="1402761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7075"/>
          </a:xfrm>
        </p:spPr>
        <p:txBody>
          <a:bodyPr/>
          <a:lstStyle/>
          <a:p>
            <a:r>
              <a:rPr lang="en-US"/>
              <a:t>JavaScript</a:t>
            </a:r>
            <a:endParaRPr lang="en-US" dirty="0"/>
          </a:p>
        </p:txBody>
      </p:sp>
      <p:pic>
        <p:nvPicPr>
          <p:cNvPr id="4" name="Content Placeholder 3">
            <a:extLst>
              <a:ext uri="{FF2B5EF4-FFF2-40B4-BE49-F238E27FC236}">
                <a16:creationId xmlns:a16="http://schemas.microsoft.com/office/drawing/2014/main" id="{A7E83997-C646-444B-BCFE-A772F5D482B3}"/>
              </a:ext>
            </a:extLst>
          </p:cNvPr>
          <p:cNvPicPr>
            <a:picLocks noGrp="1" noChangeAspect="1"/>
          </p:cNvPicPr>
          <p:nvPr>
            <p:ph idx="1"/>
          </p:nvPr>
        </p:nvPicPr>
        <p:blipFill>
          <a:blip r:embed="rId3"/>
          <a:stretch>
            <a:fillRect/>
          </a:stretch>
        </p:blipFill>
        <p:spPr>
          <a:xfrm>
            <a:off x="283318" y="1479176"/>
            <a:ext cx="11625363" cy="3899647"/>
          </a:xfrm>
          <a:prstGeom prst="rect">
            <a:avLst/>
          </a:prstGeom>
        </p:spPr>
      </p:pic>
    </p:spTree>
    <p:extLst>
      <p:ext uri="{BB962C8B-B14F-4D97-AF65-F5344CB8AC3E}">
        <p14:creationId xmlns:p14="http://schemas.microsoft.com/office/powerpoint/2010/main" val="1626947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0B8E1-AC7A-4ABF-8595-650B3C6764BB}"/>
              </a:ext>
            </a:extLst>
          </p:cNvPr>
          <p:cNvSpPr>
            <a:spLocks noGrp="1"/>
          </p:cNvSpPr>
          <p:nvPr>
            <p:ph type="ctrTitle"/>
          </p:nvPr>
        </p:nvSpPr>
        <p:spPr/>
        <p:txBody>
          <a:bodyPr/>
          <a:lstStyle/>
          <a:p>
            <a:r>
              <a:rPr lang="en-US" dirty="0"/>
              <a:t>Application Insights</a:t>
            </a:r>
          </a:p>
        </p:txBody>
      </p:sp>
      <p:sp>
        <p:nvSpPr>
          <p:cNvPr id="3" name="Subtitle 2">
            <a:extLst>
              <a:ext uri="{FF2B5EF4-FFF2-40B4-BE49-F238E27FC236}">
                <a16:creationId xmlns:a16="http://schemas.microsoft.com/office/drawing/2014/main" id="{A344F6F9-D1D1-4F59-96E5-098A551D94FA}"/>
              </a:ext>
            </a:extLst>
          </p:cNvPr>
          <p:cNvSpPr>
            <a:spLocks noGrp="1"/>
          </p:cNvSpPr>
          <p:nvPr>
            <p:ph type="subTitle" idx="1"/>
          </p:nvPr>
        </p:nvSpPr>
        <p:spPr/>
        <p:txBody>
          <a:bodyPr>
            <a:normAutofit/>
          </a:bodyPr>
          <a:lstStyle/>
          <a:p>
            <a:r>
              <a:rPr lang="en-US" sz="4000" dirty="0"/>
              <a:t>Create the Resource</a:t>
            </a:r>
          </a:p>
        </p:txBody>
      </p:sp>
    </p:spTree>
    <p:extLst>
      <p:ext uri="{BB962C8B-B14F-4D97-AF65-F5344CB8AC3E}">
        <p14:creationId xmlns:p14="http://schemas.microsoft.com/office/powerpoint/2010/main" val="4043605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Contoso (.NET) Example</a:t>
            </a:r>
          </a:p>
        </p:txBody>
      </p:sp>
      <p:sp>
        <p:nvSpPr>
          <p:cNvPr id="3" name="Content Placeholder 2"/>
          <p:cNvSpPr>
            <a:spLocks noGrp="1"/>
          </p:cNvSpPr>
          <p:nvPr>
            <p:ph idx="1"/>
          </p:nvPr>
        </p:nvSpPr>
        <p:spPr/>
        <p:txBody>
          <a:bodyPr>
            <a:normAutofit/>
          </a:bodyPr>
          <a:lstStyle/>
          <a:p>
            <a:r>
              <a:rPr lang="en-US" sz="7200" dirty="0"/>
              <a:t>https://jjg.me/ai-contoso</a:t>
            </a:r>
          </a:p>
        </p:txBody>
      </p:sp>
    </p:spTree>
    <p:extLst>
      <p:ext uri="{BB962C8B-B14F-4D97-AF65-F5344CB8AC3E}">
        <p14:creationId xmlns:p14="http://schemas.microsoft.com/office/powerpoint/2010/main" val="198666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Logging Packages</a:t>
            </a:r>
          </a:p>
        </p:txBody>
      </p:sp>
      <p:graphicFrame>
        <p:nvGraphicFramePr>
          <p:cNvPr id="20" name="Table 20">
            <a:extLst>
              <a:ext uri="{FF2B5EF4-FFF2-40B4-BE49-F238E27FC236}">
                <a16:creationId xmlns:a16="http://schemas.microsoft.com/office/drawing/2014/main" id="{3A076164-DFF5-4EB0-B682-565BD5AB9FFD}"/>
              </a:ext>
            </a:extLst>
          </p:cNvPr>
          <p:cNvGraphicFramePr>
            <a:graphicFrameLocks noGrp="1"/>
          </p:cNvGraphicFramePr>
          <p:nvPr>
            <p:ph idx="1"/>
            <p:extLst>
              <p:ext uri="{D42A27DB-BD31-4B8C-83A1-F6EECF244321}">
                <p14:modId xmlns:p14="http://schemas.microsoft.com/office/powerpoint/2010/main" val="3222870765"/>
              </p:ext>
            </p:extLst>
          </p:nvPr>
        </p:nvGraphicFramePr>
        <p:xfrm>
          <a:off x="336885" y="1092199"/>
          <a:ext cx="11518232" cy="5400675"/>
        </p:xfrm>
        <a:graphic>
          <a:graphicData uri="http://schemas.openxmlformats.org/drawingml/2006/table">
            <a:tbl>
              <a:tblPr firstRow="1" bandRow="1">
                <a:tableStyleId>{073A0DAA-6AF3-43AB-8588-CEC1D06C72B9}</a:tableStyleId>
              </a:tblPr>
              <a:tblGrid>
                <a:gridCol w="3263938">
                  <a:extLst>
                    <a:ext uri="{9D8B030D-6E8A-4147-A177-3AD203B41FA5}">
                      <a16:colId xmlns:a16="http://schemas.microsoft.com/office/drawing/2014/main" val="158596435"/>
                    </a:ext>
                  </a:extLst>
                </a:gridCol>
                <a:gridCol w="8254294">
                  <a:extLst>
                    <a:ext uri="{9D8B030D-6E8A-4147-A177-3AD203B41FA5}">
                      <a16:colId xmlns:a16="http://schemas.microsoft.com/office/drawing/2014/main" val="1461586693"/>
                    </a:ext>
                  </a:extLst>
                </a:gridCol>
              </a:tblGrid>
              <a:tr h="664374">
                <a:tc>
                  <a:txBody>
                    <a:bodyPr/>
                    <a:lstStyle/>
                    <a:p>
                      <a:r>
                        <a:rPr lang="en-US" sz="2800" dirty="0"/>
                        <a:t>Logger</a:t>
                      </a:r>
                    </a:p>
                  </a:txBody>
                  <a:tcPr/>
                </a:tc>
                <a:tc>
                  <a:txBody>
                    <a:bodyPr/>
                    <a:lstStyle/>
                    <a:p>
                      <a:r>
                        <a:rPr lang="en-US" sz="2800" dirty="0"/>
                        <a:t>Package</a:t>
                      </a:r>
                    </a:p>
                  </a:txBody>
                  <a:tcPr/>
                </a:tc>
                <a:extLst>
                  <a:ext uri="{0D108BD9-81ED-4DB2-BD59-A6C34878D82A}">
                    <a16:rowId xmlns:a16="http://schemas.microsoft.com/office/drawing/2014/main" val="2040735216"/>
                  </a:ext>
                </a:extLst>
              </a:tr>
              <a:tr h="664374">
                <a:tc>
                  <a:txBody>
                    <a:bodyPr/>
                    <a:lstStyle/>
                    <a:p>
                      <a:r>
                        <a:rPr lang="en-US" sz="2800" dirty="0" err="1"/>
                        <a:t>lLogger</a:t>
                      </a:r>
                      <a:endParaRPr lang="en-US" sz="2800" dirty="0"/>
                    </a:p>
                  </a:txBody>
                  <a:tcPr/>
                </a:tc>
                <a:tc>
                  <a:txBody>
                    <a:bodyPr/>
                    <a:lstStyle/>
                    <a:p>
                      <a:r>
                        <a:rPr lang="en-US" sz="2800" u="none" strike="noStrike" kern="1200" dirty="0" err="1">
                          <a:effectLst/>
                          <a:hlinkClick r:id="rId3"/>
                        </a:rPr>
                        <a:t>Microsoft.Extensions.Logging.ApplicationInsights</a:t>
                      </a:r>
                      <a:endParaRPr lang="en-US" sz="2800" dirty="0"/>
                    </a:p>
                  </a:txBody>
                  <a:tcPr/>
                </a:tc>
                <a:extLst>
                  <a:ext uri="{0D108BD9-81ED-4DB2-BD59-A6C34878D82A}">
                    <a16:rowId xmlns:a16="http://schemas.microsoft.com/office/drawing/2014/main" val="1622518292"/>
                  </a:ext>
                </a:extLst>
              </a:tr>
              <a:tr h="664374">
                <a:tc>
                  <a:txBody>
                    <a:bodyPr/>
                    <a:lstStyle/>
                    <a:p>
                      <a:r>
                        <a:rPr lang="en-US" sz="2800" dirty="0" err="1"/>
                        <a:t>NLog</a:t>
                      </a:r>
                      <a:endParaRPr lang="en-US" sz="2800" dirty="0"/>
                    </a:p>
                  </a:txBody>
                  <a:tcPr/>
                </a:tc>
                <a:tc>
                  <a:txBody>
                    <a:bodyPr/>
                    <a:lstStyle/>
                    <a:p>
                      <a:r>
                        <a:rPr lang="en-US" sz="2800" u="sng" kern="1200" dirty="0" err="1">
                          <a:effectLst/>
                          <a:hlinkClick r:id="rId4"/>
                        </a:rPr>
                        <a:t>Microsoft.ApplicationInsights.NLogTarget</a:t>
                      </a:r>
                      <a:endParaRPr lang="en-US" sz="2800" dirty="0"/>
                    </a:p>
                  </a:txBody>
                  <a:tcPr/>
                </a:tc>
                <a:extLst>
                  <a:ext uri="{0D108BD9-81ED-4DB2-BD59-A6C34878D82A}">
                    <a16:rowId xmlns:a16="http://schemas.microsoft.com/office/drawing/2014/main" val="1508373538"/>
                  </a:ext>
                </a:extLst>
              </a:tr>
              <a:tr h="664374">
                <a:tc>
                  <a:txBody>
                    <a:bodyPr/>
                    <a:lstStyle/>
                    <a:p>
                      <a:r>
                        <a:rPr lang="en-US" sz="2800" dirty="0"/>
                        <a:t>Log4Net</a:t>
                      </a:r>
                    </a:p>
                  </a:txBody>
                  <a:tcPr/>
                </a:tc>
                <a:tc>
                  <a:txBody>
                    <a:bodyPr/>
                    <a:lstStyle/>
                    <a:p>
                      <a:r>
                        <a:rPr lang="en-US" sz="2800" u="sng" kern="1200" dirty="0">
                          <a:effectLst/>
                          <a:hlinkClick r:id="rId5"/>
                        </a:rPr>
                        <a:t>Microsoft.ApplicationInsights.Log4NetAppender</a:t>
                      </a:r>
                      <a:endParaRPr lang="en-US" sz="2800" dirty="0"/>
                    </a:p>
                  </a:txBody>
                  <a:tcPr/>
                </a:tc>
                <a:extLst>
                  <a:ext uri="{0D108BD9-81ED-4DB2-BD59-A6C34878D82A}">
                    <a16:rowId xmlns:a16="http://schemas.microsoft.com/office/drawing/2014/main" val="2643814323"/>
                  </a:ext>
                </a:extLst>
              </a:tr>
              <a:tr h="664374">
                <a:tc>
                  <a:txBody>
                    <a:bodyPr/>
                    <a:lstStyle/>
                    <a:p>
                      <a:r>
                        <a:rPr lang="en-US" sz="2800" dirty="0" err="1"/>
                        <a:t>System.Diagnostics</a:t>
                      </a:r>
                      <a:endParaRPr lang="en-US" sz="2800" dirty="0"/>
                    </a:p>
                  </a:txBody>
                  <a:tcPr/>
                </a:tc>
                <a:tc>
                  <a:txBody>
                    <a:bodyPr/>
                    <a:lstStyle/>
                    <a:p>
                      <a:r>
                        <a:rPr lang="en-US" sz="2800" u="sng" kern="1200" dirty="0" err="1">
                          <a:effectLst/>
                          <a:hlinkClick r:id="rId6"/>
                        </a:rPr>
                        <a:t>Microsoft.ApplicationInsights.TraceListener</a:t>
                      </a:r>
                      <a:endParaRPr lang="en-US" sz="2800" dirty="0"/>
                    </a:p>
                  </a:txBody>
                  <a:tcPr/>
                </a:tc>
                <a:extLst>
                  <a:ext uri="{0D108BD9-81ED-4DB2-BD59-A6C34878D82A}">
                    <a16:rowId xmlns:a16="http://schemas.microsoft.com/office/drawing/2014/main" val="2729772835"/>
                  </a:ext>
                </a:extLst>
              </a:tr>
              <a:tr h="750057">
                <a:tc>
                  <a:txBody>
                    <a:bodyPr/>
                    <a:lstStyle/>
                    <a:p>
                      <a:endParaRPr lang="en-US" sz="2400"/>
                    </a:p>
                  </a:txBody>
                  <a:tcPr/>
                </a:tc>
                <a:tc>
                  <a:txBody>
                    <a:bodyPr/>
                    <a:lstStyle/>
                    <a:p>
                      <a:r>
                        <a:rPr lang="en-US" sz="2400" u="none" strike="noStrike" kern="1200" dirty="0" err="1">
                          <a:effectLst/>
                          <a:hlinkClick r:id="rId7"/>
                        </a:rPr>
                        <a:t>Microsoft.ApplicationInsights.DiagnosticSourceListener</a:t>
                      </a:r>
                      <a:endParaRPr lang="en-US" sz="2400" dirty="0"/>
                    </a:p>
                  </a:txBody>
                  <a:tcPr/>
                </a:tc>
                <a:extLst>
                  <a:ext uri="{0D108BD9-81ED-4DB2-BD59-A6C34878D82A}">
                    <a16:rowId xmlns:a16="http://schemas.microsoft.com/office/drawing/2014/main" val="1850739254"/>
                  </a:ext>
                </a:extLst>
              </a:tr>
              <a:tr h="664374">
                <a:tc>
                  <a:txBody>
                    <a:bodyPr/>
                    <a:lstStyle/>
                    <a:p>
                      <a:endParaRPr lang="en-US" sz="2800" dirty="0"/>
                    </a:p>
                  </a:txBody>
                  <a:tcPr/>
                </a:tc>
                <a:tc>
                  <a:txBody>
                    <a:bodyPr/>
                    <a:lstStyle/>
                    <a:p>
                      <a:r>
                        <a:rPr lang="en-US" sz="2800" u="sng" kern="1200" dirty="0" err="1">
                          <a:effectLst/>
                          <a:hlinkClick r:id="rId8"/>
                        </a:rPr>
                        <a:t>Microsoft.ApplicationInsights.EtwCollector</a:t>
                      </a:r>
                      <a:endParaRPr lang="en-US" sz="2800" dirty="0"/>
                    </a:p>
                  </a:txBody>
                  <a:tcPr/>
                </a:tc>
                <a:extLst>
                  <a:ext uri="{0D108BD9-81ED-4DB2-BD59-A6C34878D82A}">
                    <a16:rowId xmlns:a16="http://schemas.microsoft.com/office/drawing/2014/main" val="2149892926"/>
                  </a:ext>
                </a:extLst>
              </a:tr>
              <a:tr h="664374">
                <a:tc>
                  <a:txBody>
                    <a:bodyPr/>
                    <a:lstStyle/>
                    <a:p>
                      <a:endParaRPr lang="en-US" sz="2800" dirty="0"/>
                    </a:p>
                  </a:txBody>
                  <a:tcPr/>
                </a:tc>
                <a:tc>
                  <a:txBody>
                    <a:bodyPr/>
                    <a:lstStyle/>
                    <a:p>
                      <a:r>
                        <a:rPr lang="en-US" sz="2800" u="sng" kern="1200" dirty="0" err="1">
                          <a:effectLst/>
                          <a:hlinkClick r:id="rId9"/>
                        </a:rPr>
                        <a:t>Microsoft.ApplicationInsights.EventSourceListener</a:t>
                      </a:r>
                      <a:endParaRPr lang="en-US" sz="2800" dirty="0"/>
                    </a:p>
                  </a:txBody>
                  <a:tcPr/>
                </a:tc>
                <a:extLst>
                  <a:ext uri="{0D108BD9-81ED-4DB2-BD59-A6C34878D82A}">
                    <a16:rowId xmlns:a16="http://schemas.microsoft.com/office/drawing/2014/main" val="2049399304"/>
                  </a:ext>
                </a:extLst>
              </a:tr>
            </a:tbl>
          </a:graphicData>
        </a:graphic>
      </p:graphicFrame>
    </p:spTree>
    <p:extLst>
      <p:ext uri="{BB962C8B-B14F-4D97-AF65-F5344CB8AC3E}">
        <p14:creationId xmlns:p14="http://schemas.microsoft.com/office/powerpoint/2010/main" val="1793151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 Events and Metrics</a:t>
            </a:r>
          </a:p>
        </p:txBody>
      </p:sp>
      <p:sp>
        <p:nvSpPr>
          <p:cNvPr id="3" name="Content Placeholder 2"/>
          <p:cNvSpPr>
            <a:spLocks noGrp="1"/>
          </p:cNvSpPr>
          <p:nvPr>
            <p:ph idx="1"/>
          </p:nvPr>
        </p:nvSpPr>
        <p:spPr/>
        <p:txBody>
          <a:bodyPr/>
          <a:lstStyle/>
          <a:p>
            <a:endParaRPr lang="en-US"/>
          </a:p>
        </p:txBody>
      </p:sp>
      <p:graphicFrame>
        <p:nvGraphicFramePr>
          <p:cNvPr id="6" name="Content Placeholder 3"/>
          <p:cNvGraphicFramePr>
            <a:graphicFrameLocks/>
          </p:cNvGraphicFramePr>
          <p:nvPr>
            <p:extLst>
              <p:ext uri="{D42A27DB-BD31-4B8C-83A1-F6EECF244321}">
                <p14:modId xmlns:p14="http://schemas.microsoft.com/office/powerpoint/2010/main" val="1010005469"/>
              </p:ext>
            </p:extLst>
          </p:nvPr>
        </p:nvGraphicFramePr>
        <p:xfrm>
          <a:off x="238522" y="980440"/>
          <a:ext cx="11714956" cy="5486400"/>
        </p:xfrm>
        <a:graphic>
          <a:graphicData uri="http://schemas.openxmlformats.org/drawingml/2006/table">
            <a:tbl>
              <a:tblPr firstRow="1" bandRow="1">
                <a:tableStyleId>{073A0DAA-6AF3-43AB-8588-CEC1D06C72B9}</a:tableStyleId>
              </a:tblPr>
              <a:tblGrid>
                <a:gridCol w="2697956">
                  <a:extLst>
                    <a:ext uri="{9D8B030D-6E8A-4147-A177-3AD203B41FA5}">
                      <a16:colId xmlns:a16="http://schemas.microsoft.com/office/drawing/2014/main" val="20000"/>
                    </a:ext>
                  </a:extLst>
                </a:gridCol>
                <a:gridCol w="9017000">
                  <a:extLst>
                    <a:ext uri="{9D8B030D-6E8A-4147-A177-3AD203B41FA5}">
                      <a16:colId xmlns:a16="http://schemas.microsoft.com/office/drawing/2014/main" val="20001"/>
                    </a:ext>
                  </a:extLst>
                </a:gridCol>
              </a:tblGrid>
              <a:tr h="370840">
                <a:tc>
                  <a:txBody>
                    <a:bodyPr/>
                    <a:lstStyle/>
                    <a:p>
                      <a:r>
                        <a:rPr lang="en-US" sz="2400" kern="1200" dirty="0"/>
                        <a:t>Method</a:t>
                      </a:r>
                    </a:p>
                  </a:txBody>
                  <a:tcPr/>
                </a:tc>
                <a:tc>
                  <a:txBody>
                    <a:bodyPr/>
                    <a:lstStyle/>
                    <a:p>
                      <a:r>
                        <a:rPr lang="en-US" sz="2400" dirty="0"/>
                        <a:t>Used</a:t>
                      </a:r>
                      <a:r>
                        <a:rPr lang="en-US" sz="2400" baseline="0" dirty="0"/>
                        <a:t> for</a:t>
                      </a:r>
                      <a:endParaRPr lang="en-US" sz="2400" dirty="0"/>
                    </a:p>
                  </a:txBody>
                  <a:tcPr/>
                </a:tc>
                <a:extLst>
                  <a:ext uri="{0D108BD9-81ED-4DB2-BD59-A6C34878D82A}">
                    <a16:rowId xmlns:a16="http://schemas.microsoft.com/office/drawing/2014/main" val="10000"/>
                  </a:ext>
                </a:extLst>
              </a:tr>
              <a:tr h="370840">
                <a:tc>
                  <a:txBody>
                    <a:bodyPr/>
                    <a:lstStyle/>
                    <a:p>
                      <a:r>
                        <a:rPr lang="en-US" sz="2400" kern="1200" dirty="0" err="1"/>
                        <a:t>TrackPageView</a:t>
                      </a:r>
                      <a:r>
                        <a:rPr lang="en-US" sz="2400" kern="1200" dirty="0"/>
                        <a:t> </a:t>
                      </a:r>
                      <a:endParaRPr lang="en-US" sz="2400" dirty="0"/>
                    </a:p>
                  </a:txBody>
                  <a:tcPr/>
                </a:tc>
                <a:tc>
                  <a:txBody>
                    <a:bodyPr/>
                    <a:lstStyle/>
                    <a:p>
                      <a:r>
                        <a:rPr lang="en-US" sz="2400" kern="1200" dirty="0"/>
                        <a:t>Pages, screens, blades or forms </a:t>
                      </a:r>
                      <a:endParaRPr lang="en-US" sz="2400" dirty="0"/>
                    </a:p>
                  </a:txBody>
                  <a:tcPr/>
                </a:tc>
                <a:extLst>
                  <a:ext uri="{0D108BD9-81ED-4DB2-BD59-A6C34878D82A}">
                    <a16:rowId xmlns:a16="http://schemas.microsoft.com/office/drawing/2014/main" val="10001"/>
                  </a:ext>
                </a:extLst>
              </a:tr>
              <a:tr h="370840">
                <a:tc>
                  <a:txBody>
                    <a:bodyPr/>
                    <a:lstStyle/>
                    <a:p>
                      <a:r>
                        <a:rPr lang="en-US" sz="2400" kern="1200" dirty="0" err="1"/>
                        <a:t>TrackEvent</a:t>
                      </a:r>
                      <a:r>
                        <a:rPr lang="en-US" sz="2400" kern="1200" dirty="0"/>
                        <a:t> </a:t>
                      </a:r>
                      <a:endParaRPr lang="en-US" sz="2400" dirty="0"/>
                    </a:p>
                  </a:txBody>
                  <a:tcPr/>
                </a:tc>
                <a:tc>
                  <a:txBody>
                    <a:bodyPr/>
                    <a:lstStyle/>
                    <a:p>
                      <a:r>
                        <a:rPr lang="en-US" sz="2400" kern="1200" dirty="0"/>
                        <a:t>User actions and other events. Used to track user behavior or to monitor performance. </a:t>
                      </a:r>
                      <a:endParaRPr lang="en-US" sz="2400" dirty="0"/>
                    </a:p>
                  </a:txBody>
                  <a:tcPr/>
                </a:tc>
                <a:extLst>
                  <a:ext uri="{0D108BD9-81ED-4DB2-BD59-A6C34878D82A}">
                    <a16:rowId xmlns:a16="http://schemas.microsoft.com/office/drawing/2014/main" val="10002"/>
                  </a:ext>
                </a:extLst>
              </a:tr>
              <a:tr h="370840">
                <a:tc>
                  <a:txBody>
                    <a:bodyPr/>
                    <a:lstStyle/>
                    <a:p>
                      <a:r>
                        <a:rPr lang="en-US" sz="2400" kern="1200" dirty="0" err="1"/>
                        <a:t>TrackMetric</a:t>
                      </a:r>
                      <a:r>
                        <a:rPr lang="en-US" sz="2400" kern="1200" dirty="0"/>
                        <a:t> </a:t>
                      </a:r>
                      <a:endParaRPr lang="en-US" sz="2400" dirty="0"/>
                    </a:p>
                  </a:txBody>
                  <a:tcPr/>
                </a:tc>
                <a:tc>
                  <a:txBody>
                    <a:bodyPr/>
                    <a:lstStyle/>
                    <a:p>
                      <a:r>
                        <a:rPr lang="en-US" sz="2400" kern="1200" dirty="0"/>
                        <a:t>Performance measurements such as queue lengths not related to specific events</a:t>
                      </a:r>
                      <a:endParaRPr lang="en-US" sz="2400" dirty="0"/>
                    </a:p>
                  </a:txBody>
                  <a:tcPr/>
                </a:tc>
                <a:extLst>
                  <a:ext uri="{0D108BD9-81ED-4DB2-BD59-A6C34878D82A}">
                    <a16:rowId xmlns:a16="http://schemas.microsoft.com/office/drawing/2014/main" val="10003"/>
                  </a:ext>
                </a:extLst>
              </a:tr>
              <a:tr h="370840">
                <a:tc>
                  <a:txBody>
                    <a:bodyPr/>
                    <a:lstStyle/>
                    <a:p>
                      <a:r>
                        <a:rPr lang="en-US" sz="2400" kern="1200" dirty="0" err="1"/>
                        <a:t>TrackException</a:t>
                      </a:r>
                      <a:r>
                        <a:rPr lang="en-US" sz="2400" kern="1200" dirty="0"/>
                        <a:t> </a:t>
                      </a:r>
                      <a:endParaRPr lang="en-US" sz="2400" dirty="0"/>
                    </a:p>
                  </a:txBody>
                  <a:tcPr/>
                </a:tc>
                <a:tc>
                  <a:txBody>
                    <a:bodyPr/>
                    <a:lstStyle/>
                    <a:p>
                      <a:r>
                        <a:rPr lang="en-US" sz="2400" kern="1200" dirty="0"/>
                        <a:t>Log exceptions for diagnosis. Trace where they occur in relation to other events and examine stack traces. </a:t>
                      </a:r>
                      <a:endParaRPr lang="en-US" sz="2400" dirty="0"/>
                    </a:p>
                  </a:txBody>
                  <a:tcPr/>
                </a:tc>
                <a:extLst>
                  <a:ext uri="{0D108BD9-81ED-4DB2-BD59-A6C34878D82A}">
                    <a16:rowId xmlns:a16="http://schemas.microsoft.com/office/drawing/2014/main" val="10004"/>
                  </a:ext>
                </a:extLst>
              </a:tr>
              <a:tr h="370840">
                <a:tc>
                  <a:txBody>
                    <a:bodyPr/>
                    <a:lstStyle/>
                    <a:p>
                      <a:r>
                        <a:rPr lang="en-US" sz="2400" kern="1200" dirty="0" err="1"/>
                        <a:t>TrackRequest</a:t>
                      </a:r>
                      <a:r>
                        <a:rPr lang="en-US" sz="2400" kern="1200" dirty="0"/>
                        <a:t> </a:t>
                      </a:r>
                      <a:endParaRPr lang="en-US" sz="2400" dirty="0"/>
                    </a:p>
                  </a:txBody>
                  <a:tcPr/>
                </a:tc>
                <a:tc>
                  <a:txBody>
                    <a:bodyPr/>
                    <a:lstStyle/>
                    <a:p>
                      <a:r>
                        <a:rPr lang="en-US" sz="2400" kern="1200" dirty="0"/>
                        <a:t>Log the frequency and duration of server requests for performance analysis. </a:t>
                      </a:r>
                      <a:endParaRPr lang="en-US" sz="2400" dirty="0"/>
                    </a:p>
                  </a:txBody>
                  <a:tcPr/>
                </a:tc>
                <a:extLst>
                  <a:ext uri="{0D108BD9-81ED-4DB2-BD59-A6C34878D82A}">
                    <a16:rowId xmlns:a16="http://schemas.microsoft.com/office/drawing/2014/main" val="10005"/>
                  </a:ext>
                </a:extLst>
              </a:tr>
              <a:tr h="370840">
                <a:tc>
                  <a:txBody>
                    <a:bodyPr/>
                    <a:lstStyle/>
                    <a:p>
                      <a:r>
                        <a:rPr lang="en-US" sz="2400" kern="1200" dirty="0" err="1"/>
                        <a:t>TrackTrace</a:t>
                      </a:r>
                      <a:endParaRPr lang="en-US" sz="2400" dirty="0"/>
                    </a:p>
                  </a:txBody>
                  <a:tcPr/>
                </a:tc>
                <a:tc>
                  <a:txBody>
                    <a:bodyPr/>
                    <a:lstStyle/>
                    <a:p>
                      <a:r>
                        <a:rPr lang="en-US" sz="2400" kern="1200" dirty="0"/>
                        <a:t>Diagnostic log messages. You can also capture 3rd-party logs. </a:t>
                      </a:r>
                      <a:endParaRPr lang="en-US" sz="2400" dirty="0"/>
                    </a:p>
                  </a:txBody>
                  <a:tcPr/>
                </a:tc>
                <a:extLst>
                  <a:ext uri="{0D108BD9-81ED-4DB2-BD59-A6C34878D82A}">
                    <a16:rowId xmlns:a16="http://schemas.microsoft.com/office/drawing/2014/main" val="10006"/>
                  </a:ext>
                </a:extLst>
              </a:tr>
              <a:tr h="370840">
                <a:tc>
                  <a:txBody>
                    <a:bodyPr/>
                    <a:lstStyle/>
                    <a:p>
                      <a:r>
                        <a:rPr lang="en-US" sz="2400" kern="1200" dirty="0" err="1"/>
                        <a:t>TrackDependency</a:t>
                      </a:r>
                      <a:endParaRPr lang="en-US" sz="2400" dirty="0"/>
                    </a:p>
                  </a:txBody>
                  <a:tcPr/>
                </a:tc>
                <a:tc>
                  <a:txBody>
                    <a:bodyPr/>
                    <a:lstStyle/>
                    <a:p>
                      <a:r>
                        <a:rPr lang="en-US" sz="2400" kern="1200" dirty="0"/>
                        <a:t>Log the duration and frequency of calls to external components on which your app depends. </a:t>
                      </a:r>
                      <a:endParaRPr lang="en-US" sz="2400"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606097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Autofit/>
          </a:bodyPr>
          <a:lstStyle/>
          <a:p>
            <a:pPr>
              <a:lnSpc>
                <a:spcPct val="150000"/>
              </a:lnSpc>
            </a:pPr>
            <a:r>
              <a:rPr lang="en-US" dirty="0"/>
              <a:t>What is Application Insights - http://jjg.me/ai_whatis</a:t>
            </a:r>
          </a:p>
          <a:p>
            <a:pPr lvl="1">
              <a:lnSpc>
                <a:spcPct val="150000"/>
              </a:lnSpc>
            </a:pPr>
            <a:r>
              <a:rPr lang="en-US" sz="2800" dirty="0"/>
              <a:t>Application Insights Documentation - http://jjg.me/ai_docs</a:t>
            </a:r>
          </a:p>
          <a:p>
            <a:pPr lvl="1">
              <a:lnSpc>
                <a:spcPct val="150000"/>
              </a:lnSpc>
            </a:pPr>
            <a:r>
              <a:rPr lang="en-US" sz="2800" dirty="0"/>
              <a:t>ASP.NET Setup - http://jjg.me/ai_aspnet</a:t>
            </a:r>
          </a:p>
          <a:p>
            <a:pPr lvl="1">
              <a:lnSpc>
                <a:spcPct val="150000"/>
              </a:lnSpc>
            </a:pPr>
            <a:r>
              <a:rPr lang="en-US" sz="2800" dirty="0"/>
              <a:t>Application Insights Status Monitor - http://jjg.me/ai_statusmon</a:t>
            </a:r>
          </a:p>
          <a:p>
            <a:pPr lvl="1">
              <a:lnSpc>
                <a:spcPct val="150000"/>
              </a:lnSpc>
            </a:pPr>
            <a:r>
              <a:rPr lang="en-US" sz="2800" dirty="0"/>
              <a:t>Status Blog - http://jjg.me/ai_service_status</a:t>
            </a:r>
          </a:p>
          <a:p>
            <a:pPr lvl="1">
              <a:lnSpc>
                <a:spcPct val="150000"/>
              </a:lnSpc>
            </a:pPr>
            <a:r>
              <a:rPr lang="en-US" sz="2800" dirty="0"/>
              <a:t>Monitor Web App Performance - http://</a:t>
            </a:r>
            <a:r>
              <a:rPr lang="en-US" sz="2800" dirty="0" err="1"/>
              <a:t>jjg.me</a:t>
            </a:r>
            <a:r>
              <a:rPr lang="en-US" sz="2800" dirty="0"/>
              <a:t>/</a:t>
            </a:r>
            <a:r>
              <a:rPr lang="en-US" sz="2800" dirty="0" err="1"/>
              <a:t>ai_mon_webapp</a:t>
            </a:r>
            <a:endParaRPr lang="en-US" sz="2800" dirty="0"/>
          </a:p>
        </p:txBody>
      </p:sp>
    </p:spTree>
    <p:extLst>
      <p:ext uri="{BB962C8B-B14F-4D97-AF65-F5344CB8AC3E}">
        <p14:creationId xmlns:p14="http://schemas.microsoft.com/office/powerpoint/2010/main" val="1585576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7075"/>
          </a:xfrm>
        </p:spPr>
        <p:txBody>
          <a:bodyPr>
            <a:normAutofit/>
          </a:bodyPr>
          <a:lstStyle/>
          <a:p>
            <a:pPr algn="ctr"/>
            <a:r>
              <a:rPr lang="en-US" sz="2800" dirty="0"/>
              <a:t>About Joseph Guadagno</a:t>
            </a:r>
          </a:p>
        </p:txBody>
      </p:sp>
      <p:sp>
        <p:nvSpPr>
          <p:cNvPr id="3" name="Content Placeholder 2"/>
          <p:cNvSpPr>
            <a:spLocks noGrp="1"/>
          </p:cNvSpPr>
          <p:nvPr>
            <p:ph idx="1"/>
          </p:nvPr>
        </p:nvSpPr>
        <p:spPr>
          <a:xfrm>
            <a:off x="838200" y="1181100"/>
            <a:ext cx="10515600" cy="4995863"/>
          </a:xfrm>
        </p:spPr>
        <p:txBody>
          <a:bodyPr anchor="ctr">
            <a:normAutofit/>
          </a:bodyPr>
          <a:lstStyle/>
          <a:p>
            <a:pPr marL="0" indent="0" algn="ctr">
              <a:buNone/>
            </a:pPr>
            <a:r>
              <a:rPr lang="en-US" sz="4800" dirty="0"/>
              <a:t>Directory, Technology at Quicken Loans</a:t>
            </a:r>
          </a:p>
          <a:p>
            <a:pPr marL="0" indent="0" algn="ctr">
              <a:buNone/>
            </a:pPr>
            <a:r>
              <a:rPr lang="en-US" sz="4800" dirty="0"/>
              <a:t>Organizer of Desert Code Camp</a:t>
            </a:r>
          </a:p>
          <a:p>
            <a:pPr marL="0" indent="0" algn="ctr">
              <a:buNone/>
            </a:pPr>
            <a:r>
              <a:rPr lang="en-US" sz="4800" dirty="0"/>
              <a:t>Microsoft “Developer Services” MVP</a:t>
            </a:r>
          </a:p>
          <a:p>
            <a:pPr marL="0" indent="0" algn="ctr">
              <a:buNone/>
            </a:pPr>
            <a:r>
              <a:rPr lang="en-US" sz="4800" dirty="0"/>
              <a:t>Father of 2, husband to 1</a:t>
            </a:r>
          </a:p>
        </p:txBody>
      </p:sp>
    </p:spTree>
    <p:extLst>
      <p:ext uri="{BB962C8B-B14F-4D97-AF65-F5344CB8AC3E}">
        <p14:creationId xmlns:p14="http://schemas.microsoft.com/office/powerpoint/2010/main" val="2092239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838200" y="365125"/>
            <a:ext cx="10515600" cy="727075"/>
          </a:xfrm>
        </p:spPr>
        <p:txBody>
          <a:bodyPr/>
          <a:lstStyle/>
          <a:p>
            <a:pPr algn="ctr"/>
            <a:r>
              <a:rPr lang="en-US" altLang="en-US" sz="2800" dirty="0">
                <a:ea typeface="MS PGothic" charset="-128"/>
              </a:rPr>
              <a:t>Agenda</a:t>
            </a:r>
          </a:p>
        </p:txBody>
      </p:sp>
      <p:sp>
        <p:nvSpPr>
          <p:cNvPr id="3" name="Content Placeholder 2"/>
          <p:cNvSpPr>
            <a:spLocks noGrp="1"/>
          </p:cNvSpPr>
          <p:nvPr>
            <p:ph idx="1"/>
          </p:nvPr>
        </p:nvSpPr>
        <p:spPr/>
        <p:txBody>
          <a:bodyPr anchor="ctr">
            <a:normAutofit/>
          </a:bodyPr>
          <a:lstStyle/>
          <a:p>
            <a:pPr marL="0" indent="0" algn="ctr">
              <a:buNone/>
              <a:defRPr/>
            </a:pPr>
            <a:r>
              <a:rPr lang="en-US" sz="4800" dirty="0"/>
              <a:t>Azure Monitor</a:t>
            </a:r>
          </a:p>
          <a:p>
            <a:pPr marL="0" indent="0" algn="ctr">
              <a:buNone/>
              <a:defRPr/>
            </a:pPr>
            <a:r>
              <a:rPr lang="en-US" sz="4800" dirty="0"/>
              <a:t>Walk through Application Insights</a:t>
            </a:r>
          </a:p>
          <a:p>
            <a:pPr marL="0" indent="0" algn="ctr">
              <a:buNone/>
              <a:defRPr/>
            </a:pPr>
            <a:r>
              <a:rPr lang="en-US" sz="4800" dirty="0"/>
              <a:t>Adding Application Insights</a:t>
            </a:r>
          </a:p>
          <a:p>
            <a:pPr marL="0" indent="0" algn="ctr">
              <a:buNone/>
              <a:defRPr/>
            </a:pPr>
            <a:r>
              <a:rPr lang="en-US" sz="4800" dirty="0"/>
              <a:t>Enhancing Application Insights</a:t>
            </a:r>
          </a:p>
          <a:p>
            <a:pPr marL="0" indent="0" algn="ctr">
              <a:buNone/>
              <a:defRPr/>
            </a:pPr>
            <a:r>
              <a:rPr lang="en-US" sz="4800" dirty="0"/>
              <a:t>Using the Application Insights Portal</a:t>
            </a:r>
          </a:p>
        </p:txBody>
      </p:sp>
    </p:spTree>
    <p:extLst>
      <p:ext uri="{BB962C8B-B14F-4D97-AF65-F5344CB8AC3E}">
        <p14:creationId xmlns:p14="http://schemas.microsoft.com/office/powerpoint/2010/main" val="13794187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2C2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F4312B-6448-4314-9CE2-164E4ED6D969}"/>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r>
              <a:rPr lang="en-US" sz="2600" kern="1200" dirty="0">
                <a:solidFill>
                  <a:srgbClr val="FFFFFF"/>
                </a:solidFill>
                <a:latin typeface="+mj-lt"/>
                <a:ea typeface="+mj-ea"/>
                <a:cs typeface="+mj-cs"/>
              </a:rPr>
              <a:t>What is Azure Monitor?</a:t>
            </a:r>
          </a:p>
        </p:txBody>
      </p:sp>
      <p:pic>
        <p:nvPicPr>
          <p:cNvPr id="7" name="Content Placeholder 6">
            <a:extLst>
              <a:ext uri="{FF2B5EF4-FFF2-40B4-BE49-F238E27FC236}">
                <a16:creationId xmlns:a16="http://schemas.microsoft.com/office/drawing/2014/main" id="{46812A55-FC90-400D-AC3C-D27813BCA469}"/>
              </a:ext>
            </a:extLst>
          </p:cNvPr>
          <p:cNvPicPr>
            <a:picLocks noGrp="1" noChangeAspect="1"/>
          </p:cNvPicPr>
          <p:nvPr>
            <p:ph idx="1"/>
          </p:nvPr>
        </p:nvPicPr>
        <p:blipFill>
          <a:blip r:embed="rId3"/>
          <a:stretch>
            <a:fillRect/>
          </a:stretch>
        </p:blipFill>
        <p:spPr>
          <a:xfrm>
            <a:off x="3821189" y="1132367"/>
            <a:ext cx="8169036" cy="4593266"/>
          </a:xfrm>
        </p:spPr>
      </p:pic>
    </p:spTree>
    <p:extLst>
      <p:ext uri="{BB962C8B-B14F-4D97-AF65-F5344CB8AC3E}">
        <p14:creationId xmlns:p14="http://schemas.microsoft.com/office/powerpoint/2010/main" val="7920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2C2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F4312B-6448-4314-9CE2-164E4ED6D969}"/>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r>
              <a:rPr lang="en-US" sz="2600" kern="1200" dirty="0">
                <a:solidFill>
                  <a:srgbClr val="FFFFFF"/>
                </a:solidFill>
                <a:latin typeface="+mj-lt"/>
                <a:ea typeface="+mj-ea"/>
                <a:cs typeface="+mj-cs"/>
              </a:rPr>
              <a:t>Azure Monitor for Containers</a:t>
            </a:r>
          </a:p>
        </p:txBody>
      </p:sp>
      <p:pic>
        <p:nvPicPr>
          <p:cNvPr id="7" name="Content Placeholder 6">
            <a:extLst>
              <a:ext uri="{FF2B5EF4-FFF2-40B4-BE49-F238E27FC236}">
                <a16:creationId xmlns:a16="http://schemas.microsoft.com/office/drawing/2014/main" id="{E3BF3BF2-85B7-4DEE-8C6C-CE8F541AACFD}"/>
              </a:ext>
            </a:extLst>
          </p:cNvPr>
          <p:cNvPicPr>
            <a:picLocks noGrp="1" noChangeAspect="1"/>
          </p:cNvPicPr>
          <p:nvPr>
            <p:ph idx="1"/>
          </p:nvPr>
        </p:nvPicPr>
        <p:blipFill>
          <a:blip r:embed="rId3"/>
          <a:stretch>
            <a:fillRect/>
          </a:stretch>
        </p:blipFill>
        <p:spPr>
          <a:xfrm>
            <a:off x="4032514" y="886618"/>
            <a:ext cx="7072564" cy="5084763"/>
          </a:xfrm>
        </p:spPr>
      </p:pic>
    </p:spTree>
    <p:extLst>
      <p:ext uri="{BB962C8B-B14F-4D97-AF65-F5344CB8AC3E}">
        <p14:creationId xmlns:p14="http://schemas.microsoft.com/office/powerpoint/2010/main" val="2050429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2C2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F4312B-6448-4314-9CE2-164E4ED6D969}"/>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r>
              <a:rPr lang="en-US" sz="2600" kern="1200" dirty="0">
                <a:solidFill>
                  <a:srgbClr val="FFFFFF"/>
                </a:solidFill>
                <a:latin typeface="+mj-lt"/>
                <a:ea typeface="+mj-ea"/>
                <a:cs typeface="+mj-cs"/>
              </a:rPr>
              <a:t>Azure Monitor for Resource Groups</a:t>
            </a:r>
          </a:p>
        </p:txBody>
      </p:sp>
      <p:pic>
        <p:nvPicPr>
          <p:cNvPr id="7" name="Content Placeholder 6">
            <a:extLst>
              <a:ext uri="{FF2B5EF4-FFF2-40B4-BE49-F238E27FC236}">
                <a16:creationId xmlns:a16="http://schemas.microsoft.com/office/drawing/2014/main" id="{E0CCA072-21E9-4362-AB8C-611890D46831}"/>
              </a:ext>
            </a:extLst>
          </p:cNvPr>
          <p:cNvPicPr>
            <a:picLocks noGrp="1" noChangeAspect="1"/>
          </p:cNvPicPr>
          <p:nvPr>
            <p:ph idx="1"/>
          </p:nvPr>
        </p:nvPicPr>
        <p:blipFill>
          <a:blip r:embed="rId3"/>
          <a:stretch>
            <a:fillRect/>
          </a:stretch>
        </p:blipFill>
        <p:spPr>
          <a:xfrm>
            <a:off x="3713356" y="1062685"/>
            <a:ext cx="8256640" cy="4732630"/>
          </a:xfrm>
        </p:spPr>
      </p:pic>
    </p:spTree>
    <p:extLst>
      <p:ext uri="{BB962C8B-B14F-4D97-AF65-F5344CB8AC3E}">
        <p14:creationId xmlns:p14="http://schemas.microsoft.com/office/powerpoint/2010/main" val="1919582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2C2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F4312B-6448-4314-9CE2-164E4ED6D969}"/>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r>
              <a:rPr lang="en-US" sz="2600" kern="1200" dirty="0">
                <a:solidFill>
                  <a:srgbClr val="FFFFFF"/>
                </a:solidFill>
                <a:latin typeface="+mj-lt"/>
                <a:ea typeface="+mj-ea"/>
                <a:cs typeface="+mj-cs"/>
              </a:rPr>
              <a:t>Azure Monitor for VMs</a:t>
            </a:r>
          </a:p>
        </p:txBody>
      </p:sp>
      <p:pic>
        <p:nvPicPr>
          <p:cNvPr id="7" name="Content Placeholder 6">
            <a:extLst>
              <a:ext uri="{FF2B5EF4-FFF2-40B4-BE49-F238E27FC236}">
                <a16:creationId xmlns:a16="http://schemas.microsoft.com/office/drawing/2014/main" id="{0AAD9F60-08E8-485E-860D-2190C30ADA88}"/>
              </a:ext>
            </a:extLst>
          </p:cNvPr>
          <p:cNvPicPr>
            <a:picLocks noGrp="1" noChangeAspect="1"/>
          </p:cNvPicPr>
          <p:nvPr>
            <p:ph idx="1"/>
          </p:nvPr>
        </p:nvPicPr>
        <p:blipFill>
          <a:blip r:embed="rId3"/>
          <a:stretch>
            <a:fillRect/>
          </a:stretch>
        </p:blipFill>
        <p:spPr>
          <a:xfrm>
            <a:off x="3883225" y="1099812"/>
            <a:ext cx="7668695" cy="4658375"/>
          </a:xfrm>
        </p:spPr>
      </p:pic>
    </p:spTree>
    <p:extLst>
      <p:ext uri="{BB962C8B-B14F-4D97-AF65-F5344CB8AC3E}">
        <p14:creationId xmlns:p14="http://schemas.microsoft.com/office/powerpoint/2010/main" val="350371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2C2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F4312B-6448-4314-9CE2-164E4ED6D969}"/>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r>
              <a:rPr lang="en-US" sz="2600" kern="1200" dirty="0">
                <a:solidFill>
                  <a:srgbClr val="FFFFFF"/>
                </a:solidFill>
                <a:latin typeface="+mj-lt"/>
                <a:ea typeface="+mj-ea"/>
                <a:cs typeface="+mj-cs"/>
              </a:rPr>
              <a:t>Application Insights</a:t>
            </a:r>
          </a:p>
        </p:txBody>
      </p:sp>
      <p:pic>
        <p:nvPicPr>
          <p:cNvPr id="7" name="Content Placeholder 6">
            <a:extLst>
              <a:ext uri="{FF2B5EF4-FFF2-40B4-BE49-F238E27FC236}">
                <a16:creationId xmlns:a16="http://schemas.microsoft.com/office/drawing/2014/main" id="{585CB6AE-5C6A-42EB-8FB6-1D9571C0EC04}"/>
              </a:ext>
            </a:extLst>
          </p:cNvPr>
          <p:cNvPicPr>
            <a:picLocks noGrp="1" noChangeAspect="1"/>
          </p:cNvPicPr>
          <p:nvPr>
            <p:ph idx="1"/>
          </p:nvPr>
        </p:nvPicPr>
        <p:blipFill>
          <a:blip r:embed="rId3"/>
          <a:stretch>
            <a:fillRect/>
          </a:stretch>
        </p:blipFill>
        <p:spPr>
          <a:xfrm>
            <a:off x="3713572" y="1521831"/>
            <a:ext cx="7712902" cy="3814337"/>
          </a:xfrm>
        </p:spPr>
      </p:pic>
    </p:spTree>
    <p:extLst>
      <p:ext uri="{BB962C8B-B14F-4D97-AF65-F5344CB8AC3E}">
        <p14:creationId xmlns:p14="http://schemas.microsoft.com/office/powerpoint/2010/main" val="194112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C3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8D6375-950C-41CE-87DB-AFDE95F799C6}"/>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r>
              <a:rPr lang="en-US" sz="2600" kern="1200">
                <a:solidFill>
                  <a:srgbClr val="FFFFFF"/>
                </a:solidFill>
                <a:latin typeface="+mj-lt"/>
                <a:ea typeface="+mj-ea"/>
                <a:cs typeface="+mj-cs"/>
              </a:rPr>
              <a:t>How Does Application Insights Work?</a:t>
            </a:r>
          </a:p>
        </p:txBody>
      </p:sp>
      <p:pic>
        <p:nvPicPr>
          <p:cNvPr id="17" name="Content Placeholder 4">
            <a:extLst>
              <a:ext uri="{FF2B5EF4-FFF2-40B4-BE49-F238E27FC236}">
                <a16:creationId xmlns:a16="http://schemas.microsoft.com/office/drawing/2014/main" id="{F7F2D5DC-75D4-4D9C-AB94-BA1D911BEB0A}"/>
              </a:ext>
            </a:extLst>
          </p:cNvPr>
          <p:cNvPicPr>
            <a:picLocks noGrp="1" noChangeAspect="1"/>
          </p:cNvPicPr>
          <p:nvPr>
            <p:ph idx="1"/>
          </p:nvPr>
        </p:nvPicPr>
        <p:blipFill>
          <a:blip r:embed="rId3"/>
          <a:stretch>
            <a:fillRect/>
          </a:stretch>
        </p:blipFill>
        <p:spPr>
          <a:xfrm>
            <a:off x="3590364" y="923774"/>
            <a:ext cx="8601635" cy="5010452"/>
          </a:xfrm>
          <a:prstGeom prst="rect">
            <a:avLst/>
          </a:prstGeom>
        </p:spPr>
      </p:pic>
    </p:spTree>
    <p:extLst>
      <p:ext uri="{BB962C8B-B14F-4D97-AF65-F5344CB8AC3E}">
        <p14:creationId xmlns:p14="http://schemas.microsoft.com/office/powerpoint/2010/main" val="31413803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10861</TotalTime>
  <Words>843</Words>
  <Application>Microsoft Office PowerPoint</Application>
  <PresentationFormat>Widescreen</PresentationFormat>
  <Paragraphs>131</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Century Gothic</vt:lpstr>
      <vt:lpstr>Office Theme</vt:lpstr>
      <vt:lpstr>What’s Happening with my App, Application Insights?</vt:lpstr>
      <vt:lpstr>About Joseph Guadagno</vt:lpstr>
      <vt:lpstr>Agenda</vt:lpstr>
      <vt:lpstr>What is Azure Monitor?</vt:lpstr>
      <vt:lpstr>Azure Monitor for Containers</vt:lpstr>
      <vt:lpstr>Azure Monitor for Resource Groups</vt:lpstr>
      <vt:lpstr>Azure Monitor for VMs</vt:lpstr>
      <vt:lpstr>Application Insights</vt:lpstr>
      <vt:lpstr>How Does Application Insights Work?</vt:lpstr>
      <vt:lpstr>What Does Application Insights Monitor?</vt:lpstr>
      <vt:lpstr>Supported Languages/Platforms</vt:lpstr>
      <vt:lpstr>WordPress Plugins</vt:lpstr>
      <vt:lpstr>Node.js</vt:lpstr>
      <vt:lpstr>JavaScript</vt:lpstr>
      <vt:lpstr>Application Insights</vt:lpstr>
      <vt:lpstr>Contoso (.NET) Example</vt:lpstr>
      <vt:lpstr>Logging Packages</vt:lpstr>
      <vt:lpstr>Custom Events and Metrics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Happening with App, Application Insights</dc:title>
  <dc:creator>Joseph Guadagno</dc:creator>
  <cp:keywords>AppInsights</cp:keywords>
  <cp:lastModifiedBy>Joseph Guadagno</cp:lastModifiedBy>
  <cp:revision>51</cp:revision>
  <dcterms:created xsi:type="dcterms:W3CDTF">2017-02-21T03:50:30Z</dcterms:created>
  <dcterms:modified xsi:type="dcterms:W3CDTF">2019-06-11T16:30:17Z</dcterms:modified>
  <cp:category>Presentations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07724ff-9999-494f-b257-05dacc46ac87_Enabled">
    <vt:lpwstr>True</vt:lpwstr>
  </property>
  <property fmtid="{D5CDD505-2E9C-101B-9397-08002B2CF9AE}" pid="3" name="MSIP_Label_807724ff-9999-494f-b257-05dacc46ac87_Ref">
    <vt:lpwstr>https://api.informationprotection.azure.com/api/e58c8e81-abd8-48a8-929d-eb67611b83bd</vt:lpwstr>
  </property>
  <property fmtid="{D5CDD505-2E9C-101B-9397-08002B2CF9AE}" pid="4" name="MSIP_Label_807724ff-9999-494f-b257-05dacc46ac87_AssignedBy">
    <vt:lpwstr>joeguadagno@quickenloans.com</vt:lpwstr>
  </property>
  <property fmtid="{D5CDD505-2E9C-101B-9397-08002B2CF9AE}" pid="5" name="MSIP_Label_807724ff-9999-494f-b257-05dacc46ac87_DateCreated">
    <vt:lpwstr>2018-09-03T08:10:55.9052233-07:00</vt:lpwstr>
  </property>
  <property fmtid="{D5CDD505-2E9C-101B-9397-08002B2CF9AE}" pid="6" name="MSIP_Label_807724ff-9999-494f-b257-05dacc46ac87_Name">
    <vt:lpwstr>Wide Open</vt:lpwstr>
  </property>
  <property fmtid="{D5CDD505-2E9C-101B-9397-08002B2CF9AE}" pid="7" name="MSIP_Label_807724ff-9999-494f-b257-05dacc46ac87_Extended_MSFT_Method">
    <vt:lpwstr>Automatic</vt:lpwstr>
  </property>
  <property fmtid="{D5CDD505-2E9C-101B-9397-08002B2CF9AE}" pid="8" name="Sensitivity">
    <vt:lpwstr>Wide Open</vt:lpwstr>
  </property>
</Properties>
</file>