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1" r:id="rId4"/>
    <p:sldMasterId id="2147483838" r:id="rId5"/>
  </p:sldMasterIdLst>
  <p:notesMasterIdLst>
    <p:notesMasterId r:id="rId18"/>
  </p:notesMasterIdLst>
  <p:handoutMasterIdLst>
    <p:handoutMasterId r:id="rId19"/>
  </p:handoutMasterIdLst>
  <p:sldIdLst>
    <p:sldId id="601" r:id="rId6"/>
    <p:sldId id="602" r:id="rId7"/>
    <p:sldId id="603" r:id="rId8"/>
    <p:sldId id="579" r:id="rId9"/>
    <p:sldId id="591" r:id="rId10"/>
    <p:sldId id="592" r:id="rId11"/>
    <p:sldId id="593" r:id="rId12"/>
    <p:sldId id="599" r:id="rId13"/>
    <p:sldId id="604" r:id="rId14"/>
    <p:sldId id="572" r:id="rId15"/>
    <p:sldId id="574" r:id="rId16"/>
    <p:sldId id="575" r:id="rId17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genda" id="{7FF1CEDE-8733-465F-987F-CD4C7D145846}">
          <p14:sldIdLst>
            <p14:sldId id="601"/>
            <p14:sldId id="602"/>
            <p14:sldId id="603"/>
          </p14:sldIdLst>
        </p14:section>
        <p14:section name="Building an Application" id="{B8D27E83-8107-6547-AE11-C4A2765C4C32}">
          <p14:sldIdLst>
            <p14:sldId id="579"/>
            <p14:sldId id="591"/>
            <p14:sldId id="592"/>
            <p14:sldId id="593"/>
            <p14:sldId id="599"/>
            <p14:sldId id="604"/>
          </p14:sldIdLst>
        </p14:section>
        <p14:section name="Questions" id="{974A632D-8C68-D449-98EB-74905359FFCF}">
          <p14:sldIdLst>
            <p14:sldId id="572"/>
          </p14:sldIdLst>
        </p14:section>
        <p14:section name="References" id="{AF7C691D-8329-0B4E-BA7D-5A60941C1361}">
          <p14:sldIdLst>
            <p14:sldId id="574"/>
            <p14:sldId id="5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mberly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5C8"/>
    <a:srgbClr val="22AFE7"/>
    <a:srgbClr val="005087"/>
    <a:srgbClr val="336699"/>
    <a:srgbClr val="FFFFCC"/>
    <a:srgbClr val="EF8B19"/>
    <a:srgbClr val="5EA113"/>
    <a:srgbClr val="008000"/>
    <a:srgbClr val="80808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55" autoAdjust="0"/>
    <p:restoredTop sz="83842" autoAdjust="0"/>
  </p:normalViewPr>
  <p:slideViewPr>
    <p:cSldViewPr>
      <p:cViewPr varScale="1">
        <p:scale>
          <a:sx n="70" d="100"/>
          <a:sy n="70" d="100"/>
        </p:scale>
        <p:origin x="77" y="28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6" d="100"/>
        <a:sy n="9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08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Guadagno" userId="406ee4c95978c038" providerId="LiveId" clId="{57D801D9-F01C-4993-B78B-FD1AC06F8B73}"/>
    <pc:docChg chg="custSel delSld modSld modMainMaster delSection modSection">
      <pc:chgData name="Joseph Guadagno" userId="406ee4c95978c038" providerId="LiveId" clId="{57D801D9-F01C-4993-B78B-FD1AC06F8B73}" dt="2019-06-11T23:13:55.333" v="128"/>
      <pc:docMkLst>
        <pc:docMk/>
      </pc:docMkLst>
      <pc:sldChg chg="modTransition">
        <pc:chgData name="Joseph Guadagno" userId="406ee4c95978c038" providerId="LiveId" clId="{57D801D9-F01C-4993-B78B-FD1AC06F8B73}" dt="2019-06-11T23:13:55.333" v="128"/>
        <pc:sldMkLst>
          <pc:docMk/>
          <pc:sldMk cId="893111496" sldId="572"/>
        </pc:sldMkLst>
      </pc:sldChg>
      <pc:sldChg chg="modTransition">
        <pc:chgData name="Joseph Guadagno" userId="406ee4c95978c038" providerId="LiveId" clId="{57D801D9-F01C-4993-B78B-FD1AC06F8B73}" dt="2019-06-11T23:13:55.333" v="128"/>
        <pc:sldMkLst>
          <pc:docMk/>
          <pc:sldMk cId="993746233" sldId="574"/>
        </pc:sldMkLst>
      </pc:sldChg>
      <pc:sldChg chg="modTransition">
        <pc:chgData name="Joseph Guadagno" userId="406ee4c95978c038" providerId="LiveId" clId="{57D801D9-F01C-4993-B78B-FD1AC06F8B73}" dt="2019-06-11T23:13:55.333" v="128"/>
        <pc:sldMkLst>
          <pc:docMk/>
          <pc:sldMk cId="997341910" sldId="575"/>
        </pc:sldMkLst>
      </pc:sldChg>
      <pc:sldChg chg="del">
        <pc:chgData name="Joseph Guadagno" userId="406ee4c95978c038" providerId="LiveId" clId="{57D801D9-F01C-4993-B78B-FD1AC06F8B73}" dt="2019-06-11T23:11:27.161" v="99" actId="18676"/>
        <pc:sldMkLst>
          <pc:docMk/>
          <pc:sldMk cId="803607511" sldId="577"/>
        </pc:sldMkLst>
      </pc:sldChg>
      <pc:sldChg chg="del">
        <pc:chgData name="Joseph Guadagno" userId="406ee4c95978c038" providerId="LiveId" clId="{57D801D9-F01C-4993-B78B-FD1AC06F8B73}" dt="2019-06-11T23:11:33.894" v="100" actId="18676"/>
        <pc:sldMkLst>
          <pc:docMk/>
          <pc:sldMk cId="1109414941" sldId="578"/>
        </pc:sldMkLst>
      </pc:sldChg>
      <pc:sldChg chg="modTransition">
        <pc:chgData name="Joseph Guadagno" userId="406ee4c95978c038" providerId="LiveId" clId="{57D801D9-F01C-4993-B78B-FD1AC06F8B73}" dt="2019-06-11T23:13:55.333" v="128"/>
        <pc:sldMkLst>
          <pc:docMk/>
          <pc:sldMk cId="1483890133" sldId="579"/>
        </pc:sldMkLst>
      </pc:sldChg>
      <pc:sldChg chg="del">
        <pc:chgData name="Joseph Guadagno" userId="406ee4c95978c038" providerId="LiveId" clId="{57D801D9-F01C-4993-B78B-FD1AC06F8B73}" dt="2019-06-11T23:11:27.161" v="99" actId="18676"/>
        <pc:sldMkLst>
          <pc:docMk/>
          <pc:sldMk cId="1474965329" sldId="580"/>
        </pc:sldMkLst>
      </pc:sldChg>
      <pc:sldChg chg="del">
        <pc:chgData name="Joseph Guadagno" userId="406ee4c95978c038" providerId="LiveId" clId="{57D801D9-F01C-4993-B78B-FD1AC06F8B73}" dt="2019-06-11T23:11:27.161" v="99" actId="18676"/>
        <pc:sldMkLst>
          <pc:docMk/>
          <pc:sldMk cId="1386304173" sldId="581"/>
        </pc:sldMkLst>
      </pc:sldChg>
      <pc:sldChg chg="del">
        <pc:chgData name="Joseph Guadagno" userId="406ee4c95978c038" providerId="LiveId" clId="{57D801D9-F01C-4993-B78B-FD1AC06F8B73}" dt="2019-06-11T23:11:27.161" v="99" actId="18676"/>
        <pc:sldMkLst>
          <pc:docMk/>
          <pc:sldMk cId="1310096629" sldId="582"/>
        </pc:sldMkLst>
      </pc:sldChg>
      <pc:sldChg chg="del">
        <pc:chgData name="Joseph Guadagno" userId="406ee4c95978c038" providerId="LiveId" clId="{57D801D9-F01C-4993-B78B-FD1AC06F8B73}" dt="2019-06-11T23:11:27.161" v="99" actId="18676"/>
        <pc:sldMkLst>
          <pc:docMk/>
          <pc:sldMk cId="487319695" sldId="583"/>
        </pc:sldMkLst>
      </pc:sldChg>
      <pc:sldChg chg="del">
        <pc:chgData name="Joseph Guadagno" userId="406ee4c95978c038" providerId="LiveId" clId="{57D801D9-F01C-4993-B78B-FD1AC06F8B73}" dt="2019-06-11T23:11:33.894" v="100" actId="18676"/>
        <pc:sldMkLst>
          <pc:docMk/>
          <pc:sldMk cId="2059681456" sldId="584"/>
        </pc:sldMkLst>
      </pc:sldChg>
      <pc:sldChg chg="del">
        <pc:chgData name="Joseph Guadagno" userId="406ee4c95978c038" providerId="LiveId" clId="{57D801D9-F01C-4993-B78B-FD1AC06F8B73}" dt="2019-06-11T23:11:33.894" v="100" actId="18676"/>
        <pc:sldMkLst>
          <pc:docMk/>
          <pc:sldMk cId="824494707" sldId="585"/>
        </pc:sldMkLst>
      </pc:sldChg>
      <pc:sldChg chg="del">
        <pc:chgData name="Joseph Guadagno" userId="406ee4c95978c038" providerId="LiveId" clId="{57D801D9-F01C-4993-B78B-FD1AC06F8B73}" dt="2019-06-11T23:11:33.894" v="100" actId="18676"/>
        <pc:sldMkLst>
          <pc:docMk/>
          <pc:sldMk cId="1718050105" sldId="586"/>
        </pc:sldMkLst>
      </pc:sldChg>
      <pc:sldChg chg="del">
        <pc:chgData name="Joseph Guadagno" userId="406ee4c95978c038" providerId="LiveId" clId="{57D801D9-F01C-4993-B78B-FD1AC06F8B73}" dt="2019-06-11T23:11:33.894" v="100" actId="18676"/>
        <pc:sldMkLst>
          <pc:docMk/>
          <pc:sldMk cId="202997173" sldId="587"/>
        </pc:sldMkLst>
      </pc:sldChg>
      <pc:sldChg chg="del">
        <pc:chgData name="Joseph Guadagno" userId="406ee4c95978c038" providerId="LiveId" clId="{57D801D9-F01C-4993-B78B-FD1AC06F8B73}" dt="2019-06-11T23:11:33.894" v="100" actId="18676"/>
        <pc:sldMkLst>
          <pc:docMk/>
          <pc:sldMk cId="1569455175" sldId="588"/>
        </pc:sldMkLst>
      </pc:sldChg>
      <pc:sldChg chg="del">
        <pc:chgData name="Joseph Guadagno" userId="406ee4c95978c038" providerId="LiveId" clId="{57D801D9-F01C-4993-B78B-FD1AC06F8B73}" dt="2019-06-11T23:11:33.894" v="100" actId="18676"/>
        <pc:sldMkLst>
          <pc:docMk/>
          <pc:sldMk cId="664315261" sldId="590"/>
        </pc:sldMkLst>
      </pc:sldChg>
      <pc:sldChg chg="modTransition">
        <pc:chgData name="Joseph Guadagno" userId="406ee4c95978c038" providerId="LiveId" clId="{57D801D9-F01C-4993-B78B-FD1AC06F8B73}" dt="2019-06-11T23:13:55.333" v="128"/>
        <pc:sldMkLst>
          <pc:docMk/>
          <pc:sldMk cId="402006749" sldId="591"/>
        </pc:sldMkLst>
      </pc:sldChg>
      <pc:sldChg chg="modTransition">
        <pc:chgData name="Joseph Guadagno" userId="406ee4c95978c038" providerId="LiveId" clId="{57D801D9-F01C-4993-B78B-FD1AC06F8B73}" dt="2019-06-11T23:13:55.333" v="128"/>
        <pc:sldMkLst>
          <pc:docMk/>
          <pc:sldMk cId="543876981" sldId="592"/>
        </pc:sldMkLst>
      </pc:sldChg>
      <pc:sldChg chg="modTransition">
        <pc:chgData name="Joseph Guadagno" userId="406ee4c95978c038" providerId="LiveId" clId="{57D801D9-F01C-4993-B78B-FD1AC06F8B73}" dt="2019-06-11T23:13:55.333" v="128"/>
        <pc:sldMkLst>
          <pc:docMk/>
          <pc:sldMk cId="1023732209" sldId="593"/>
        </pc:sldMkLst>
      </pc:sldChg>
      <pc:sldChg chg="del">
        <pc:chgData name="Joseph Guadagno" userId="406ee4c95978c038" providerId="LiveId" clId="{57D801D9-F01C-4993-B78B-FD1AC06F8B73}" dt="2019-06-11T23:11:27.161" v="99" actId="18676"/>
        <pc:sldMkLst>
          <pc:docMk/>
          <pc:sldMk cId="1279971222" sldId="598"/>
        </pc:sldMkLst>
      </pc:sldChg>
      <pc:sldChg chg="modTransition">
        <pc:chgData name="Joseph Guadagno" userId="406ee4c95978c038" providerId="LiveId" clId="{57D801D9-F01C-4993-B78B-FD1AC06F8B73}" dt="2019-06-11T23:13:55.333" v="128"/>
        <pc:sldMkLst>
          <pc:docMk/>
          <pc:sldMk cId="584927935" sldId="599"/>
        </pc:sldMkLst>
      </pc:sldChg>
      <pc:sldChg chg="modSp modTransition">
        <pc:chgData name="Joseph Guadagno" userId="406ee4c95978c038" providerId="LiveId" clId="{57D801D9-F01C-4993-B78B-FD1AC06F8B73}" dt="2019-06-11T23:13:55.333" v="128"/>
        <pc:sldMkLst>
          <pc:docMk/>
          <pc:sldMk cId="855004708" sldId="601"/>
        </pc:sldMkLst>
        <pc:spChg chg="mod">
          <ac:chgData name="Joseph Guadagno" userId="406ee4c95978c038" providerId="LiveId" clId="{57D801D9-F01C-4993-B78B-FD1AC06F8B73}" dt="2019-06-11T23:10:29.707" v="27" actId="20577"/>
          <ac:spMkLst>
            <pc:docMk/>
            <pc:sldMk cId="855004708" sldId="601"/>
            <ac:spMk id="2" creationId="{00000000-0000-0000-0000-000000000000}"/>
          </ac:spMkLst>
        </pc:spChg>
      </pc:sldChg>
      <pc:sldChg chg="modSp modTransition">
        <pc:chgData name="Joseph Guadagno" userId="406ee4c95978c038" providerId="LiveId" clId="{57D801D9-F01C-4993-B78B-FD1AC06F8B73}" dt="2019-06-11T23:13:55.333" v="128"/>
        <pc:sldMkLst>
          <pc:docMk/>
          <pc:sldMk cId="305616376" sldId="602"/>
        </pc:sldMkLst>
        <pc:spChg chg="mod">
          <ac:chgData name="Joseph Guadagno" userId="406ee4c95978c038" providerId="LiveId" clId="{57D801D9-F01C-4993-B78B-FD1AC06F8B73}" dt="2019-06-11T23:11:00.655" v="98" actId="20577"/>
          <ac:spMkLst>
            <pc:docMk/>
            <pc:sldMk cId="305616376" sldId="602"/>
            <ac:spMk id="3" creationId="{00000000-0000-0000-0000-000000000000}"/>
          </ac:spMkLst>
        </pc:spChg>
      </pc:sldChg>
      <pc:sldChg chg="modSp modTransition">
        <pc:chgData name="Joseph Guadagno" userId="406ee4c95978c038" providerId="LiveId" clId="{57D801D9-F01C-4993-B78B-FD1AC06F8B73}" dt="2019-06-11T23:13:55.333" v="128"/>
        <pc:sldMkLst>
          <pc:docMk/>
          <pc:sldMk cId="256345630" sldId="603"/>
        </pc:sldMkLst>
        <pc:spChg chg="mod">
          <ac:chgData name="Joseph Guadagno" userId="406ee4c95978c038" providerId="LiveId" clId="{57D801D9-F01C-4993-B78B-FD1AC06F8B73}" dt="2019-06-11T23:12:56.967" v="121" actId="20577"/>
          <ac:spMkLst>
            <pc:docMk/>
            <pc:sldMk cId="256345630" sldId="603"/>
            <ac:spMk id="3" creationId="{00000000-0000-0000-0000-000000000000}"/>
          </ac:spMkLst>
        </pc:spChg>
      </pc:sldChg>
      <pc:sldChg chg="modTransition">
        <pc:chgData name="Joseph Guadagno" userId="406ee4c95978c038" providerId="LiveId" clId="{57D801D9-F01C-4993-B78B-FD1AC06F8B73}" dt="2019-06-11T23:13:55.333" v="128"/>
        <pc:sldMkLst>
          <pc:docMk/>
          <pc:sldMk cId="296230255" sldId="604"/>
        </pc:sldMkLst>
      </pc:sldChg>
      <pc:sldMasterChg chg="modTransition">
        <pc:chgData name="Joseph Guadagno" userId="406ee4c95978c038" providerId="LiveId" clId="{57D801D9-F01C-4993-B78B-FD1AC06F8B73}" dt="2019-06-11T23:13:55.333" v="128"/>
        <pc:sldMasterMkLst>
          <pc:docMk/>
          <pc:sldMasterMk cId="2052483994" sldId="2147483731"/>
        </pc:sldMasterMkLst>
      </pc:sldMasterChg>
      <pc:sldMasterChg chg="modTransition modSldLayout">
        <pc:chgData name="Joseph Guadagno" userId="406ee4c95978c038" providerId="LiveId" clId="{57D801D9-F01C-4993-B78B-FD1AC06F8B73}" dt="2019-06-11T23:13:55.333" v="128"/>
        <pc:sldMasterMkLst>
          <pc:docMk/>
          <pc:sldMasterMk cId="1905321184" sldId="2147483838"/>
        </pc:sldMasterMkLst>
        <pc:sldLayoutChg chg="modTransition">
          <pc:chgData name="Joseph Guadagno" userId="406ee4c95978c038" providerId="LiveId" clId="{57D801D9-F01C-4993-B78B-FD1AC06F8B73}" dt="2019-06-11T23:13:55.333" v="128"/>
          <pc:sldLayoutMkLst>
            <pc:docMk/>
            <pc:sldMasterMk cId="1905321184" sldId="2147483838"/>
            <pc:sldLayoutMk cId="0" sldId="2147483839"/>
          </pc:sldLayoutMkLst>
        </pc:sldLayoutChg>
        <pc:sldLayoutChg chg="modTransition">
          <pc:chgData name="Joseph Guadagno" userId="406ee4c95978c038" providerId="LiveId" clId="{57D801D9-F01C-4993-B78B-FD1AC06F8B73}" dt="2019-06-11T23:13:55.333" v="128"/>
          <pc:sldLayoutMkLst>
            <pc:docMk/>
            <pc:sldMasterMk cId="1905321184" sldId="2147483838"/>
            <pc:sldLayoutMk cId="0" sldId="2147483840"/>
          </pc:sldLayoutMkLst>
        </pc:sldLayoutChg>
        <pc:sldLayoutChg chg="modTransition">
          <pc:chgData name="Joseph Guadagno" userId="406ee4c95978c038" providerId="LiveId" clId="{57D801D9-F01C-4993-B78B-FD1AC06F8B73}" dt="2019-06-11T23:13:55.333" v="128"/>
          <pc:sldLayoutMkLst>
            <pc:docMk/>
            <pc:sldMasterMk cId="1905321184" sldId="2147483838"/>
            <pc:sldLayoutMk cId="0" sldId="2147483841"/>
          </pc:sldLayoutMkLst>
        </pc:sldLayoutChg>
        <pc:sldLayoutChg chg="modTransition">
          <pc:chgData name="Joseph Guadagno" userId="406ee4c95978c038" providerId="LiveId" clId="{57D801D9-F01C-4993-B78B-FD1AC06F8B73}" dt="2019-06-11T23:13:55.333" v="128"/>
          <pc:sldLayoutMkLst>
            <pc:docMk/>
            <pc:sldMasterMk cId="1905321184" sldId="2147483838"/>
            <pc:sldLayoutMk cId="0" sldId="2147483842"/>
          </pc:sldLayoutMkLst>
        </pc:sldLayoutChg>
        <pc:sldLayoutChg chg="modTransition">
          <pc:chgData name="Joseph Guadagno" userId="406ee4c95978c038" providerId="LiveId" clId="{57D801D9-F01C-4993-B78B-FD1AC06F8B73}" dt="2019-06-11T23:13:55.333" v="128"/>
          <pc:sldLayoutMkLst>
            <pc:docMk/>
            <pc:sldMasterMk cId="1905321184" sldId="2147483838"/>
            <pc:sldLayoutMk cId="0" sldId="2147483843"/>
          </pc:sldLayoutMkLst>
        </pc:sldLayoutChg>
        <pc:sldLayoutChg chg="modTransition">
          <pc:chgData name="Joseph Guadagno" userId="406ee4c95978c038" providerId="LiveId" clId="{57D801D9-F01C-4993-B78B-FD1AC06F8B73}" dt="2019-06-11T23:13:55.333" v="128"/>
          <pc:sldLayoutMkLst>
            <pc:docMk/>
            <pc:sldMasterMk cId="1905321184" sldId="2147483838"/>
            <pc:sldLayoutMk cId="0" sldId="2147483844"/>
          </pc:sldLayoutMkLst>
        </pc:sldLayoutChg>
        <pc:sldLayoutChg chg="modTransition">
          <pc:chgData name="Joseph Guadagno" userId="406ee4c95978c038" providerId="LiveId" clId="{57D801D9-F01C-4993-B78B-FD1AC06F8B73}" dt="2019-06-11T23:13:55.333" v="128"/>
          <pc:sldLayoutMkLst>
            <pc:docMk/>
            <pc:sldMasterMk cId="1905321184" sldId="2147483838"/>
            <pc:sldLayoutMk cId="0" sldId="2147483845"/>
          </pc:sldLayoutMkLst>
        </pc:sldLayoutChg>
        <pc:sldLayoutChg chg="modTransition">
          <pc:chgData name="Joseph Guadagno" userId="406ee4c95978c038" providerId="LiveId" clId="{57D801D9-F01C-4993-B78B-FD1AC06F8B73}" dt="2019-06-11T23:13:55.333" v="128"/>
          <pc:sldLayoutMkLst>
            <pc:docMk/>
            <pc:sldMasterMk cId="1905321184" sldId="2147483838"/>
            <pc:sldLayoutMk cId="0" sldId="2147483846"/>
          </pc:sldLayoutMkLst>
        </pc:sldLayoutChg>
        <pc:sldLayoutChg chg="modTransition">
          <pc:chgData name="Joseph Guadagno" userId="406ee4c95978c038" providerId="LiveId" clId="{57D801D9-F01C-4993-B78B-FD1AC06F8B73}" dt="2019-06-11T23:13:55.333" v="128"/>
          <pc:sldLayoutMkLst>
            <pc:docMk/>
            <pc:sldMasterMk cId="1905321184" sldId="2147483838"/>
            <pc:sldLayoutMk cId="0" sldId="2147483847"/>
          </pc:sldLayoutMkLst>
        </pc:sldLayoutChg>
        <pc:sldLayoutChg chg="modTransition">
          <pc:chgData name="Joseph Guadagno" userId="406ee4c95978c038" providerId="LiveId" clId="{57D801D9-F01C-4993-B78B-FD1AC06F8B73}" dt="2019-06-11T23:13:55.333" v="128"/>
          <pc:sldLayoutMkLst>
            <pc:docMk/>
            <pc:sldMasterMk cId="1905321184" sldId="2147483838"/>
            <pc:sldLayoutMk cId="0" sldId="2147483848"/>
          </pc:sldLayoutMkLst>
        </pc:sldLayoutChg>
        <pc:sldLayoutChg chg="modTransition">
          <pc:chgData name="Joseph Guadagno" userId="406ee4c95978c038" providerId="LiveId" clId="{57D801D9-F01C-4993-B78B-FD1AC06F8B73}" dt="2019-06-11T23:13:55.333" v="128"/>
          <pc:sldLayoutMkLst>
            <pc:docMk/>
            <pc:sldMasterMk cId="1905321184" sldId="2147483838"/>
            <pc:sldLayoutMk cId="0" sldId="214748384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" y="9120190"/>
            <a:ext cx="7313613" cy="479425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pPr algn="ctr"/>
            <a:fld id="{F403B382-5E20-4D88-A964-1D6629C87BBB}" type="slidenum">
              <a:rPr lang="en-US" smtClean="0">
                <a:latin typeface="Calibri Light" pitchFamily="34" charset="0"/>
              </a:rPr>
              <a:pPr algn="ctr"/>
              <a:t>‹#›</a:t>
            </a:fld>
            <a:endParaRPr lang="en-US" dirty="0">
              <a:latin typeface="Calibri Light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072482" y="152402"/>
            <a:ext cx="3170238" cy="479425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pPr algn="ctr"/>
            <a:endParaRPr lang="en-US" sz="1400" dirty="0"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841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t" anchorCtr="0" compatLnSpc="1">
            <a:prstTxWarp prst="textNoShape">
              <a:avLst/>
            </a:prstTxWarp>
          </a:bodyPr>
          <a:lstStyle>
            <a:lvl1pPr defTabSz="966537" eaLnBrk="1" hangingPunct="1">
              <a:defRPr sz="1200">
                <a:latin typeface="Calibri Light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3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t" anchorCtr="0" compatLnSpc="1">
            <a:prstTxWarp prst="textNoShape">
              <a:avLst/>
            </a:prstTxWarp>
          </a:bodyPr>
          <a:lstStyle>
            <a:lvl1pPr algn="r" defTabSz="966537" eaLnBrk="1" hangingPunct="1">
              <a:defRPr sz="1200">
                <a:latin typeface="Calibri Light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720725"/>
            <a:ext cx="63976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40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9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b" anchorCtr="0" compatLnSpc="1">
            <a:prstTxWarp prst="textNoShape">
              <a:avLst/>
            </a:prstTxWarp>
          </a:bodyPr>
          <a:lstStyle>
            <a:lvl1pPr defTabSz="966537" eaLnBrk="1" hangingPunct="1">
              <a:defRPr sz="1200">
                <a:latin typeface="Calibri Light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9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8" rIns="96636" bIns="48318" numCol="1" anchor="b" anchorCtr="0" compatLnSpc="1">
            <a:prstTxWarp prst="textNoShape">
              <a:avLst/>
            </a:prstTxWarp>
          </a:bodyPr>
          <a:lstStyle>
            <a:lvl1pPr algn="r" defTabSz="966537" eaLnBrk="1" hangingPunct="1">
              <a:defRPr sz="1200">
                <a:latin typeface="Calibri Light" pitchFamily="34" charset="0"/>
              </a:defRPr>
            </a:lvl1pPr>
          </a:lstStyle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99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45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8788" y="720725"/>
            <a:ext cx="6397625" cy="3598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MS PGothic" charset="-128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9pPr>
          </a:lstStyle>
          <a:p>
            <a:fld id="{6FB12CC2-0AEE-6C40-9071-24D0A541D9BD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704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8788" y="720725"/>
            <a:ext cx="6397625" cy="3598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MS PGothic" charset="-128"/>
            </a:endParaRP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9pPr>
          </a:lstStyle>
          <a:p>
            <a:fld id="{68B68A5B-FC03-5D4B-BD38-3D9A6F417CD8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615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8788" y="720725"/>
            <a:ext cx="6397625" cy="3598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MS PGothic" charset="-128"/>
            </a:endParaRP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9pPr>
          </a:lstStyle>
          <a:p>
            <a:fld id="{736C4F44-1E70-D648-803A-BC9B9F5CF2F3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616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Former President and Vice President of INETA North America (2007-2015)</a:t>
            </a:r>
          </a:p>
          <a:p>
            <a:pPr>
              <a:buFont typeface="Arial" charset="0"/>
              <a:buChar char="•"/>
            </a:pPr>
            <a:r>
              <a:rPr lang="en-US" dirty="0"/>
              <a:t>Founder of the Southeast Valley .NET User Group (SEVDNUG) in Chandler, AZ (2007-2013)</a:t>
            </a:r>
          </a:p>
          <a:p>
            <a:pPr>
              <a:buFont typeface="Arial" charset="0"/>
              <a:buChar char="•"/>
            </a:pPr>
            <a:r>
              <a:rPr lang="en-US" dirty="0"/>
              <a:t>Currently serving on my the City of Chandler‘s Parks and Recreation board (since 2010)</a:t>
            </a:r>
          </a:p>
          <a:p>
            <a:pPr>
              <a:buFont typeface="Arial" charset="0"/>
              <a:buChar char="•"/>
            </a:pPr>
            <a:r>
              <a:rPr lang="en-US" dirty="0" err="1"/>
              <a:t>Telerik</a:t>
            </a:r>
            <a:r>
              <a:rPr lang="en-US" dirty="0"/>
              <a:t> MVP (2010 to 2012)</a:t>
            </a:r>
          </a:p>
          <a:p>
            <a:pPr>
              <a:buFont typeface="Arial" charset="0"/>
              <a:buChar char="•"/>
            </a:pPr>
            <a:r>
              <a:rPr lang="en-US" dirty="0"/>
              <a:t>Microsoft Visual Basic MVP (1996)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6DB8C-CBCA-ED4A-9610-3BE1E55130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31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MS PGothic" charset="-128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MS PGothic" charset="-128"/>
              </a:defRPr>
            </a:lvl9pPr>
          </a:lstStyle>
          <a:p>
            <a:fld id="{34AAEB47-986D-A249-951F-34ECA09BD393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807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241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23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85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090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59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C584BF-6945-4E60-B2A7-1638FF8EA8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02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941-7D46-BB4E-82BF-148844B20742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2ED8-684A-2244-9C7D-D14861B23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941-7D46-BB4E-82BF-148844B20742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2ED8-684A-2244-9C7D-D14861B23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941-7D46-BB4E-82BF-148844B20742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2ED8-684A-2244-9C7D-D14861B23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941-7D46-BB4E-82BF-148844B20742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2ED8-684A-2244-9C7D-D14861B23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941-7D46-BB4E-82BF-148844B20742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2ED8-684A-2244-9C7D-D14861B2325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" t="-203" r="-107" b="9231"/>
          <a:stretch/>
        </p:blipFill>
        <p:spPr>
          <a:xfrm>
            <a:off x="6096001" y="2362201"/>
            <a:ext cx="6536265" cy="4453467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941-7D46-BB4E-82BF-148844B20742}" type="datetimeFigureOut">
              <a:rPr lang="en-US" smtClean="0"/>
              <a:t>6/11/19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2ED8-684A-2244-9C7D-D14861B23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941-7D46-BB4E-82BF-148844B20742}" type="datetimeFigureOut">
              <a:rPr lang="en-US" smtClean="0"/>
              <a:t>6/11/19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2ED8-684A-2244-9C7D-D14861B23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941-7D46-BB4E-82BF-148844B20742}" type="datetimeFigureOut">
              <a:rPr lang="en-US" smtClean="0"/>
              <a:t>6/11/19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#ITDevConnections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2ED8-684A-2244-9C7D-D14861B23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941-7D46-BB4E-82BF-148844B20742}" type="datetimeFigureOut">
              <a:rPr lang="en-US" smtClean="0"/>
              <a:t>6/11/19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2ED8-684A-2244-9C7D-D14861B23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941-7D46-BB4E-82BF-148844B20742}" type="datetimeFigureOut">
              <a:rPr lang="en-US" smtClean="0"/>
              <a:t>6/11/19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2ED8-684A-2244-9C7D-D14861B23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6941-7D46-BB4E-82BF-148844B20742}" type="datetimeFigureOut">
              <a:rPr lang="en-US" smtClean="0"/>
              <a:t>6/11/19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2ED8-684A-2244-9C7D-D14861B232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8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1097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83994"/>
      </p:ext>
    </p:extLst>
  </p:cSld>
  <p:clrMap bg1="lt1" tx1="dk1" bg2="lt2" tx2="dk2" accent1="accent1" accent2="accent2" accent3="accent3" accent4="accent4" accent5="accent5" accent6="accent6" hlink="hlink" folHlink="folHlink"/>
  <p:transition>
    <p:fade/>
  </p:transition>
  <p:hf hdr="0" ftr="0" dt="0"/>
  <p:txStyles>
    <p:titleStyle>
      <a:lvl1pPr marL="0" indent="0" algn="ctr" defTabSz="-13873163" rtl="0" eaLnBrk="1" fontAlgn="base" hangingPunct="1">
        <a:spcBef>
          <a:spcPct val="0"/>
        </a:spcBef>
        <a:spcAft>
          <a:spcPct val="0"/>
        </a:spcAft>
        <a:defRPr lang="en-US" sz="2800" b="1" dirty="0" smtClean="0">
          <a:solidFill>
            <a:schemeClr val="tx2"/>
          </a:solidFill>
          <a:latin typeface="+mj-lt"/>
          <a:ea typeface="+mj-ea"/>
          <a:cs typeface="Segoe UI" pitchFamily="34" charset="0"/>
        </a:defRPr>
      </a:lvl1pPr>
      <a:lvl2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Myriad Pro" pitchFamily="34" charset="0"/>
          <a:cs typeface="Segoe UI" pitchFamily="34" charset="0"/>
        </a:defRPr>
      </a:lvl2pPr>
      <a:lvl3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Myriad Pro" pitchFamily="34" charset="0"/>
          <a:cs typeface="Segoe UI" pitchFamily="34" charset="0"/>
        </a:defRPr>
      </a:lvl3pPr>
      <a:lvl4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Myriad Pro" pitchFamily="34" charset="0"/>
          <a:cs typeface="Segoe UI" pitchFamily="34" charset="0"/>
        </a:defRPr>
      </a:lvl4pPr>
      <a:lvl5pPr marL="342900" indent="-342900" algn="ctr" defTabSz="-13873163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Myriad Pro" pitchFamily="34" charset="0"/>
          <a:cs typeface="Segoe UI" pitchFamily="34" charset="0"/>
        </a:defRPr>
      </a:lvl5pPr>
      <a:lvl6pPr marL="457200" algn="l" eaLnBrk="1" fontAlgn="base" hangingPunct="1">
        <a:spcBef>
          <a:spcPct val="0"/>
        </a:spcBef>
        <a:spcAft>
          <a:spcPct val="0"/>
        </a:spcAft>
        <a:defRPr sz="2800" b="1">
          <a:solidFill>
            <a:schemeClr val="tx2">
              <a:alpha val="100000"/>
            </a:schemeClr>
          </a:solidFill>
          <a:latin typeface="Verdana"/>
        </a:defRPr>
      </a:lvl6pPr>
      <a:lvl7pPr marL="914400" algn="l" eaLnBrk="1" fontAlgn="base" hangingPunct="1">
        <a:spcBef>
          <a:spcPct val="0"/>
        </a:spcBef>
        <a:spcAft>
          <a:spcPct val="0"/>
        </a:spcAft>
        <a:defRPr sz="2800" b="1">
          <a:solidFill>
            <a:schemeClr val="tx2">
              <a:alpha val="100000"/>
            </a:schemeClr>
          </a:solidFill>
          <a:latin typeface="Verdana"/>
        </a:defRPr>
      </a:lvl7pPr>
      <a:lvl8pPr marL="1371600" algn="l" eaLnBrk="1" fontAlgn="base" hangingPunct="1">
        <a:spcBef>
          <a:spcPct val="0"/>
        </a:spcBef>
        <a:spcAft>
          <a:spcPct val="0"/>
        </a:spcAft>
        <a:defRPr sz="2800" b="1">
          <a:solidFill>
            <a:schemeClr val="tx2">
              <a:alpha val="100000"/>
            </a:schemeClr>
          </a:solidFill>
          <a:latin typeface="Verdana"/>
        </a:defRPr>
      </a:lvl8pPr>
      <a:lvl9pPr marL="1828800" algn="l" eaLnBrk="1" fontAlgn="base" hangingPunct="1">
        <a:spcBef>
          <a:spcPct val="0"/>
        </a:spcBef>
        <a:spcAft>
          <a:spcPct val="0"/>
        </a:spcAft>
        <a:defRPr sz="2800" b="1">
          <a:solidFill>
            <a:schemeClr val="tx2">
              <a:alpha val="100000"/>
            </a:schemeClr>
          </a:solidFill>
          <a:latin typeface="Verdana"/>
        </a:defRPr>
      </a:lvl9pPr>
    </p:titleStyle>
    <p:bodyStyle>
      <a:lvl1pPr marL="342900" indent="-342900" algn="l" defTabSz="-13873163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Calibri" pitchFamily="34" charset="0"/>
          <a:ea typeface="+mn-ea"/>
          <a:cs typeface="Segoe UI" pitchFamily="34" charset="0"/>
        </a:defRPr>
      </a:lvl1pPr>
      <a:lvl2pPr marL="742950" indent="-285750" algn="l" defTabSz="-13873163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o"/>
        <a:defRPr>
          <a:solidFill>
            <a:schemeClr val="tx1"/>
          </a:solidFill>
          <a:latin typeface="Calibri Light" pitchFamily="34" charset="0"/>
          <a:cs typeface="Segoe UI" pitchFamily="34" charset="0"/>
        </a:defRPr>
      </a:lvl2pPr>
      <a:lvl3pPr marL="1143000" indent="-228600" algn="l" defTabSz="-13873163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o"/>
        <a:defRPr sz="1600">
          <a:solidFill>
            <a:schemeClr val="tx1"/>
          </a:solidFill>
          <a:latin typeface="Calibri Light" pitchFamily="34" charset="0"/>
          <a:cs typeface="Segoe UI" pitchFamily="34" charset="0"/>
        </a:defRPr>
      </a:lvl3pPr>
      <a:lvl4pPr marL="1600200" indent="-228600" algn="l" defTabSz="-13873163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o"/>
        <a:defRPr sz="1400">
          <a:solidFill>
            <a:schemeClr val="tx1"/>
          </a:solidFill>
          <a:latin typeface="Calibri Light" pitchFamily="34" charset="0"/>
          <a:cs typeface="Segoe UI" pitchFamily="34" charset="0"/>
        </a:defRPr>
      </a:lvl4pPr>
      <a:lvl5pPr marL="2057400" indent="-228600" algn="l" defTabSz="-13873163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o"/>
        <a:defRPr sz="1200">
          <a:solidFill>
            <a:schemeClr val="tx1"/>
          </a:solidFill>
          <a:latin typeface="Calibri Light" pitchFamily="34" charset="0"/>
          <a:cs typeface="Segoe UI" pitchFamily="34" charset="0"/>
        </a:defRPr>
      </a:lvl5pPr>
      <a:lvl6pPr marL="25146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Font typeface="Wingdings"/>
        <a:buChar char=""/>
        <a:defRPr sz="1400" b="1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Font typeface="Wingdings"/>
        <a:buChar char=""/>
        <a:defRPr sz="1400" b="1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Font typeface="Wingdings"/>
        <a:buChar char=""/>
        <a:defRPr sz="1400" b="1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Font typeface="Wingdings"/>
        <a:buChar char=""/>
        <a:defRPr sz="1400" b="1">
          <a:solidFill>
            <a:schemeClr val="tx1">
              <a:alpha val="100000"/>
            </a:schemeClr>
          </a:solidFill>
          <a:latin typeface="+mn-lt"/>
        </a:defRPr>
      </a:lvl9pPr>
    </p:bodyStyle>
    <p:otherStyle>
      <a:lvl1pPr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1pPr>
      <a:lvl2pPr marL="4572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2pPr>
      <a:lvl3pPr marL="9144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3pPr>
      <a:lvl4pPr marL="13716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4pPr>
      <a:lvl5pPr marL="18288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5pPr>
      <a:lvl6pPr marL="22860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6pPr>
      <a:lvl7pPr marL="27432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7pPr>
      <a:lvl8pPr marL="32004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8pPr>
      <a:lvl9pPr marL="3657600" algn="l" eaLnBrk="1" fontAlgn="base" hangingPunct="1">
        <a:spcBef>
          <a:spcPct val="0"/>
        </a:spcBef>
        <a:spcAft>
          <a:spcPct val="0"/>
        </a:spcAft>
        <a:defRPr>
          <a:solidFill>
            <a:schemeClr val="tx1">
              <a:alpha val="100000"/>
            </a:schemeClr>
          </a:solidFill>
          <a:latin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92200"/>
            <a:ext cx="10515600" cy="5084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838200" y="365125"/>
            <a:ext cx="10515600" cy="727075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en-US" altLang="en-US" sz="2800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53211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ransition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riftyco/ionic2-starter-tutoria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11010900" cy="2387599"/>
          </a:xfrm>
        </p:spPr>
        <p:txBody>
          <a:bodyPr anchor="ctr">
            <a:normAutofit/>
          </a:bodyPr>
          <a:lstStyle/>
          <a:p>
            <a:r>
              <a:rPr lang="en-US" dirty="0"/>
              <a:t>Write Once, Run Everywhere</a:t>
            </a:r>
            <a:endParaRPr lang="en-US" dirty="0">
              <a:solidFill>
                <a:schemeClr val="tx2">
                  <a:lumMod val="65000"/>
                  <a:lumOff val="35000"/>
                </a:schemeClr>
              </a:solidFill>
              <a:latin typeface="+mj-lt"/>
              <a:cs typeface="Mangal" pitchFamily="18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22301" y="2806700"/>
            <a:ext cx="10960100" cy="3327399"/>
          </a:xfrm>
        </p:spPr>
        <p:txBody>
          <a:bodyPr anchor="ctr">
            <a:normAutofit/>
          </a:bodyPr>
          <a:lstStyle/>
          <a:p>
            <a:r>
              <a:rPr lang="en-US" sz="5400" dirty="0"/>
              <a:t>Joseph Guadagno</a:t>
            </a:r>
          </a:p>
          <a:p>
            <a:r>
              <a:rPr lang="en-US" sz="4400" dirty="0"/>
              <a:t>jguadagno@hotmail.com</a:t>
            </a:r>
          </a:p>
          <a:p>
            <a:r>
              <a:rPr lang="en-US" sz="4400" dirty="0"/>
              <a:t>@</a:t>
            </a:r>
            <a:r>
              <a:rPr lang="en-US" sz="4400" dirty="0" err="1"/>
              <a:t>jguadagno</a:t>
            </a:r>
            <a:endParaRPr lang="en-US" sz="4400" dirty="0"/>
          </a:p>
          <a:p>
            <a:r>
              <a:rPr lang="en-US" sz="4400" dirty="0"/>
              <a:t>http://</a:t>
            </a:r>
            <a:r>
              <a:rPr lang="en-US" sz="4400" dirty="0" err="1"/>
              <a:t>jjg.me</a:t>
            </a:r>
            <a:r>
              <a:rPr lang="en-US" sz="4400" dirty="0"/>
              <a:t>/</a:t>
            </a:r>
            <a:r>
              <a:rPr lang="en-US" sz="4400" dirty="0" err="1"/>
              <a:t>aboutJJG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5500470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9311149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99374623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 err="1">
                <a:ea typeface="MS PGothic" charset="-128"/>
              </a:rPr>
              <a:t>Urls</a:t>
            </a:r>
            <a:endParaRPr lang="en-US" altLang="en-US" sz="3200" dirty="0">
              <a:ea typeface="MS PGothic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http://ionicframework.com</a:t>
            </a:r>
          </a:p>
          <a:p>
            <a:r>
              <a:rPr lang="en-US" sz="3600" dirty="0"/>
              <a:t>http://play.ionic.io</a:t>
            </a:r>
          </a:p>
          <a:p>
            <a:r>
              <a:rPr lang="en-US" sz="3600" dirty="0"/>
              <a:t>http://lab.ionic.io/</a:t>
            </a:r>
          </a:p>
          <a:p>
            <a:r>
              <a:rPr lang="en-US" sz="3600" dirty="0"/>
              <a:t>http://ionicframework.com/docs/resources/</a:t>
            </a:r>
          </a:p>
          <a:p>
            <a:r>
              <a:rPr lang="en-US" sz="3600" dirty="0"/>
              <a:t>http://market.ionic.io/ </a:t>
            </a:r>
          </a:p>
          <a:p>
            <a:r>
              <a:rPr lang="en-US" sz="3600" dirty="0"/>
              <a:t>https://github.com/microsoft/ionic-azure-conference-app </a:t>
            </a:r>
          </a:p>
        </p:txBody>
      </p:sp>
    </p:spTree>
    <p:extLst>
      <p:ext uri="{BB962C8B-B14F-4D97-AF65-F5344CB8AC3E}">
        <p14:creationId xmlns:p14="http://schemas.microsoft.com/office/powerpoint/2010/main" val="99734191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4548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About Joseph Guadagno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1100"/>
            <a:ext cx="10515600" cy="49958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Director, Technology at Quicken Loans</a:t>
            </a:r>
          </a:p>
          <a:p>
            <a:pPr marL="0" indent="0" algn="ctr">
              <a:buNone/>
            </a:pPr>
            <a:r>
              <a:rPr lang="en-US" sz="4800" dirty="0"/>
              <a:t>Organizer of Desert Code Camp</a:t>
            </a:r>
          </a:p>
          <a:p>
            <a:pPr marL="0" indent="0" algn="ctr">
              <a:buNone/>
            </a:pPr>
            <a:r>
              <a:rPr lang="en-US" sz="4800" dirty="0"/>
              <a:t>Microsoft “Developer Services” MVP</a:t>
            </a:r>
          </a:p>
          <a:p>
            <a:pPr marL="0" indent="0" algn="ctr">
              <a:buNone/>
            </a:pPr>
            <a:r>
              <a:rPr lang="en-US" sz="4800" dirty="0"/>
              <a:t>Father of 2, husband to 1</a:t>
            </a:r>
          </a:p>
        </p:txBody>
      </p:sp>
    </p:spTree>
    <p:extLst>
      <p:ext uri="{BB962C8B-B14F-4D97-AF65-F5344CB8AC3E}">
        <p14:creationId xmlns:p14="http://schemas.microsoft.com/office/powerpoint/2010/main" val="30561637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/>
          <a:lstStyle/>
          <a:p>
            <a:pPr algn="ctr"/>
            <a:r>
              <a:rPr lang="en-US" altLang="en-US" sz="2800" dirty="0">
                <a:ea typeface="MS PGothic" charset="-128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defRPr/>
            </a:pPr>
            <a:r>
              <a:rPr lang="en-US" sz="4800" dirty="0"/>
              <a:t>Build an Application</a:t>
            </a:r>
          </a:p>
          <a:p>
            <a:pPr>
              <a:defRPr/>
            </a:pPr>
            <a:r>
              <a:rPr lang="en-US" sz="4800" dirty="0"/>
              <a:t>Build an Application</a:t>
            </a:r>
          </a:p>
        </p:txBody>
      </p:sp>
    </p:spTree>
    <p:extLst>
      <p:ext uri="{BB962C8B-B14F-4D97-AF65-F5344CB8AC3E}">
        <p14:creationId xmlns:p14="http://schemas.microsoft.com/office/powerpoint/2010/main" val="2563456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US" dirty="0"/>
              <a:t>Building an Application</a:t>
            </a:r>
          </a:p>
        </p:txBody>
      </p:sp>
    </p:spTree>
    <p:extLst>
      <p:ext uri="{BB962C8B-B14F-4D97-AF65-F5344CB8AC3E}">
        <p14:creationId xmlns:p14="http://schemas.microsoft.com/office/powerpoint/2010/main" val="148389013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/>
          <a:lstStyle/>
          <a:p>
            <a:pPr algn="ctr"/>
            <a:r>
              <a:rPr lang="en-US" sz="2800" dirty="0"/>
              <a:t>Required Libraries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4400" dirty="0"/>
              <a:t>Install NPM (Node Package Manager)</a:t>
            </a:r>
          </a:p>
          <a:p>
            <a:pPr lvl="1"/>
            <a:r>
              <a:rPr lang="en-US" sz="3600" dirty="0"/>
              <a:t>http://</a:t>
            </a:r>
            <a:r>
              <a:rPr lang="en-US" sz="3600" dirty="0" err="1"/>
              <a:t>nodejs.org</a:t>
            </a:r>
            <a:endParaRPr lang="en-US" sz="4000" dirty="0"/>
          </a:p>
          <a:p>
            <a:r>
              <a:rPr lang="en-US" sz="4400" dirty="0"/>
              <a:t>Install Ionic</a:t>
            </a:r>
          </a:p>
          <a:p>
            <a:pPr marL="292608" lvl="1" indent="0">
              <a:buNone/>
            </a:pPr>
            <a:r>
              <a:rPr lang="en-US" sz="3600" dirty="0" err="1">
                <a:latin typeface="Source Code Pro" charset="0"/>
                <a:ea typeface="Source Code Pro" charset="0"/>
                <a:cs typeface="Source Code Pro" charset="0"/>
              </a:rPr>
              <a:t>npm</a:t>
            </a:r>
            <a:r>
              <a:rPr lang="en-US" sz="3600" dirty="0">
                <a:latin typeface="Source Code Pro" charset="0"/>
                <a:ea typeface="Source Code Pro" charset="0"/>
                <a:cs typeface="Source Code Pro" charset="0"/>
              </a:rPr>
              <a:t> install –g ionic</a:t>
            </a:r>
          </a:p>
          <a:p>
            <a:r>
              <a:rPr lang="en-US" sz="4400" dirty="0"/>
              <a:t>Install Cordova</a:t>
            </a:r>
          </a:p>
          <a:p>
            <a:pPr marL="292608" lvl="1" indent="0">
              <a:buNone/>
            </a:pPr>
            <a:r>
              <a:rPr lang="en-US" sz="3600" dirty="0" err="1">
                <a:latin typeface="Source Code Pro" charset="0"/>
                <a:ea typeface="Source Code Pro" charset="0"/>
                <a:cs typeface="Source Code Pro" charset="0"/>
              </a:rPr>
              <a:t>npm</a:t>
            </a:r>
            <a:r>
              <a:rPr lang="en-US" sz="3600" dirty="0">
                <a:latin typeface="Source Code Pro" charset="0"/>
                <a:ea typeface="Source Code Pro" charset="0"/>
                <a:cs typeface="Source Code Pro" charset="0"/>
              </a:rPr>
              <a:t> install –g </a:t>
            </a:r>
            <a:r>
              <a:rPr lang="en-US" sz="3600" dirty="0" err="1">
                <a:latin typeface="Source Code Pro" charset="0"/>
                <a:ea typeface="Source Code Pro" charset="0"/>
                <a:cs typeface="Source Code Pro" charset="0"/>
              </a:rPr>
              <a:t>cordova</a:t>
            </a:r>
            <a:endParaRPr lang="en-US" sz="3600" dirty="0">
              <a:latin typeface="Source Code Pro" charset="0"/>
              <a:ea typeface="Source Code Pro" charset="0"/>
              <a:cs typeface="Source Code Pro" charset="0"/>
            </a:endParaRPr>
          </a:p>
          <a:p>
            <a:pPr marL="292608" lvl="1" indent="0">
              <a:buNone/>
            </a:pPr>
            <a:r>
              <a:rPr lang="en-US" sz="3600" dirty="0" err="1">
                <a:latin typeface="Source Code Pro" charset="0"/>
                <a:ea typeface="Source Code Pro" charset="0"/>
                <a:cs typeface="Source Code Pro" charset="0"/>
              </a:rPr>
              <a:t>npm</a:t>
            </a:r>
            <a:r>
              <a:rPr lang="en-US" sz="3600" dirty="0">
                <a:latin typeface="Source Code Pro" charset="0"/>
                <a:ea typeface="Source Code Pro" charset="0"/>
                <a:cs typeface="Source Code Pro" charset="0"/>
              </a:rPr>
              <a:t> install –g ionic </a:t>
            </a:r>
            <a:r>
              <a:rPr lang="en-US" sz="3600" dirty="0" err="1">
                <a:latin typeface="Source Code Pro" charset="0"/>
                <a:ea typeface="Source Code Pro" charset="0"/>
                <a:cs typeface="Source Code Pro" charset="0"/>
              </a:rPr>
              <a:t>cordova</a:t>
            </a:r>
            <a:endParaRPr lang="en-US" sz="3600" dirty="0">
              <a:latin typeface="Source Code Pro" charset="0"/>
              <a:ea typeface="Source Code Pro" charset="0"/>
              <a:cs typeface="Source Code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0674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/>
          <a:lstStyle/>
          <a:p>
            <a:pPr algn="ctr"/>
            <a:r>
              <a:rPr lang="en-US" sz="2800" dirty="0"/>
              <a:t>Create the Application Shell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Source Code Pro" charset="0"/>
                <a:ea typeface="Source Code Pro" charset="0"/>
                <a:cs typeface="Source Code Pro" charset="0"/>
              </a:rPr>
              <a:t>ionic start </a:t>
            </a:r>
          </a:p>
          <a:p>
            <a:pPr marL="0" indent="0">
              <a:buNone/>
            </a:pPr>
            <a:r>
              <a:rPr lang="en-US" sz="4400" dirty="0">
                <a:latin typeface="Source Code Pro" charset="0"/>
                <a:ea typeface="Source Code Pro" charset="0"/>
                <a:cs typeface="Source Code Pro" charset="0"/>
              </a:rPr>
              <a:t>&lt;</a:t>
            </a:r>
            <a:r>
              <a:rPr lang="en-US" sz="4400" dirty="0" err="1">
                <a:latin typeface="Source Code Pro" charset="0"/>
                <a:ea typeface="Source Code Pro" charset="0"/>
                <a:cs typeface="Source Code Pro" charset="0"/>
              </a:rPr>
              <a:t>projectName</a:t>
            </a:r>
            <a:r>
              <a:rPr lang="en-US" sz="4400" dirty="0">
                <a:latin typeface="Source Code Pro" charset="0"/>
                <a:ea typeface="Source Code Pro" charset="0"/>
                <a:cs typeface="Source Code Pro" charset="0"/>
              </a:rPr>
              <a:t>&gt; &lt;</a:t>
            </a:r>
            <a:r>
              <a:rPr lang="en-US" sz="4400" dirty="0" err="1">
                <a:latin typeface="Source Code Pro" charset="0"/>
                <a:ea typeface="Source Code Pro" charset="0"/>
                <a:cs typeface="Source Code Pro" charset="0"/>
              </a:rPr>
              <a:t>templateName</a:t>
            </a:r>
            <a:r>
              <a:rPr lang="en-US" sz="4400" dirty="0">
                <a:latin typeface="Source Code Pro" charset="0"/>
                <a:ea typeface="Source Code Pro" charset="0"/>
                <a:cs typeface="Source Code Pro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54387698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/>
          <a:lstStyle/>
          <a:p>
            <a:pPr algn="ctr"/>
            <a:r>
              <a:rPr lang="en-US" sz="2800" dirty="0"/>
              <a:t>Ionic Templates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73147"/>
              </p:ext>
            </p:extLst>
          </p:nvPr>
        </p:nvGraphicFramePr>
        <p:xfrm>
          <a:off x="838200" y="2080101"/>
          <a:ext cx="10515600" cy="310896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dirty="0"/>
                        <a:t>Template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Url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tabs </a:t>
                      </a:r>
                      <a:r>
                        <a:rPr lang="en-US" sz="2800" baseline="300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https://github.com/ionic-team/ionic-starter-tabs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/>
                        <a:t>sidemenu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https://github.com/ionic-team/ionic-starter-sidemenu</a:t>
                      </a:r>
                      <a:endParaRPr lang="en-US" sz="2800" dirty="0">
                        <a:hlinkClick r:id="rId3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blank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https://github.com/ionic-team/ionic-starter-blank</a:t>
                      </a:r>
                      <a:endParaRPr lang="en-US" sz="2800" dirty="0">
                        <a:hlinkClick r:id="rId3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super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https://github.com/ionic-team/ionic-starter-super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https://github.com/ionic-team/ionic-starter-tutorial</a:t>
                      </a:r>
                      <a:endParaRPr lang="en-US" sz="2800" dirty="0">
                        <a:hlinkClick r:id="rId3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73220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Build an Application</a:t>
            </a:r>
          </a:p>
        </p:txBody>
      </p:sp>
    </p:spTree>
    <p:extLst>
      <p:ext uri="{BB962C8B-B14F-4D97-AF65-F5344CB8AC3E}">
        <p14:creationId xmlns:p14="http://schemas.microsoft.com/office/powerpoint/2010/main" val="58492793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22301" y="762000"/>
            <a:ext cx="10960100" cy="5372099"/>
          </a:xfrm>
        </p:spPr>
        <p:txBody>
          <a:bodyPr anchor="ctr">
            <a:normAutofit/>
          </a:bodyPr>
          <a:lstStyle/>
          <a:p>
            <a:r>
              <a:rPr lang="en-US" sz="5400" dirty="0"/>
              <a:t>Joseph Guadagno</a:t>
            </a:r>
          </a:p>
          <a:p>
            <a:r>
              <a:rPr lang="en-US" sz="4400" dirty="0"/>
              <a:t>jguadagno@hotmail.com</a:t>
            </a:r>
          </a:p>
          <a:p>
            <a:r>
              <a:rPr lang="en-US" sz="4400" dirty="0"/>
              <a:t>@</a:t>
            </a:r>
            <a:r>
              <a:rPr lang="en-US" sz="4400" dirty="0" err="1"/>
              <a:t>jguadagno</a:t>
            </a:r>
            <a:endParaRPr lang="en-US" sz="4400" dirty="0"/>
          </a:p>
          <a:p>
            <a:r>
              <a:rPr lang="en-US" sz="4400" dirty="0"/>
              <a:t>http://</a:t>
            </a:r>
            <a:r>
              <a:rPr lang="en-US" sz="4400" dirty="0" err="1"/>
              <a:t>jjg.me</a:t>
            </a:r>
            <a:r>
              <a:rPr lang="en-US" sz="4400" dirty="0"/>
              <a:t>/</a:t>
            </a:r>
            <a:r>
              <a:rPr lang="en-US" sz="4400" dirty="0" err="1"/>
              <a:t>aboutJJG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623025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Vintersection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gradFill rotWithShape="1">
          <a:gsLst>
            <a:gs pos="0">
              <a:srgbClr val="A4D289"/>
            </a:gs>
            <a:gs pos="100000">
              <a:schemeClr val="bg1"/>
            </a:gs>
          </a:gsLst>
          <a:lin ang="5400000" scaled="1"/>
        </a:gradFill>
        <a:ln w="9525" algn="ctr">
          <a:solidFill>
            <a:schemeClr val="tx1"/>
          </a:solidFill>
          <a:miter lim="800000"/>
          <a:headEnd/>
          <a:tailEnd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anchor="ctr"/>
      <a:lstStyle>
        <a:defPPr>
          <a:defRPr sz="2000" dirty="0">
            <a:latin typeface="Tekton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A4D289"/>
            </a:gs>
            <a:gs pos="100000">
              <a:schemeClr val="bg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anchor="ctr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600" b="1" i="0" u="none" strike="noStrike" baseline="0">
            <a:solidFill>
              <a:schemeClr val="tx1">
                <a:alpha val="100000"/>
              </a:schemeClr>
            </a:solidFill>
            <a:effectLst/>
            <a:latin typeface="Arial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none">
        <a:spAutoFit/>
      </a:bodyPr>
      <a:lstStyle>
        <a:defPPr>
          <a:defRPr sz="1800" dirty="0">
            <a:solidFill>
              <a:srgbClr val="002060"/>
            </a:solidFill>
            <a:latin typeface="Tekton Pro" pitchFamily="34" charset="0"/>
          </a:defRPr>
        </a:defPPr>
      </a:lstStyle>
    </a:tx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65B9DCC8F7FB4A82840FBDE1FC983A" ma:contentTypeVersion="0" ma:contentTypeDescription="Create a new document." ma:contentTypeScope="" ma:versionID="ecd0916681f32cda70880b341f4a891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EB1AF8-B785-4B22-89EC-168618F34A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D498799-B0FC-4B7A-8396-BFC34D805990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685463B-57CE-4CE4-B1CF-FE44EB79BF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DEVintersection</Template>
  <TotalTime>1382</TotalTime>
  <Words>248</Words>
  <Application>Microsoft Office PowerPoint</Application>
  <PresentationFormat>Widescreen</PresentationFormat>
  <Paragraphs>69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Myriad Pro</vt:lpstr>
      <vt:lpstr>Source Code Pro</vt:lpstr>
      <vt:lpstr>Verdana</vt:lpstr>
      <vt:lpstr>Wingdings</vt:lpstr>
      <vt:lpstr>DEVintersection</vt:lpstr>
      <vt:lpstr>Office Theme</vt:lpstr>
      <vt:lpstr>Write Once, Run Everywhere</vt:lpstr>
      <vt:lpstr>About Joseph Guadagno</vt:lpstr>
      <vt:lpstr>Agenda</vt:lpstr>
      <vt:lpstr>Building an Application</vt:lpstr>
      <vt:lpstr>Required Libraries</vt:lpstr>
      <vt:lpstr>Create the Application Shell</vt:lpstr>
      <vt:lpstr>Ionic Templates</vt:lpstr>
      <vt:lpstr>Let’s Build an Application</vt:lpstr>
      <vt:lpstr>PowerPoint Presentation</vt:lpstr>
      <vt:lpstr>Questions?</vt:lpstr>
      <vt:lpstr>References</vt:lpstr>
      <vt:lpstr>Urls</vt:lpstr>
    </vt:vector>
  </TitlesOfParts>
  <Company>Quicken Loans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DEVintersection  Introduction to jQuery Mobile</dc:title>
  <dc:subject>From raw Ajax to ASP.NET</dc:subject>
  <dc:creator>Guadagno, Joe</dc:creator>
  <cp:lastModifiedBy>Joseph Guadagno</cp:lastModifiedBy>
  <cp:revision>43</cp:revision>
  <cp:lastPrinted>2012-12-21T20:05:00Z</cp:lastPrinted>
  <dcterms:created xsi:type="dcterms:W3CDTF">2014-04-15T14:15:16Z</dcterms:created>
  <dcterms:modified xsi:type="dcterms:W3CDTF">2019-06-11T23:14:08Z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0x0101003865B9DCC8F7FB4A82840FBDE1FC983A</vt:lpwstr>
  </property>
  <property fmtid="{D5CDD505-2E9C-101B-9397-08002B2CF9AE}" pid="3" name="MSIP_Label_807724ff-9999-494f-b257-05dacc46ac87_Enabled">
    <vt:lpwstr>True</vt:lpwstr>
  </property>
  <property fmtid="{D5CDD505-2E9C-101B-9397-08002B2CF9AE}" pid="4" name="MSIP_Label_807724ff-9999-494f-b257-05dacc46ac87_Ref">
    <vt:lpwstr>https://api.informationprotection.azure.com/api/e58c8e81-abd8-48a8-929d-eb67611b83bd</vt:lpwstr>
  </property>
  <property fmtid="{D5CDD505-2E9C-101B-9397-08002B2CF9AE}" pid="5" name="MSIP_Label_807724ff-9999-494f-b257-05dacc46ac87_AssignedBy">
    <vt:lpwstr>joeguadagno@quickenloans.com</vt:lpwstr>
  </property>
  <property fmtid="{D5CDD505-2E9C-101B-9397-08002B2CF9AE}" pid="6" name="MSIP_Label_807724ff-9999-494f-b257-05dacc46ac87_DateCreated">
    <vt:lpwstr>2017-09-30T06:40:43.6649419-07:00</vt:lpwstr>
  </property>
  <property fmtid="{D5CDD505-2E9C-101B-9397-08002B2CF9AE}" pid="7" name="MSIP_Label_807724ff-9999-494f-b257-05dacc46ac87_Name">
    <vt:lpwstr>Wide Open</vt:lpwstr>
  </property>
  <property fmtid="{D5CDD505-2E9C-101B-9397-08002B2CF9AE}" pid="8" name="MSIP_Label_807724ff-9999-494f-b257-05dacc46ac87_Extended_MSFT_Method">
    <vt:lpwstr>Automatic</vt:lpwstr>
  </property>
  <property fmtid="{D5CDD505-2E9C-101B-9397-08002B2CF9AE}" pid="9" name="Sensitivity">
    <vt:lpwstr>Wide Open</vt:lpwstr>
  </property>
</Properties>
</file>