
<file path=[Content_Types].xml><?xml version="1.0" encoding="utf-8"?>
<Types xmlns="http://schemas.openxmlformats.org/package/2006/content-types">
  <Default ContentType="application/xml" Extension="xml"/>
  <Default ContentType="application/vnd.openxmlformats-package.relationships+xml" Extension="rels"/>
  <Default ContentType="image/png" Extension="png"/>
  <Override ContentType="application/vnd.openxmlformats-officedocument.presentationml.presentation.main+xml" PartName="/ppt/presentation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slide+xml" PartName="/ppt/slides/slide92.xml"/>
  <Override ContentType="application/vnd.openxmlformats-officedocument.presentationml.slide+xml" PartName="/ppt/slides/slide93.xml"/>
  <Override ContentType="application/vnd.openxmlformats-officedocument.presentationml.slide+xml" PartName="/ppt/slides/slide94.xml"/>
  <Override ContentType="application/vnd.openxmlformats-officedocument.presentationml.slide+xml" PartName="/ppt/slides/slide95.xml"/>
  <Override ContentType="application/vnd.openxmlformats-officedocument.presentationml.slide+xml" PartName="/ppt/slides/slide96.xml"/>
  <Override ContentType="application/vnd.openxmlformats-officedocument.presentationml.slide+xml" PartName="/ppt/slides/slide97.xml"/>
  <Override ContentType="application/vnd.openxmlformats-officedocument.presentationml.slide+xml" PartName="/ppt/slides/slide98.xml"/>
  <Override ContentType="application/vnd.openxmlformats-officedocument.presentationml.slide+xml" PartName="/ppt/slides/slide99.xml"/>
  <Override ContentType="application/vnd.openxmlformats-officedocument.presentationml.slide+xml" PartName="/ppt/slides/slide100.xml"/>
  <Override ContentType="application/vnd.openxmlformats-officedocument.presentationml.slide+xml" PartName="/ppt/slides/slide101.xml"/>
  <Override ContentType="application/vnd.openxmlformats-officedocument.presentationml.slide+xml" PartName="/ppt/slides/slide102.xml"/>
  <Override ContentType="application/vnd.openxmlformats-officedocument.presentationml.slide+xml" PartName="/ppt/slides/slide103.xml"/>
  <Override ContentType="application/vnd.openxmlformats-officedocument.presentationml.slide+xml" PartName="/ppt/slides/slide104.xml"/>
  <Override ContentType="application/vnd.openxmlformats-officedocument.presentationml.slide+xml" PartName="/ppt/slides/slide105.xml"/>
  <Override ContentType="application/vnd.openxmlformats-officedocument.presentationml.slide+xml" PartName="/ppt/slides/slide106.xml"/>
  <Override ContentType="application/vnd.openxmlformats-officedocument.presentationml.slide+xml" PartName="/ppt/slides/slide107.xml"/>
  <Override ContentType="application/vnd.openxmlformats-officedocument.presentationml.slide+xml" PartName="/ppt/slides/slide108.xml"/>
  <Override ContentType="application/vnd.openxmlformats-officedocument.presentationml.slide+xml" PartName="/ppt/slides/slide109.xml"/>
  <Override ContentType="application/vnd.openxmlformats-officedocument.presentationml.slide+xml" PartName="/ppt/slides/slide110.xml"/>
  <Override ContentType="application/vnd.openxmlformats-officedocument.presentationml.slide+xml" PartName="/ppt/slides/slide111.xml"/>
  <Override ContentType="application/vnd.openxmlformats-officedocument.presentationml.slide+xml" PartName="/ppt/slides/slide112.xml"/>
  <Override ContentType="application/vnd.openxmlformats-officedocument.presentationml.slide+xml" PartName="/ppt/slides/slide113.xml"/>
  <Override ContentType="application/vnd.openxmlformats-officedocument.presentationml.slide+xml" PartName="/ppt/slides/slide114.xml"/>
  <Override ContentType="application/vnd.openxmlformats-officedocument.presentationml.slide+xml" PartName="/ppt/slides/slide115.xml"/>
  <Override ContentType="application/vnd.openxmlformats-officedocument.presentationml.slide+xml" PartName="/ppt/slides/slide116.xml"/>
  <Override ContentType="application/vnd.openxmlformats-officedocument.presentationml.slide+xml" PartName="/ppt/slides/slide117.xml"/>
  <Override ContentType="application/vnd.openxmlformats-officedocument.presentationml.slide+xml" PartName="/ppt/slides/slide118.xml"/>
  <Override ContentType="application/vnd.openxmlformats-officedocument.presentationml.slide+xml" PartName="/ppt/slides/slide119.xml"/>
  <Override ContentType="application/vnd.openxmlformats-officedocument.presentationml.slide+xml" PartName="/ppt/slides/slide120.xml"/>
  <Override ContentType="application/vnd.openxmlformats-officedocument.presentationml.slide+xml" PartName="/ppt/slides/slide121.xml"/>
  <Override ContentType="application/vnd.openxmlformats-officedocument.presentationml.slide+xml" PartName="/ppt/slides/slide122.xml"/>
  <Override ContentType="application/vnd.openxmlformats-officedocument.presentationml.slide+xml" PartName="/ppt/slides/slide123.xml"/>
  <Override ContentType="application/vnd.openxmlformats-officedocument.presentationml.slide+xml" PartName="/ppt/slides/slide124.xml"/>
  <Override ContentType="application/vnd.openxmlformats-officedocument.presentationml.slide+xml" PartName="/ppt/slides/slide125.xml"/>
  <Override ContentType="application/vnd.openxmlformats-officedocument.presentationml.slide+xml" PartName="/ppt/slides/slide126.xml"/>
  <Override ContentType="application/vnd.openxmlformats-officedocument.presentationml.slide+xml" PartName="/ppt/slides/slide127.xml"/>
  <Override ContentType="application/vnd.openxmlformats-officedocument.presentationml.slide+xml" PartName="/ppt/slides/slide128.xml"/>
  <Override ContentType="application/vnd.openxmlformats-officedocument.presentationml.slide+xml" PartName="/ppt/slides/slide129.xml"/>
  <Override ContentType="application/vnd.openxmlformats-officedocument.presentationml.slide+xml" PartName="/ppt/slides/slide130.xml"/>
  <Override ContentType="application/vnd.openxmlformats-officedocument.presentationml.slide+xml" PartName="/ppt/slides/slide131.xml"/>
  <Override ContentType="application/vnd.openxmlformats-officedocument.presentationml.slide+xml" PartName="/ppt/slides/slide132.xml"/>
  <Override ContentType="application/vnd.openxmlformats-officedocument.presentationml.slide+xml" PartName="/ppt/slides/slide133.xml"/>
  <Override ContentType="application/vnd.openxmlformats-officedocument.presentationml.slide+xml" PartName="/ppt/slides/slide134.xml"/>
  <Override ContentType="application/vnd.openxmlformats-officedocument.presentationml.slide+xml" PartName="/ppt/slides/slide135.xml"/>
  <Override ContentType="application/vnd.openxmlformats-officedocument.presentationml.slide+xml" PartName="/ppt/slides/slide136.xml"/>
  <Override ContentType="application/vnd.openxmlformats-officedocument.presentationml.slide+xml" PartName="/ppt/slides/slide137.xml"/>
  <Override ContentType="application/vnd.openxmlformats-officedocument.presentationml.slide+xml" PartName="/ppt/slides/slide138.xml"/>
  <Override ContentType="application/vnd.openxmlformats-officedocument.presentationml.slide+xml" PartName="/ppt/slides/slide139.xml"/>
  <Override ContentType="application/vnd.openxmlformats-officedocument.presentationml.slide+xml" PartName="/ppt/slides/slide140.xml"/>
  <Override ContentType="application/vnd.openxmlformats-officedocument.presentationml.slide+xml" PartName="/ppt/slides/slide141.xml"/>
  <Override ContentType="application/vnd.openxmlformats-officedocument.presentationml.slide+xml" PartName="/ppt/slides/slide142.xml"/>
  <Override ContentType="application/vnd.openxmlformats-officedocument.presentationml.slide+xml" PartName="/ppt/slides/slide143.xml"/>
  <Override ContentType="application/vnd.openxmlformats-officedocument.presentationml.slide+xml" PartName="/ppt/slides/slide144.xml"/>
  <Override ContentType="application/vnd.openxmlformats-officedocument.presentationml.slide+xml" PartName="/ppt/slides/slide145.xml"/>
  <Override ContentType="application/vnd.openxmlformats-officedocument.presentationml.slide+xml" PartName="/ppt/slides/slide146.xml"/>
  <Override ContentType="application/vnd.openxmlformats-officedocument.presentationml.slide+xml" PartName="/ppt/slides/slide147.xml"/>
  <Override ContentType="application/vnd.openxmlformats-officedocument.presentationml.slide+xml" PartName="/ppt/slides/slide148.xml"/>
  <Override ContentType="application/vnd.openxmlformats-officedocument.presentationml.slide+xml" PartName="/ppt/slides/slide149.xml"/>
  <Override ContentType="application/vnd.openxmlformats-officedocument.presentationml.slide+xml" PartName="/ppt/slides/slide150.xml"/>
  <Override ContentType="application/vnd.openxmlformats-officedocument.presentationml.slide+xml" PartName="/ppt/slides/slide151.xml"/>
  <Override ContentType="application/vnd.openxmlformats-officedocument.presentationml.slide+xml" PartName="/ppt/slides/slide152.xml"/>
  <Override ContentType="application/vnd.openxmlformats-officedocument.presentationml.slide+xml" PartName="/ppt/slides/slide153.xml"/>
  <Override ContentType="application/vnd.openxmlformats-officedocument.presentationml.slide+xml" PartName="/ppt/slides/slide154.xml"/>
  <Override ContentType="application/vnd.openxmlformats-officedocument.presentationml.slide+xml" PartName="/ppt/slides/slide155.xml"/>
  <Override ContentType="application/vnd.openxmlformats-officedocument.presentationml.slide+xml" PartName="/ppt/slides/slide156.xml"/>
  <Override ContentType="application/vnd.openxmlformats-officedocument.presentationml.slide+xml" PartName="/ppt/slides/slide157.xml"/>
  <Override ContentType="application/vnd.openxmlformats-officedocument.presentationml.slide+xml" PartName="/ppt/slides/slide158.xml"/>
  <Override ContentType="application/vnd.openxmlformats-officedocument.presentationml.slide+xml" PartName="/ppt/slides/slide159.xml"/>
  <Override ContentType="application/vnd.openxmlformats-officedocument.presentationml.slide+xml" PartName="/ppt/slides/slide160.xml"/>
  <Override ContentType="application/vnd.openxmlformats-officedocument.presentationml.slide+xml" PartName="/ppt/slides/slide161.xml"/>
  <Override ContentType="application/vnd.openxmlformats-officedocument.presentationml.slide+xml" PartName="/ppt/slides/slide162.xml"/>
  <Override ContentType="application/vnd.openxmlformats-officedocument.presentationml.slide+xml" PartName="/ppt/slides/slide163.xml"/>
  <Override ContentType="application/vnd.openxmlformats-officedocument.presentationml.slide+xml" PartName="/ppt/slides/slide164.xml"/>
  <Override ContentType="application/vnd.openxmlformats-officedocument.presentationml.slide+xml" PartName="/ppt/slides/slide165.xml"/>
  <Override ContentType="application/vnd.openxmlformats-officedocument.presentationml.slide+xml" PartName="/ppt/slides/slide166.xml"/>
  <Override ContentType="application/vnd.openxmlformats-officedocument.presentationml.slide+xml" PartName="/ppt/slides/slide167.xml"/>
  <Override ContentType="application/vnd.openxmlformats-officedocument.presentationml.slide+xml" PartName="/ppt/slides/slide168.xml"/>
  <Override ContentType="application/vnd.openxmlformats-officedocument.presentationml.slide+xml" PartName="/ppt/slides/slide169.xml"/>
  <Override ContentType="application/vnd.openxmlformats-officedocument.presentationml.slide+xml" PartName="/ppt/slides/slide170.xml"/>
  <Override ContentType="application/vnd.openxmlformats-officedocument.presentationml.slide+xml" PartName="/ppt/slides/slide171.xml"/>
  <Override ContentType="application/vnd.openxmlformats-officedocument.presentationml.slide+xml" PartName="/ppt/slides/slide172.xml"/>
  <Override ContentType="application/vnd.openxmlformats-officedocument.presentationml.slide+xml" PartName="/ppt/slides/slide173.xml"/>
  <Override ContentType="application/vnd.openxmlformats-officedocument.presentationml.slide+xml" PartName="/ppt/slides/slide174.xml"/>
  <Override ContentType="application/vnd.openxmlformats-officedocument.presentationml.slide+xml" PartName="/ppt/slides/slide175.xml"/>
  <Override ContentType="application/vnd.openxmlformats-officedocument.presentationml.slide+xml" PartName="/ppt/slides/slide176.xml"/>
  <Override ContentType="application/vnd.openxmlformats-officedocument.presentationml.slide+xml" PartName="/ppt/slides/slide177.xml"/>
  <Override ContentType="application/vnd.openxmlformats-officedocument.presentationml.slide+xml" PartName="/ppt/slides/slide178.xml"/>
  <Override ContentType="application/vnd.openxmlformats-officedocument.presentationml.slide+xml" PartName="/ppt/slides/slide179.xml"/>
  <Override ContentType="application/vnd.openxmlformats-officedocument.presentationml.slide+xml" PartName="/ppt/slides/slide180.xml"/>
  <Override ContentType="application/vnd.openxmlformats-officedocument.presentationml.slide+xml" PartName="/ppt/slides/slide181.xml"/>
  <Override ContentType="application/vnd.openxmlformats-officedocument.presentationml.slide+xml" PartName="/ppt/slides/slide182.xml"/>
  <Override ContentType="application/vnd.openxmlformats-officedocument.presentationml.slide+xml" PartName="/ppt/slides/slide183.xml"/>
  <Override ContentType="application/vnd.openxmlformats-officedocument.presentationml.slide+xml" PartName="/ppt/slides/slide184.xml"/>
  <Override ContentType="application/vnd.openxmlformats-officedocument.presentationml.slide+xml" PartName="/ppt/slides/slide185.xml"/>
  <Override ContentType="application/vnd.openxmlformats-officedocument.presentationml.slide+xml" PartName="/ppt/slides/slide186.xml"/>
  <Override ContentType="application/vnd.openxmlformats-officedocument.presentationml.slide+xml" PartName="/ppt/slides/slide187.xml"/>
  <Override ContentType="application/vnd.openxmlformats-officedocument.presentationml.slide+xml" PartName="/ppt/slides/slide188.xml"/>
  <Override ContentType="application/vnd.openxmlformats-officedocument.presentationml.slide+xml" PartName="/ppt/slides/slide189.xml"/>
  <Override ContentType="application/vnd.openxmlformats-officedocument.presentationml.slide+xml" PartName="/ppt/slides/slide190.xml"/>
  <Override ContentType="application/vnd.openxmlformats-officedocument.presentationml.slide+xml" PartName="/ppt/slides/slide191.xml"/>
  <Override ContentType="application/vnd.openxmlformats-officedocument.presentationml.slide+xml" PartName="/ppt/slides/slide192.xml"/>
  <Override ContentType="application/vnd.openxmlformats-officedocument.presentationml.slide+xml" PartName="/ppt/slides/slide193.xml"/>
  <Override ContentType="application/vnd.openxmlformats-officedocument.presentationml.slide+xml" PartName="/ppt/slides/slide194.xml"/>
  <Override ContentType="application/vnd.openxmlformats-officedocument.presentationml.slide+xml" PartName="/ppt/slides/slide195.xml"/>
  <Override ContentType="application/vnd.openxmlformats-officedocument.presentationml.slide+xml" PartName="/ppt/slides/slide196.xml"/>
  <Override ContentType="application/vnd.openxmlformats-officedocument.presentationml.slide+xml" PartName="/ppt/slides/slide197.xml"/>
  <Override ContentType="application/vnd.openxmlformats-officedocument.presentationml.slide+xml" PartName="/ppt/slides/slide198.xml"/>
  <Override ContentType="application/vnd.openxmlformats-officedocument.presentationml.slide+xml" PartName="/ppt/slides/slide199.xml"/>
  <Override ContentType="application/vnd.openxmlformats-officedocument.presentationml.slide+xml" PartName="/ppt/slides/slide200.xml"/>
  <Override ContentType="application/vnd.openxmlformats-officedocument.presentationml.slide+xml" PartName="/ppt/slides/slide201.xml"/>
  <Override ContentType="application/vnd.openxmlformats-officedocument.presentationml.slide+xml" PartName="/ppt/slides/slide202.xml"/>
  <Override ContentType="application/vnd.openxmlformats-officedocument.presentationml.slide+xml" PartName="/ppt/slides/slide203.xml"/>
  <Override ContentType="application/vnd.openxmlformats-officedocument.presentationml.slide+xml" PartName="/ppt/slides/slide204.xml"/>
  <Override ContentType="application/vnd.openxmlformats-officedocument.presentationml.slide+xml" PartName="/ppt/slides/slide205.xml"/>
  <Override ContentType="application/vnd.openxmlformats-officedocument.presentationml.slide+xml" PartName="/ppt/slides/slide206.xml"/>
  <Override ContentType="application/vnd.openxmlformats-officedocument.presentationml.slide+xml" PartName="/ppt/slides/slide207.xml"/>
  <Override ContentType="application/vnd.openxmlformats-officedocument.presentationml.slide+xml" PartName="/ppt/slides/slide208.xml"/>
  <Override ContentType="application/vnd.openxmlformats-officedocument.presentationml.slide+xml" PartName="/ppt/slides/slide209.xml"/>
  <Override ContentType="application/vnd.openxmlformats-officedocument.presentationml.slide+xml" PartName="/ppt/slides/slide210.xml"/>
  <Override ContentType="application/vnd.openxmlformats-officedocument.presentationml.slide+xml" PartName="/ppt/slides/slide211.xml"/>
  <Override ContentType="application/vnd.openxmlformats-officedocument.presentationml.slide+xml" PartName="/ppt/slides/slide212.xml"/>
  <Override ContentType="application/vnd.openxmlformats-officedocument.presentationml.slide+xml" PartName="/ppt/slides/slide213.xml"/>
  <Override ContentType="application/vnd.openxmlformats-officedocument.presentationml.presProps+xml" PartName="/ppt/presProps.xml"/>
  <Override ContentType="application/vnd.openxmlformats-officedocument.presentationml.viewProps+xml" PartName="/ppt/viewProps.xml"/>
  <Override ContentType="application/vnd.openxmlformats-officedocument.theme+xml" PartName="/ppt/theme/theme1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package.core-properties+xml" PartName="/docProps/core.xml"/>
  <Override ContentType="application/vnd.openxmlformats-officedocument.extended-properties+xml" PartName="/docProps/app.xml"/>
</Types>
</file>

<file path=_rels/.rels><?xml version="1.0" encoding="UTF-8" standalone="yes"?>
<Relationships xmlns="http://schemas.openxmlformats.org/package/2006/relationships">
  <Relationship Id="rId1" Target="ppt/presentation.xml" Type="http://schemas.openxmlformats.org/officeDocument/2006/relationships/officeDocument"/>
  <Relationship Id="rId2" Target="docProps/core.xml" Type="http://schemas.openxmlformats.org/package/2006/relationships/metadata/core-properties"/>
  <Relationship Id="rId3" Target="docProps/app.xml" Type="http://schemas.openxmlformats.org/officeDocument/2006/relationships/extended-properties"/>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  <p:sldId id="351" r:id="rId101"/>
    <p:sldId id="352" r:id="rId102"/>
    <p:sldId id="353" r:id="rId103"/>
    <p:sldId id="354" r:id="rId104"/>
    <p:sldId id="355" r:id="rId105"/>
    <p:sldId id="356" r:id="rId106"/>
    <p:sldId id="357" r:id="rId107"/>
    <p:sldId id="358" r:id="rId108"/>
    <p:sldId id="359" r:id="rId109"/>
    <p:sldId id="360" r:id="rId110"/>
    <p:sldId id="361" r:id="rId111"/>
    <p:sldId id="362" r:id="rId112"/>
    <p:sldId id="363" r:id="rId113"/>
    <p:sldId id="364" r:id="rId114"/>
    <p:sldId id="365" r:id="rId115"/>
    <p:sldId id="366" r:id="rId116"/>
    <p:sldId id="367" r:id="rId117"/>
    <p:sldId id="368" r:id="rId118"/>
    <p:sldId id="369" r:id="rId119"/>
    <p:sldId id="370" r:id="rId120"/>
    <p:sldId id="371" r:id="rId121"/>
    <p:sldId id="372" r:id="rId122"/>
    <p:sldId id="373" r:id="rId123"/>
    <p:sldId id="374" r:id="rId124"/>
    <p:sldId id="375" r:id="rId125"/>
    <p:sldId id="376" r:id="rId126"/>
    <p:sldId id="377" r:id="rId127"/>
    <p:sldId id="378" r:id="rId128"/>
    <p:sldId id="379" r:id="rId129"/>
    <p:sldId id="380" r:id="rId130"/>
    <p:sldId id="381" r:id="rId131"/>
    <p:sldId id="382" r:id="rId132"/>
    <p:sldId id="383" r:id="rId133"/>
    <p:sldId id="384" r:id="rId134"/>
    <p:sldId id="385" r:id="rId135"/>
    <p:sldId id="386" r:id="rId136"/>
    <p:sldId id="387" r:id="rId137"/>
    <p:sldId id="388" r:id="rId138"/>
    <p:sldId id="389" r:id="rId139"/>
    <p:sldId id="390" r:id="rId140"/>
    <p:sldId id="391" r:id="rId141"/>
    <p:sldId id="392" r:id="rId142"/>
    <p:sldId id="393" r:id="rId143"/>
    <p:sldId id="394" r:id="rId144"/>
    <p:sldId id="395" r:id="rId145"/>
    <p:sldId id="396" r:id="rId146"/>
    <p:sldId id="397" r:id="rId147"/>
    <p:sldId id="398" r:id="rId148"/>
    <p:sldId id="399" r:id="rId149"/>
    <p:sldId id="400" r:id="rId150"/>
    <p:sldId id="401" r:id="rId151"/>
    <p:sldId id="402" r:id="rId152"/>
    <p:sldId id="403" r:id="rId153"/>
    <p:sldId id="404" r:id="rId154"/>
    <p:sldId id="405" r:id="rId155"/>
    <p:sldId id="406" r:id="rId156"/>
    <p:sldId id="407" r:id="rId157"/>
    <p:sldId id="408" r:id="rId158"/>
    <p:sldId id="409" r:id="rId159"/>
    <p:sldId id="410" r:id="rId160"/>
    <p:sldId id="411" r:id="rId161"/>
    <p:sldId id="412" r:id="rId162"/>
    <p:sldId id="413" r:id="rId163"/>
    <p:sldId id="414" r:id="rId164"/>
    <p:sldId id="415" r:id="rId165"/>
    <p:sldId id="416" r:id="rId166"/>
    <p:sldId id="417" r:id="rId167"/>
    <p:sldId id="418" r:id="rId168"/>
    <p:sldId id="419" r:id="rId169"/>
    <p:sldId id="420" r:id="rId170"/>
    <p:sldId id="421" r:id="rId171"/>
    <p:sldId id="422" r:id="rId172"/>
    <p:sldId id="423" r:id="rId173"/>
    <p:sldId id="424" r:id="rId174"/>
    <p:sldId id="425" r:id="rId175"/>
    <p:sldId id="426" r:id="rId176"/>
    <p:sldId id="427" r:id="rId177"/>
    <p:sldId id="428" r:id="rId178"/>
    <p:sldId id="429" r:id="rId179"/>
    <p:sldId id="430" r:id="rId180"/>
    <p:sldId id="431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  <p:sldId id="444" r:id="rId194"/>
    <p:sldId id="445" r:id="rId195"/>
    <p:sldId id="446" r:id="rId196"/>
    <p:sldId id="447" r:id="rId197"/>
    <p:sldId id="448" r:id="rId198"/>
    <p:sldId id="449" r:id="rId199"/>
    <p:sldId id="450" r:id="rId200"/>
    <p:sldId id="451" r:id="rId201"/>
    <p:sldId id="452" r:id="rId202"/>
    <p:sldId id="453" r:id="rId203"/>
    <p:sldId id="454" r:id="rId204"/>
    <p:sldId id="455" r:id="rId205"/>
    <p:sldId id="456" r:id="rId206"/>
    <p:sldId id="457" r:id="rId207"/>
    <p:sldId id="458" r:id="rId208"/>
    <p:sldId id="459" r:id="rId209"/>
    <p:sldId id="460" r:id="rId210"/>
    <p:sldId id="461" r:id="rId211"/>
    <p:sldId id="462" r:id="rId212"/>
    <p:sldId id="463" r:id="rId213"/>
    <p:sldId id="464" r:id="rId214"/>
    <p:sldId id="465" r:id="rId215"/>
    <p:sldId id="466" r:id="rId216"/>
    <p:sldId id="467" r:id="rId217"/>
    <p:sldId id="468" r:id="rId218"/>
  </p:sldIdLst>
  <p:sldSz cx="13004800" cy="7315200"/>
  <p:notesSz cx="6858000" cy="9144000"/>
  <p:defaultTextStyle>
    <a:defPPr>
      <a:defRPr lang="en-US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p="http://schemas.openxmlformats.org/presentationml/2006/main" xmlns:r="http://schemas.openxmlformats.org/officeDocument/2006/relationships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p="http://schemas.openxmlformats.org/presentationml/2006/main" xmlns:r="http://schemas.openxmlformats.org/officeDocument/2006/relationships">
  <p:normalViewPr>
    <p:restoredLeft sz="15608"/>
    <p:restoredTop sz="94631"/>
  </p:normalViewPr>
  <p:slideViewPr>
    <p:cSldViewPr>
      <p:cViewPr varScale="1">
        <p:scale>
          <a:sx d="100" n="101"/>
          <a:sy d="100" n="101"/>
        </p:scale>
        <p:origin x="1424" y="200"/>
      </p:cViewPr>
      <p:guideLst>
        <p:guide orient="horz" pos="2160"/>
        <p:guide pos="2880"/>
      </p:guideLst>
    </p:cSldViewPr>
  </p:slideViewPr>
  <p:notesTextViewPr>
    <p:cViewPr>
      <p:scale>
        <a:sx d="100" n="100"/>
        <a:sy d="100" n="100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
  <Relationship Id="rId1" Target="slideMasters/slideMaster1.xml" Type="http://schemas.openxmlformats.org/officeDocument/2006/relationships/slideMaster"/>
  <Relationship Id="rId2" Target="presProps.xml" Type="http://schemas.openxmlformats.org/officeDocument/2006/relationships/presProps"/>
  <Relationship Id="rId3" Target="viewProps.xml" Type="http://schemas.openxmlformats.org/officeDocument/2006/relationships/viewProps"/>
  <Relationship Id="rId4" Target="theme/theme1.xml" Type="http://schemas.openxmlformats.org/officeDocument/2006/relationships/theme"/>
  <Relationship Id="rId5" Target="tableStyles.xml" Type="http://schemas.openxmlformats.org/officeDocument/2006/relationships/tableStyles"/>
  
    
    <Relationship Id="rId6" Target="slides/slide1.xml" Type="http://schemas.openxmlformats.org/officeDocument/2006/relationships/slide"/>
  
    
    <Relationship Id="rId7" Target="slides/slide2.xml" Type="http://schemas.openxmlformats.org/officeDocument/2006/relationships/slide"/>
  
    
    <Relationship Id="rId8" Target="slides/slide3.xml" Type="http://schemas.openxmlformats.org/officeDocument/2006/relationships/slide"/>
  
    
    <Relationship Id="rId9" Target="slides/slide4.xml" Type="http://schemas.openxmlformats.org/officeDocument/2006/relationships/slide"/>
  
    
    <Relationship Id="rId10" Target="slides/slide5.xml" Type="http://schemas.openxmlformats.org/officeDocument/2006/relationships/slide"/>
  
    
    <Relationship Id="rId11" Target="slides/slide6.xml" Type="http://schemas.openxmlformats.org/officeDocument/2006/relationships/slide"/>
  
    
    <Relationship Id="rId12" Target="slides/slide7.xml" Type="http://schemas.openxmlformats.org/officeDocument/2006/relationships/slide"/>
  
    
    <Relationship Id="rId13" Target="slides/slide8.xml" Type="http://schemas.openxmlformats.org/officeDocument/2006/relationships/slide"/>
  
    
    <Relationship Id="rId14" Target="slides/slide9.xml" Type="http://schemas.openxmlformats.org/officeDocument/2006/relationships/slide"/>
  
    
    <Relationship Id="rId15" Target="slides/slide10.xml" Type="http://schemas.openxmlformats.org/officeDocument/2006/relationships/slide"/>
  
    
    <Relationship Id="rId16" Target="slides/slide11.xml" Type="http://schemas.openxmlformats.org/officeDocument/2006/relationships/slide"/>
  
    
    <Relationship Id="rId17" Target="slides/slide12.xml" Type="http://schemas.openxmlformats.org/officeDocument/2006/relationships/slide"/>
  
    
    <Relationship Id="rId18" Target="slides/slide13.xml" Type="http://schemas.openxmlformats.org/officeDocument/2006/relationships/slide"/>
  
    
    <Relationship Id="rId19" Target="slides/slide14.xml" Type="http://schemas.openxmlformats.org/officeDocument/2006/relationships/slide"/>
  
    
    <Relationship Id="rId20" Target="slides/slide15.xml" Type="http://schemas.openxmlformats.org/officeDocument/2006/relationships/slide"/>
  
    
    <Relationship Id="rId21" Target="slides/slide16.xml" Type="http://schemas.openxmlformats.org/officeDocument/2006/relationships/slide"/>
  
    
    <Relationship Id="rId22" Target="slides/slide17.xml" Type="http://schemas.openxmlformats.org/officeDocument/2006/relationships/slide"/>
  
    
    <Relationship Id="rId23" Target="slides/slide18.xml" Type="http://schemas.openxmlformats.org/officeDocument/2006/relationships/slide"/>
  
    
    <Relationship Id="rId24" Target="slides/slide19.xml" Type="http://schemas.openxmlformats.org/officeDocument/2006/relationships/slide"/>
  
    
    <Relationship Id="rId25" Target="slides/slide20.xml" Type="http://schemas.openxmlformats.org/officeDocument/2006/relationships/slide"/>
  
    
    <Relationship Id="rId26" Target="slides/slide21.xml" Type="http://schemas.openxmlformats.org/officeDocument/2006/relationships/slide"/>
  
    
    <Relationship Id="rId27" Target="slides/slide22.xml" Type="http://schemas.openxmlformats.org/officeDocument/2006/relationships/slide"/>
  
    
    <Relationship Id="rId28" Target="slides/slide23.xml" Type="http://schemas.openxmlformats.org/officeDocument/2006/relationships/slide"/>
  
    
    <Relationship Id="rId29" Target="slides/slide24.xml" Type="http://schemas.openxmlformats.org/officeDocument/2006/relationships/slide"/>
  
    
    <Relationship Id="rId30" Target="slides/slide25.xml" Type="http://schemas.openxmlformats.org/officeDocument/2006/relationships/slide"/>
  
    
    <Relationship Id="rId31" Target="slides/slide26.xml" Type="http://schemas.openxmlformats.org/officeDocument/2006/relationships/slide"/>
  
    
    <Relationship Id="rId32" Target="slides/slide27.xml" Type="http://schemas.openxmlformats.org/officeDocument/2006/relationships/slide"/>
  
    
    <Relationship Id="rId33" Target="slides/slide28.xml" Type="http://schemas.openxmlformats.org/officeDocument/2006/relationships/slide"/>
  
    
    <Relationship Id="rId34" Target="slides/slide29.xml" Type="http://schemas.openxmlformats.org/officeDocument/2006/relationships/slide"/>
  
    
    <Relationship Id="rId35" Target="slides/slide30.xml" Type="http://schemas.openxmlformats.org/officeDocument/2006/relationships/slide"/>
  
    
    <Relationship Id="rId36" Target="slides/slide31.xml" Type="http://schemas.openxmlformats.org/officeDocument/2006/relationships/slide"/>
  
    
    <Relationship Id="rId37" Target="slides/slide32.xml" Type="http://schemas.openxmlformats.org/officeDocument/2006/relationships/slide"/>
  
    
    <Relationship Id="rId38" Target="slides/slide33.xml" Type="http://schemas.openxmlformats.org/officeDocument/2006/relationships/slide"/>
  
    
    <Relationship Id="rId39" Target="slides/slide34.xml" Type="http://schemas.openxmlformats.org/officeDocument/2006/relationships/slide"/>
  
    
    <Relationship Id="rId40" Target="slides/slide35.xml" Type="http://schemas.openxmlformats.org/officeDocument/2006/relationships/slide"/>
  
    
    <Relationship Id="rId41" Target="slides/slide36.xml" Type="http://schemas.openxmlformats.org/officeDocument/2006/relationships/slide"/>
  
    
    <Relationship Id="rId42" Target="slides/slide37.xml" Type="http://schemas.openxmlformats.org/officeDocument/2006/relationships/slide"/>
  
    
    <Relationship Id="rId43" Target="slides/slide38.xml" Type="http://schemas.openxmlformats.org/officeDocument/2006/relationships/slide"/>
  
    
    <Relationship Id="rId44" Target="slides/slide39.xml" Type="http://schemas.openxmlformats.org/officeDocument/2006/relationships/slide"/>
  
    
    <Relationship Id="rId45" Target="slides/slide40.xml" Type="http://schemas.openxmlformats.org/officeDocument/2006/relationships/slide"/>
  
    
    <Relationship Id="rId46" Target="slides/slide41.xml" Type="http://schemas.openxmlformats.org/officeDocument/2006/relationships/slide"/>
  
    
    <Relationship Id="rId47" Target="slides/slide42.xml" Type="http://schemas.openxmlformats.org/officeDocument/2006/relationships/slide"/>
  
    
    <Relationship Id="rId48" Target="slides/slide43.xml" Type="http://schemas.openxmlformats.org/officeDocument/2006/relationships/slide"/>
  
    
    <Relationship Id="rId49" Target="slides/slide44.xml" Type="http://schemas.openxmlformats.org/officeDocument/2006/relationships/slide"/>
  
    
    <Relationship Id="rId50" Target="slides/slide45.xml" Type="http://schemas.openxmlformats.org/officeDocument/2006/relationships/slide"/>
  
    
    <Relationship Id="rId51" Target="slides/slide46.xml" Type="http://schemas.openxmlformats.org/officeDocument/2006/relationships/slide"/>
  
    
    <Relationship Id="rId52" Target="slides/slide47.xml" Type="http://schemas.openxmlformats.org/officeDocument/2006/relationships/slide"/>
  
    
    <Relationship Id="rId53" Target="slides/slide48.xml" Type="http://schemas.openxmlformats.org/officeDocument/2006/relationships/slide"/>
  
    
    <Relationship Id="rId54" Target="slides/slide49.xml" Type="http://schemas.openxmlformats.org/officeDocument/2006/relationships/slide"/>
  
    
    <Relationship Id="rId55" Target="slides/slide50.xml" Type="http://schemas.openxmlformats.org/officeDocument/2006/relationships/slide"/>
  
    
    <Relationship Id="rId56" Target="slides/slide51.xml" Type="http://schemas.openxmlformats.org/officeDocument/2006/relationships/slide"/>
  
    
    <Relationship Id="rId57" Target="slides/slide52.xml" Type="http://schemas.openxmlformats.org/officeDocument/2006/relationships/slide"/>
  
    
    <Relationship Id="rId58" Target="slides/slide53.xml" Type="http://schemas.openxmlformats.org/officeDocument/2006/relationships/slide"/>
  
    
    <Relationship Id="rId59" Target="slides/slide54.xml" Type="http://schemas.openxmlformats.org/officeDocument/2006/relationships/slide"/>
  
    
    <Relationship Id="rId60" Target="slides/slide55.xml" Type="http://schemas.openxmlformats.org/officeDocument/2006/relationships/slide"/>
  
    
    <Relationship Id="rId61" Target="slides/slide56.xml" Type="http://schemas.openxmlformats.org/officeDocument/2006/relationships/slide"/>
  
    
    <Relationship Id="rId62" Target="slides/slide57.xml" Type="http://schemas.openxmlformats.org/officeDocument/2006/relationships/slide"/>
  
    
    <Relationship Id="rId63" Target="slides/slide58.xml" Type="http://schemas.openxmlformats.org/officeDocument/2006/relationships/slide"/>
  
    
    <Relationship Id="rId64" Target="slides/slide59.xml" Type="http://schemas.openxmlformats.org/officeDocument/2006/relationships/slide"/>
  
    
    <Relationship Id="rId65" Target="slides/slide60.xml" Type="http://schemas.openxmlformats.org/officeDocument/2006/relationships/slide"/>
  
    
    <Relationship Id="rId66" Target="slides/slide61.xml" Type="http://schemas.openxmlformats.org/officeDocument/2006/relationships/slide"/>
  
    
    <Relationship Id="rId67" Target="slides/slide62.xml" Type="http://schemas.openxmlformats.org/officeDocument/2006/relationships/slide"/>
  
    
    <Relationship Id="rId68" Target="slides/slide63.xml" Type="http://schemas.openxmlformats.org/officeDocument/2006/relationships/slide"/>
  
    
    <Relationship Id="rId69" Target="slides/slide64.xml" Type="http://schemas.openxmlformats.org/officeDocument/2006/relationships/slide"/>
  
    
    <Relationship Id="rId70" Target="slides/slide65.xml" Type="http://schemas.openxmlformats.org/officeDocument/2006/relationships/slide"/>
  
    
    <Relationship Id="rId71" Target="slides/slide66.xml" Type="http://schemas.openxmlformats.org/officeDocument/2006/relationships/slide"/>
  
    
    <Relationship Id="rId72" Target="slides/slide67.xml" Type="http://schemas.openxmlformats.org/officeDocument/2006/relationships/slide"/>
  
    
    <Relationship Id="rId73" Target="slides/slide68.xml" Type="http://schemas.openxmlformats.org/officeDocument/2006/relationships/slide"/>
  
    
    <Relationship Id="rId74" Target="slides/slide69.xml" Type="http://schemas.openxmlformats.org/officeDocument/2006/relationships/slide"/>
  
    
    <Relationship Id="rId75" Target="slides/slide70.xml" Type="http://schemas.openxmlformats.org/officeDocument/2006/relationships/slide"/>
  
    
    <Relationship Id="rId76" Target="slides/slide71.xml" Type="http://schemas.openxmlformats.org/officeDocument/2006/relationships/slide"/>
  
    
    <Relationship Id="rId77" Target="slides/slide72.xml" Type="http://schemas.openxmlformats.org/officeDocument/2006/relationships/slide"/>
  
    
    <Relationship Id="rId78" Target="slides/slide73.xml" Type="http://schemas.openxmlformats.org/officeDocument/2006/relationships/slide"/>
  
    
    <Relationship Id="rId79" Target="slides/slide74.xml" Type="http://schemas.openxmlformats.org/officeDocument/2006/relationships/slide"/>
  
    
    <Relationship Id="rId80" Target="slides/slide75.xml" Type="http://schemas.openxmlformats.org/officeDocument/2006/relationships/slide"/>
  
    
    <Relationship Id="rId81" Target="slides/slide76.xml" Type="http://schemas.openxmlformats.org/officeDocument/2006/relationships/slide"/>
  
    
    <Relationship Id="rId82" Target="slides/slide77.xml" Type="http://schemas.openxmlformats.org/officeDocument/2006/relationships/slide"/>
  
    
    <Relationship Id="rId83" Target="slides/slide78.xml" Type="http://schemas.openxmlformats.org/officeDocument/2006/relationships/slide"/>
  
    
    <Relationship Id="rId84" Target="slides/slide79.xml" Type="http://schemas.openxmlformats.org/officeDocument/2006/relationships/slide"/>
  
    
    <Relationship Id="rId85" Target="slides/slide80.xml" Type="http://schemas.openxmlformats.org/officeDocument/2006/relationships/slide"/>
  
    
    <Relationship Id="rId86" Target="slides/slide81.xml" Type="http://schemas.openxmlformats.org/officeDocument/2006/relationships/slide"/>
  
    
    <Relationship Id="rId87" Target="slides/slide82.xml" Type="http://schemas.openxmlformats.org/officeDocument/2006/relationships/slide"/>
  
    
    <Relationship Id="rId88" Target="slides/slide83.xml" Type="http://schemas.openxmlformats.org/officeDocument/2006/relationships/slide"/>
  
    
    <Relationship Id="rId89" Target="slides/slide84.xml" Type="http://schemas.openxmlformats.org/officeDocument/2006/relationships/slide"/>
  
    
    <Relationship Id="rId90" Target="slides/slide85.xml" Type="http://schemas.openxmlformats.org/officeDocument/2006/relationships/slide"/>
  
    
    <Relationship Id="rId91" Target="slides/slide86.xml" Type="http://schemas.openxmlformats.org/officeDocument/2006/relationships/slide"/>
  
    
    <Relationship Id="rId92" Target="slides/slide87.xml" Type="http://schemas.openxmlformats.org/officeDocument/2006/relationships/slide"/>
  
    
    <Relationship Id="rId93" Target="slides/slide88.xml" Type="http://schemas.openxmlformats.org/officeDocument/2006/relationships/slide"/>
  
    
    <Relationship Id="rId94" Target="slides/slide89.xml" Type="http://schemas.openxmlformats.org/officeDocument/2006/relationships/slide"/>
  
    
    <Relationship Id="rId95" Target="slides/slide90.xml" Type="http://schemas.openxmlformats.org/officeDocument/2006/relationships/slide"/>
  
    
    <Relationship Id="rId96" Target="slides/slide91.xml" Type="http://schemas.openxmlformats.org/officeDocument/2006/relationships/slide"/>
  
    
    <Relationship Id="rId97" Target="slides/slide92.xml" Type="http://schemas.openxmlformats.org/officeDocument/2006/relationships/slide"/>
  
    
    <Relationship Id="rId98" Target="slides/slide93.xml" Type="http://schemas.openxmlformats.org/officeDocument/2006/relationships/slide"/>
  
    
    <Relationship Id="rId99" Target="slides/slide94.xml" Type="http://schemas.openxmlformats.org/officeDocument/2006/relationships/slide"/>
  
    
    <Relationship Id="rId100" Target="slides/slide95.xml" Type="http://schemas.openxmlformats.org/officeDocument/2006/relationships/slide"/>
  
    
    <Relationship Id="rId101" Target="slides/slide96.xml" Type="http://schemas.openxmlformats.org/officeDocument/2006/relationships/slide"/>
  
    
    <Relationship Id="rId102" Target="slides/slide97.xml" Type="http://schemas.openxmlformats.org/officeDocument/2006/relationships/slide"/>
  
    
    <Relationship Id="rId103" Target="slides/slide98.xml" Type="http://schemas.openxmlformats.org/officeDocument/2006/relationships/slide"/>
  
    
    <Relationship Id="rId104" Target="slides/slide99.xml" Type="http://schemas.openxmlformats.org/officeDocument/2006/relationships/slide"/>
  
    
    <Relationship Id="rId105" Target="slides/slide100.xml" Type="http://schemas.openxmlformats.org/officeDocument/2006/relationships/slide"/>
  
    
    <Relationship Id="rId106" Target="slides/slide101.xml" Type="http://schemas.openxmlformats.org/officeDocument/2006/relationships/slide"/>
  
    
    <Relationship Id="rId107" Target="slides/slide102.xml" Type="http://schemas.openxmlformats.org/officeDocument/2006/relationships/slide"/>
  
    
    <Relationship Id="rId108" Target="slides/slide103.xml" Type="http://schemas.openxmlformats.org/officeDocument/2006/relationships/slide"/>
  
    
    <Relationship Id="rId109" Target="slides/slide104.xml" Type="http://schemas.openxmlformats.org/officeDocument/2006/relationships/slide"/>
  
    
    <Relationship Id="rId110" Target="slides/slide105.xml" Type="http://schemas.openxmlformats.org/officeDocument/2006/relationships/slide"/>
  
    
    <Relationship Id="rId111" Target="slides/slide106.xml" Type="http://schemas.openxmlformats.org/officeDocument/2006/relationships/slide"/>
  
    
    <Relationship Id="rId112" Target="slides/slide107.xml" Type="http://schemas.openxmlformats.org/officeDocument/2006/relationships/slide"/>
  
    
    <Relationship Id="rId113" Target="slides/slide108.xml" Type="http://schemas.openxmlformats.org/officeDocument/2006/relationships/slide"/>
  
    
    <Relationship Id="rId114" Target="slides/slide109.xml" Type="http://schemas.openxmlformats.org/officeDocument/2006/relationships/slide"/>
  
    
    <Relationship Id="rId115" Target="slides/slide110.xml" Type="http://schemas.openxmlformats.org/officeDocument/2006/relationships/slide"/>
  
    
    <Relationship Id="rId116" Target="slides/slide111.xml" Type="http://schemas.openxmlformats.org/officeDocument/2006/relationships/slide"/>
  
    
    <Relationship Id="rId117" Target="slides/slide112.xml" Type="http://schemas.openxmlformats.org/officeDocument/2006/relationships/slide"/>
  
    
    <Relationship Id="rId118" Target="slides/slide113.xml" Type="http://schemas.openxmlformats.org/officeDocument/2006/relationships/slide"/>
  
    
    <Relationship Id="rId119" Target="slides/slide114.xml" Type="http://schemas.openxmlformats.org/officeDocument/2006/relationships/slide"/>
  
    
    <Relationship Id="rId120" Target="slides/slide115.xml" Type="http://schemas.openxmlformats.org/officeDocument/2006/relationships/slide"/>
  
    
    <Relationship Id="rId121" Target="slides/slide116.xml" Type="http://schemas.openxmlformats.org/officeDocument/2006/relationships/slide"/>
  
    
    <Relationship Id="rId122" Target="slides/slide117.xml" Type="http://schemas.openxmlformats.org/officeDocument/2006/relationships/slide"/>
  
    
    <Relationship Id="rId123" Target="slides/slide118.xml" Type="http://schemas.openxmlformats.org/officeDocument/2006/relationships/slide"/>
  
    
    <Relationship Id="rId124" Target="slides/slide119.xml" Type="http://schemas.openxmlformats.org/officeDocument/2006/relationships/slide"/>
  
    
    <Relationship Id="rId125" Target="slides/slide120.xml" Type="http://schemas.openxmlformats.org/officeDocument/2006/relationships/slide"/>
  
    
    <Relationship Id="rId126" Target="slides/slide121.xml" Type="http://schemas.openxmlformats.org/officeDocument/2006/relationships/slide"/>
  
    
    <Relationship Id="rId127" Target="slides/slide122.xml" Type="http://schemas.openxmlformats.org/officeDocument/2006/relationships/slide"/>
  
    
    <Relationship Id="rId128" Target="slides/slide123.xml" Type="http://schemas.openxmlformats.org/officeDocument/2006/relationships/slide"/>
  
    
    <Relationship Id="rId129" Target="slides/slide124.xml" Type="http://schemas.openxmlformats.org/officeDocument/2006/relationships/slide"/>
  
    
    <Relationship Id="rId130" Target="slides/slide125.xml" Type="http://schemas.openxmlformats.org/officeDocument/2006/relationships/slide"/>
  
    
    <Relationship Id="rId131" Target="slides/slide126.xml" Type="http://schemas.openxmlformats.org/officeDocument/2006/relationships/slide"/>
  
    
    <Relationship Id="rId132" Target="slides/slide127.xml" Type="http://schemas.openxmlformats.org/officeDocument/2006/relationships/slide"/>
  
    
    <Relationship Id="rId133" Target="slides/slide128.xml" Type="http://schemas.openxmlformats.org/officeDocument/2006/relationships/slide"/>
  
    
    <Relationship Id="rId134" Target="slides/slide129.xml" Type="http://schemas.openxmlformats.org/officeDocument/2006/relationships/slide"/>
  
    
    <Relationship Id="rId135" Target="slides/slide130.xml" Type="http://schemas.openxmlformats.org/officeDocument/2006/relationships/slide"/>
  
    
    <Relationship Id="rId136" Target="slides/slide131.xml" Type="http://schemas.openxmlformats.org/officeDocument/2006/relationships/slide"/>
  
    
    <Relationship Id="rId137" Target="slides/slide132.xml" Type="http://schemas.openxmlformats.org/officeDocument/2006/relationships/slide"/>
  
    
    <Relationship Id="rId138" Target="slides/slide133.xml" Type="http://schemas.openxmlformats.org/officeDocument/2006/relationships/slide"/>
  
    
    <Relationship Id="rId139" Target="slides/slide134.xml" Type="http://schemas.openxmlformats.org/officeDocument/2006/relationships/slide"/>
  
    
    <Relationship Id="rId140" Target="slides/slide135.xml" Type="http://schemas.openxmlformats.org/officeDocument/2006/relationships/slide"/>
  
    
    <Relationship Id="rId141" Target="slides/slide136.xml" Type="http://schemas.openxmlformats.org/officeDocument/2006/relationships/slide"/>
  
    
    <Relationship Id="rId142" Target="slides/slide137.xml" Type="http://schemas.openxmlformats.org/officeDocument/2006/relationships/slide"/>
  
    
    <Relationship Id="rId143" Target="slides/slide138.xml" Type="http://schemas.openxmlformats.org/officeDocument/2006/relationships/slide"/>
  
    
    <Relationship Id="rId144" Target="slides/slide139.xml" Type="http://schemas.openxmlformats.org/officeDocument/2006/relationships/slide"/>
  
    
    <Relationship Id="rId145" Target="slides/slide140.xml" Type="http://schemas.openxmlformats.org/officeDocument/2006/relationships/slide"/>
  
    
    <Relationship Id="rId146" Target="slides/slide141.xml" Type="http://schemas.openxmlformats.org/officeDocument/2006/relationships/slide"/>
  
    
    <Relationship Id="rId147" Target="slides/slide142.xml" Type="http://schemas.openxmlformats.org/officeDocument/2006/relationships/slide"/>
  
    
    <Relationship Id="rId148" Target="slides/slide143.xml" Type="http://schemas.openxmlformats.org/officeDocument/2006/relationships/slide"/>
  
    
    <Relationship Id="rId149" Target="slides/slide144.xml" Type="http://schemas.openxmlformats.org/officeDocument/2006/relationships/slide"/>
  
    
    <Relationship Id="rId150" Target="slides/slide145.xml" Type="http://schemas.openxmlformats.org/officeDocument/2006/relationships/slide"/>
  
    
    <Relationship Id="rId151" Target="slides/slide146.xml" Type="http://schemas.openxmlformats.org/officeDocument/2006/relationships/slide"/>
  
    
    <Relationship Id="rId152" Target="slides/slide147.xml" Type="http://schemas.openxmlformats.org/officeDocument/2006/relationships/slide"/>
  
    
    <Relationship Id="rId153" Target="slides/slide148.xml" Type="http://schemas.openxmlformats.org/officeDocument/2006/relationships/slide"/>
  
    
    <Relationship Id="rId154" Target="slides/slide149.xml" Type="http://schemas.openxmlformats.org/officeDocument/2006/relationships/slide"/>
  
    
    <Relationship Id="rId155" Target="slides/slide150.xml" Type="http://schemas.openxmlformats.org/officeDocument/2006/relationships/slide"/>
  
    
    <Relationship Id="rId156" Target="slides/slide151.xml" Type="http://schemas.openxmlformats.org/officeDocument/2006/relationships/slide"/>
  
    
    <Relationship Id="rId157" Target="slides/slide152.xml" Type="http://schemas.openxmlformats.org/officeDocument/2006/relationships/slide"/>
  
    
    <Relationship Id="rId158" Target="slides/slide153.xml" Type="http://schemas.openxmlformats.org/officeDocument/2006/relationships/slide"/>
  
    
    <Relationship Id="rId159" Target="slides/slide154.xml" Type="http://schemas.openxmlformats.org/officeDocument/2006/relationships/slide"/>
  
    
    <Relationship Id="rId160" Target="slides/slide155.xml" Type="http://schemas.openxmlformats.org/officeDocument/2006/relationships/slide"/>
  
    
    <Relationship Id="rId161" Target="slides/slide156.xml" Type="http://schemas.openxmlformats.org/officeDocument/2006/relationships/slide"/>
  
    
    <Relationship Id="rId162" Target="slides/slide157.xml" Type="http://schemas.openxmlformats.org/officeDocument/2006/relationships/slide"/>
  
    
    <Relationship Id="rId163" Target="slides/slide158.xml" Type="http://schemas.openxmlformats.org/officeDocument/2006/relationships/slide"/>
  
    
    <Relationship Id="rId164" Target="slides/slide159.xml" Type="http://schemas.openxmlformats.org/officeDocument/2006/relationships/slide"/>
  
    
    <Relationship Id="rId165" Target="slides/slide160.xml" Type="http://schemas.openxmlformats.org/officeDocument/2006/relationships/slide"/>
  
    
    <Relationship Id="rId166" Target="slides/slide161.xml" Type="http://schemas.openxmlformats.org/officeDocument/2006/relationships/slide"/>
  
    
    <Relationship Id="rId167" Target="slides/slide162.xml" Type="http://schemas.openxmlformats.org/officeDocument/2006/relationships/slide"/>
  
    
    <Relationship Id="rId168" Target="slides/slide163.xml" Type="http://schemas.openxmlformats.org/officeDocument/2006/relationships/slide"/>
  
    
    <Relationship Id="rId169" Target="slides/slide164.xml" Type="http://schemas.openxmlformats.org/officeDocument/2006/relationships/slide"/>
  
    
    <Relationship Id="rId170" Target="slides/slide165.xml" Type="http://schemas.openxmlformats.org/officeDocument/2006/relationships/slide"/>
  
    
    <Relationship Id="rId171" Target="slides/slide166.xml" Type="http://schemas.openxmlformats.org/officeDocument/2006/relationships/slide"/>
  
    
    <Relationship Id="rId172" Target="slides/slide167.xml" Type="http://schemas.openxmlformats.org/officeDocument/2006/relationships/slide"/>
  
    
    <Relationship Id="rId173" Target="slides/slide168.xml" Type="http://schemas.openxmlformats.org/officeDocument/2006/relationships/slide"/>
  
    
    <Relationship Id="rId174" Target="slides/slide169.xml" Type="http://schemas.openxmlformats.org/officeDocument/2006/relationships/slide"/>
  
    
    <Relationship Id="rId175" Target="slides/slide170.xml" Type="http://schemas.openxmlformats.org/officeDocument/2006/relationships/slide"/>
  
    
    <Relationship Id="rId176" Target="slides/slide171.xml" Type="http://schemas.openxmlformats.org/officeDocument/2006/relationships/slide"/>
  
    
    <Relationship Id="rId177" Target="slides/slide172.xml" Type="http://schemas.openxmlformats.org/officeDocument/2006/relationships/slide"/>
  
    
    <Relationship Id="rId178" Target="slides/slide173.xml" Type="http://schemas.openxmlformats.org/officeDocument/2006/relationships/slide"/>
  
    
    <Relationship Id="rId179" Target="slides/slide174.xml" Type="http://schemas.openxmlformats.org/officeDocument/2006/relationships/slide"/>
  
    
    <Relationship Id="rId180" Target="slides/slide175.xml" Type="http://schemas.openxmlformats.org/officeDocument/2006/relationships/slide"/>
  
    
    <Relationship Id="rId181" Target="slides/slide176.xml" Type="http://schemas.openxmlformats.org/officeDocument/2006/relationships/slide"/>
  
    
    <Relationship Id="rId182" Target="slides/slide177.xml" Type="http://schemas.openxmlformats.org/officeDocument/2006/relationships/slide"/>
  
    
    <Relationship Id="rId183" Target="slides/slide178.xml" Type="http://schemas.openxmlformats.org/officeDocument/2006/relationships/slide"/>
  
    
    <Relationship Id="rId184" Target="slides/slide179.xml" Type="http://schemas.openxmlformats.org/officeDocument/2006/relationships/slide"/>
  
    
    <Relationship Id="rId185" Target="slides/slide180.xml" Type="http://schemas.openxmlformats.org/officeDocument/2006/relationships/slide"/>
  
    
    <Relationship Id="rId186" Target="slides/slide181.xml" Type="http://schemas.openxmlformats.org/officeDocument/2006/relationships/slide"/>
  
    
    <Relationship Id="rId187" Target="slides/slide182.xml" Type="http://schemas.openxmlformats.org/officeDocument/2006/relationships/slide"/>
  
    
    <Relationship Id="rId188" Target="slides/slide183.xml" Type="http://schemas.openxmlformats.org/officeDocument/2006/relationships/slide"/>
  
    
    <Relationship Id="rId189" Target="slides/slide184.xml" Type="http://schemas.openxmlformats.org/officeDocument/2006/relationships/slide"/>
  
    
    <Relationship Id="rId190" Target="slides/slide185.xml" Type="http://schemas.openxmlformats.org/officeDocument/2006/relationships/slide"/>
  
    
    <Relationship Id="rId191" Target="slides/slide186.xml" Type="http://schemas.openxmlformats.org/officeDocument/2006/relationships/slide"/>
  
    
    <Relationship Id="rId192" Target="slides/slide187.xml" Type="http://schemas.openxmlformats.org/officeDocument/2006/relationships/slide"/>
  
    
    <Relationship Id="rId193" Target="slides/slide188.xml" Type="http://schemas.openxmlformats.org/officeDocument/2006/relationships/slide"/>
  
    
    <Relationship Id="rId194" Target="slides/slide189.xml" Type="http://schemas.openxmlformats.org/officeDocument/2006/relationships/slide"/>
  
    
    <Relationship Id="rId195" Target="slides/slide190.xml" Type="http://schemas.openxmlformats.org/officeDocument/2006/relationships/slide"/>
  
    
    <Relationship Id="rId196" Target="slides/slide191.xml" Type="http://schemas.openxmlformats.org/officeDocument/2006/relationships/slide"/>
  
    
    <Relationship Id="rId197" Target="slides/slide192.xml" Type="http://schemas.openxmlformats.org/officeDocument/2006/relationships/slide"/>
  
    
    <Relationship Id="rId198" Target="slides/slide193.xml" Type="http://schemas.openxmlformats.org/officeDocument/2006/relationships/slide"/>
  
    
    <Relationship Id="rId199" Target="slides/slide194.xml" Type="http://schemas.openxmlformats.org/officeDocument/2006/relationships/slide"/>
  
    
    <Relationship Id="rId200" Target="slides/slide195.xml" Type="http://schemas.openxmlformats.org/officeDocument/2006/relationships/slide"/>
  
    
    <Relationship Id="rId201" Target="slides/slide196.xml" Type="http://schemas.openxmlformats.org/officeDocument/2006/relationships/slide"/>
  
    
    <Relationship Id="rId202" Target="slides/slide197.xml" Type="http://schemas.openxmlformats.org/officeDocument/2006/relationships/slide"/>
  
    
    <Relationship Id="rId203" Target="slides/slide198.xml" Type="http://schemas.openxmlformats.org/officeDocument/2006/relationships/slide"/>
  
    
    <Relationship Id="rId204" Target="slides/slide199.xml" Type="http://schemas.openxmlformats.org/officeDocument/2006/relationships/slide"/>
  
    
    <Relationship Id="rId205" Target="slides/slide200.xml" Type="http://schemas.openxmlformats.org/officeDocument/2006/relationships/slide"/>
  
    
    <Relationship Id="rId206" Target="slides/slide201.xml" Type="http://schemas.openxmlformats.org/officeDocument/2006/relationships/slide"/>
  
    
    <Relationship Id="rId207" Target="slides/slide202.xml" Type="http://schemas.openxmlformats.org/officeDocument/2006/relationships/slide"/>
  
    
    <Relationship Id="rId208" Target="slides/slide203.xml" Type="http://schemas.openxmlformats.org/officeDocument/2006/relationships/slide"/>
  
    
    <Relationship Id="rId209" Target="slides/slide204.xml" Type="http://schemas.openxmlformats.org/officeDocument/2006/relationships/slide"/>
  
    
    <Relationship Id="rId210" Target="slides/slide205.xml" Type="http://schemas.openxmlformats.org/officeDocument/2006/relationships/slide"/>
  
    
    <Relationship Id="rId211" Target="slides/slide206.xml" Type="http://schemas.openxmlformats.org/officeDocument/2006/relationships/slide"/>
  
    
    <Relationship Id="rId212" Target="slides/slide207.xml" Type="http://schemas.openxmlformats.org/officeDocument/2006/relationships/slide"/>
  
    
    <Relationship Id="rId213" Target="slides/slide208.xml" Type="http://schemas.openxmlformats.org/officeDocument/2006/relationships/slide"/>
  
    
    <Relationship Id="rId214" Target="slides/slide209.xml" Type="http://schemas.openxmlformats.org/officeDocument/2006/relationships/slide"/>
  
    
    <Relationship Id="rId215" Target="slides/slide210.xml" Type="http://schemas.openxmlformats.org/officeDocument/2006/relationships/slide"/>
  
    
    <Relationship Id="rId216" Target="slides/slide211.xml" Type="http://schemas.openxmlformats.org/officeDocument/2006/relationships/slide"/>
  
    
    <Relationship Id="rId217" Target="slides/slide212.xml" Type="http://schemas.openxmlformats.org/officeDocument/2006/relationships/slide"/>
  
    
    <Relationship Id="rId218" Target="slides/slide213.xml" Type="http://schemas.openxmlformats.org/officeDocument/2006/relationships/slide"/>
  
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idx="1" type="subTitle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algn="ctr" indent="0" marL="0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algn="ctr" indent="0" marL="457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algn="ctr" indent="0" marL="914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algn="ctr" indent="0" marL="1371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algn="ctr" indent="0" marL="1828800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algn="ctr" indent="0" marL="2286000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algn="ctr" indent="0" marL="2743200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algn="ctr" indent="0" marL="3200400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algn="ctr" indent="0" marL="3657600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10" sz="half" type="dt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11" sz="quarter" type="ftr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12" sz="quarter" type="sldNum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="ctr" bIns="45720" lIns="91440" rIns="91440" rtlCol="0" tIns="45720" vert="horz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bIns="45720" lIns="91440" rIns="91440" rtlCol="0" tIns="45720" vert="horz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idx="2" sz="half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anchor="ctr" bIns="45720" lIns="91440" rIns="91440" rtlCol="0" tIns="45720" vert="horz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idx="3" sz="quarter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anchor="ctr" bIns="45720" lIns="91440" rIns="91440" rtlCol="0" tIns="45720" vert="horz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idx="4" sz="quarter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 bIns="45720" lIns="91440" rIns="91440" rtlCol="0" tIns="45720" vert="horz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eaLnBrk="1" hangingPunct="1" latinLnBrk="0" rtl="0">
        <a:spcBef>
          <a:spcPct val="0"/>
        </a:spcBef>
        <a:buNone/>
        <a:defRPr kern="1200"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342900" latinLnBrk="0" marL="342900" rtl="0">
        <a:spcBef>
          <a:spcPct val="20000"/>
        </a:spcBef>
        <a:buFont charset="0" pitchFamily="34" typeface="Arial"/>
        <a:buChar char="•"/>
        <a:defRPr kern="1200" sz="3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85750" latinLnBrk="0" marL="742950" rtl="0">
        <a:spcBef>
          <a:spcPct val="20000"/>
        </a:spcBef>
        <a:buFont charset="0" pitchFamily="34" typeface="Arial"/>
        <a:buChar char="–"/>
        <a:defRPr kern="1200" sz="28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spcBef>
          <a:spcPct val="20000"/>
        </a:spcBef>
        <a:buFont charset="0" pitchFamily="34" typeface="Arial"/>
        <a:buChar char="•"/>
        <a:defRPr kern="1200" sz="24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spcBef>
          <a:spcPct val="20000"/>
        </a:spcBef>
        <a:buFont charset="0" pitchFamily="34" typeface="Arial"/>
        <a:buChar char="–"/>
        <a:defRPr kern="1200" sz="20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spcBef>
          <a:spcPct val="20000"/>
        </a:spcBef>
        <a:buFont charset="0" pitchFamily="34" typeface="Arial"/>
        <a:buChar char="»"/>
        <a:defRPr kern="1200" sz="20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spcBef>
          <a:spcPct val="20000"/>
        </a:spcBef>
        <a:buFont charset="0" pitchFamily="34" typeface="Arial"/>
        <a:buChar char="•"/>
        <a:defRPr kern="1200"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algn="l" defTabSz="914400" eaLnBrk="1" hangingPunct="1" latinLnBrk="0" marL="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kern="1200"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01.png" Type="http://schemas.openxmlformats.org/officeDocument/2006/relationships/image"/>
</Relationships>
</file>

<file path=ppt/slides/_rels/slide1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10.png" Type="http://schemas.openxmlformats.org/officeDocument/2006/relationships/image"/>
</Relationships>
</file>

<file path=ppt/slides/_rels/slide10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00.png" Type="http://schemas.openxmlformats.org/officeDocument/2006/relationships/image"/>
</Relationships>
</file>

<file path=ppt/slides/_rels/slide10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01.png" Type="http://schemas.openxmlformats.org/officeDocument/2006/relationships/image"/>
</Relationships>
</file>

<file path=ppt/slides/_rels/slide10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02.png" Type="http://schemas.openxmlformats.org/officeDocument/2006/relationships/image"/>
</Relationships>
</file>

<file path=ppt/slides/_rels/slide10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03.png" Type="http://schemas.openxmlformats.org/officeDocument/2006/relationships/image"/>
</Relationships>
</file>

<file path=ppt/slides/_rels/slide10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04.png" Type="http://schemas.openxmlformats.org/officeDocument/2006/relationships/image"/>
</Relationships>
</file>

<file path=ppt/slides/_rels/slide10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05.png" Type="http://schemas.openxmlformats.org/officeDocument/2006/relationships/image"/>
</Relationships>
</file>

<file path=ppt/slides/_rels/slide10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06.png" Type="http://schemas.openxmlformats.org/officeDocument/2006/relationships/image"/>
</Relationships>
</file>

<file path=ppt/slides/_rels/slide10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07.png" Type="http://schemas.openxmlformats.org/officeDocument/2006/relationships/image"/>
</Relationships>
</file>

<file path=ppt/slides/_rels/slide10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08.png" Type="http://schemas.openxmlformats.org/officeDocument/2006/relationships/image"/>
</Relationships>
</file>

<file path=ppt/slides/_rels/slide10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09.png" Type="http://schemas.openxmlformats.org/officeDocument/2006/relationships/image"/>
</Relationships>
</file>

<file path=ppt/slides/_rels/slide1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11.png" Type="http://schemas.openxmlformats.org/officeDocument/2006/relationships/image"/>
</Relationships>
</file>

<file path=ppt/slides/_rels/slide11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10.png" Type="http://schemas.openxmlformats.org/officeDocument/2006/relationships/image"/>
</Relationships>
</file>

<file path=ppt/slides/_rels/slide11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11.png" Type="http://schemas.openxmlformats.org/officeDocument/2006/relationships/image"/>
</Relationships>
</file>

<file path=ppt/slides/_rels/slide11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12.png" Type="http://schemas.openxmlformats.org/officeDocument/2006/relationships/image"/>
</Relationships>
</file>

<file path=ppt/slides/_rels/slide11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13.png" Type="http://schemas.openxmlformats.org/officeDocument/2006/relationships/image"/>
</Relationships>
</file>

<file path=ppt/slides/_rels/slide11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14.png" Type="http://schemas.openxmlformats.org/officeDocument/2006/relationships/image"/>
</Relationships>
</file>

<file path=ppt/slides/_rels/slide11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15.png" Type="http://schemas.openxmlformats.org/officeDocument/2006/relationships/image"/>
</Relationships>
</file>

<file path=ppt/slides/_rels/slide11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16.png" Type="http://schemas.openxmlformats.org/officeDocument/2006/relationships/image"/>
</Relationships>
</file>

<file path=ppt/slides/_rels/slide11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17.png" Type="http://schemas.openxmlformats.org/officeDocument/2006/relationships/image"/>
</Relationships>
</file>

<file path=ppt/slides/_rels/slide11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18.png" Type="http://schemas.openxmlformats.org/officeDocument/2006/relationships/image"/>
</Relationships>
</file>

<file path=ppt/slides/_rels/slide11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19.png" Type="http://schemas.openxmlformats.org/officeDocument/2006/relationships/image"/>
</Relationships>
</file>

<file path=ppt/slides/_rels/slide1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12.png" Type="http://schemas.openxmlformats.org/officeDocument/2006/relationships/image"/>
</Relationships>
</file>

<file path=ppt/slides/_rels/slide12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20.png" Type="http://schemas.openxmlformats.org/officeDocument/2006/relationships/image"/>
</Relationships>
</file>

<file path=ppt/slides/_rels/slide12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21.png" Type="http://schemas.openxmlformats.org/officeDocument/2006/relationships/image"/>
</Relationships>
</file>

<file path=ppt/slides/_rels/slide12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22.png" Type="http://schemas.openxmlformats.org/officeDocument/2006/relationships/image"/>
</Relationships>
</file>

<file path=ppt/slides/_rels/slide12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23.png" Type="http://schemas.openxmlformats.org/officeDocument/2006/relationships/image"/>
</Relationships>
</file>

<file path=ppt/slides/_rels/slide12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24.png" Type="http://schemas.openxmlformats.org/officeDocument/2006/relationships/image"/>
</Relationships>
</file>

<file path=ppt/slides/_rels/slide12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25.png" Type="http://schemas.openxmlformats.org/officeDocument/2006/relationships/image"/>
</Relationships>
</file>

<file path=ppt/slides/_rels/slide12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26.png" Type="http://schemas.openxmlformats.org/officeDocument/2006/relationships/image"/>
</Relationships>
</file>

<file path=ppt/slides/_rels/slide12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27.png" Type="http://schemas.openxmlformats.org/officeDocument/2006/relationships/image"/>
</Relationships>
</file>

<file path=ppt/slides/_rels/slide12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28.png" Type="http://schemas.openxmlformats.org/officeDocument/2006/relationships/image"/>
</Relationships>
</file>

<file path=ppt/slides/_rels/slide12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29.png" Type="http://schemas.openxmlformats.org/officeDocument/2006/relationships/image"/>
</Relationships>
</file>

<file path=ppt/slides/_rels/slide1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13.png" Type="http://schemas.openxmlformats.org/officeDocument/2006/relationships/image"/>
</Relationships>
</file>

<file path=ppt/slides/_rels/slide13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30.png" Type="http://schemas.openxmlformats.org/officeDocument/2006/relationships/image"/>
</Relationships>
</file>

<file path=ppt/slides/_rels/slide13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31.png" Type="http://schemas.openxmlformats.org/officeDocument/2006/relationships/image"/>
</Relationships>
</file>

<file path=ppt/slides/_rels/slide13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32.png" Type="http://schemas.openxmlformats.org/officeDocument/2006/relationships/image"/>
</Relationships>
</file>

<file path=ppt/slides/_rels/slide13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33.png" Type="http://schemas.openxmlformats.org/officeDocument/2006/relationships/image"/>
</Relationships>
</file>

<file path=ppt/slides/_rels/slide13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34.png" Type="http://schemas.openxmlformats.org/officeDocument/2006/relationships/image"/>
</Relationships>
</file>

<file path=ppt/slides/_rels/slide13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35.png" Type="http://schemas.openxmlformats.org/officeDocument/2006/relationships/image"/>
</Relationships>
</file>

<file path=ppt/slides/_rels/slide13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36.png" Type="http://schemas.openxmlformats.org/officeDocument/2006/relationships/image"/>
</Relationships>
</file>

<file path=ppt/slides/_rels/slide13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37.png" Type="http://schemas.openxmlformats.org/officeDocument/2006/relationships/image"/>
</Relationships>
</file>

<file path=ppt/slides/_rels/slide13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38.png" Type="http://schemas.openxmlformats.org/officeDocument/2006/relationships/image"/>
</Relationships>
</file>

<file path=ppt/slides/_rels/slide13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39.png" Type="http://schemas.openxmlformats.org/officeDocument/2006/relationships/image"/>
</Relationships>
</file>

<file path=ppt/slides/_rels/slide1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14.png" Type="http://schemas.openxmlformats.org/officeDocument/2006/relationships/image"/>
</Relationships>
</file>

<file path=ppt/slides/_rels/slide14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40.png" Type="http://schemas.openxmlformats.org/officeDocument/2006/relationships/image"/>
</Relationships>
</file>

<file path=ppt/slides/_rels/slide14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41.png" Type="http://schemas.openxmlformats.org/officeDocument/2006/relationships/image"/>
</Relationships>
</file>

<file path=ppt/slides/_rels/slide14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42.png" Type="http://schemas.openxmlformats.org/officeDocument/2006/relationships/image"/>
</Relationships>
</file>

<file path=ppt/slides/_rels/slide14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43.png" Type="http://schemas.openxmlformats.org/officeDocument/2006/relationships/image"/>
</Relationships>
</file>

<file path=ppt/slides/_rels/slide14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44.png" Type="http://schemas.openxmlformats.org/officeDocument/2006/relationships/image"/>
</Relationships>
</file>

<file path=ppt/slides/_rels/slide14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45.png" Type="http://schemas.openxmlformats.org/officeDocument/2006/relationships/image"/>
</Relationships>
</file>

<file path=ppt/slides/_rels/slide14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46.png" Type="http://schemas.openxmlformats.org/officeDocument/2006/relationships/image"/>
</Relationships>
</file>

<file path=ppt/slides/_rels/slide14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47.png" Type="http://schemas.openxmlformats.org/officeDocument/2006/relationships/image"/>
</Relationships>
</file>

<file path=ppt/slides/_rels/slide14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48.png" Type="http://schemas.openxmlformats.org/officeDocument/2006/relationships/image"/>
</Relationships>
</file>

<file path=ppt/slides/_rels/slide14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49.png" Type="http://schemas.openxmlformats.org/officeDocument/2006/relationships/image"/>
</Relationships>
</file>

<file path=ppt/slides/_rels/slide1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15.png" Type="http://schemas.openxmlformats.org/officeDocument/2006/relationships/image"/>
</Relationships>
</file>

<file path=ppt/slides/_rels/slide15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50.png" Type="http://schemas.openxmlformats.org/officeDocument/2006/relationships/image"/>
</Relationships>
</file>

<file path=ppt/slides/_rels/slide15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51.png" Type="http://schemas.openxmlformats.org/officeDocument/2006/relationships/image"/>
</Relationships>
</file>

<file path=ppt/slides/_rels/slide15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52.png" Type="http://schemas.openxmlformats.org/officeDocument/2006/relationships/image"/>
</Relationships>
</file>

<file path=ppt/slides/_rels/slide15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53.png" Type="http://schemas.openxmlformats.org/officeDocument/2006/relationships/image"/>
</Relationships>
</file>

<file path=ppt/slides/_rels/slide15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54.png" Type="http://schemas.openxmlformats.org/officeDocument/2006/relationships/image"/>
</Relationships>
</file>

<file path=ppt/slides/_rels/slide15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55.png" Type="http://schemas.openxmlformats.org/officeDocument/2006/relationships/image"/>
</Relationships>
</file>

<file path=ppt/slides/_rels/slide15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56.png" Type="http://schemas.openxmlformats.org/officeDocument/2006/relationships/image"/>
</Relationships>
</file>

<file path=ppt/slides/_rels/slide15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57.png" Type="http://schemas.openxmlformats.org/officeDocument/2006/relationships/image"/>
</Relationships>
</file>

<file path=ppt/slides/_rels/slide15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58.png" Type="http://schemas.openxmlformats.org/officeDocument/2006/relationships/image"/>
</Relationships>
</file>

<file path=ppt/slides/_rels/slide15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59.png" Type="http://schemas.openxmlformats.org/officeDocument/2006/relationships/image"/>
</Relationships>
</file>

<file path=ppt/slides/_rels/slide1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16.png" Type="http://schemas.openxmlformats.org/officeDocument/2006/relationships/image"/>
</Relationships>
</file>

<file path=ppt/slides/_rels/slide16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60.png" Type="http://schemas.openxmlformats.org/officeDocument/2006/relationships/image"/>
</Relationships>
</file>

<file path=ppt/slides/_rels/slide16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61.png" Type="http://schemas.openxmlformats.org/officeDocument/2006/relationships/image"/>
</Relationships>
</file>

<file path=ppt/slides/_rels/slide16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62.png" Type="http://schemas.openxmlformats.org/officeDocument/2006/relationships/image"/>
</Relationships>
</file>

<file path=ppt/slides/_rels/slide16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63.png" Type="http://schemas.openxmlformats.org/officeDocument/2006/relationships/image"/>
</Relationships>
</file>

<file path=ppt/slides/_rels/slide16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64.png" Type="http://schemas.openxmlformats.org/officeDocument/2006/relationships/image"/>
</Relationships>
</file>

<file path=ppt/slides/_rels/slide16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65.png" Type="http://schemas.openxmlformats.org/officeDocument/2006/relationships/image"/>
</Relationships>
</file>

<file path=ppt/slides/_rels/slide16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66.png" Type="http://schemas.openxmlformats.org/officeDocument/2006/relationships/image"/>
</Relationships>
</file>

<file path=ppt/slides/_rels/slide16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67.png" Type="http://schemas.openxmlformats.org/officeDocument/2006/relationships/image"/>
</Relationships>
</file>

<file path=ppt/slides/_rels/slide16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68.png" Type="http://schemas.openxmlformats.org/officeDocument/2006/relationships/image"/>
</Relationships>
</file>

<file path=ppt/slides/_rels/slide16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69.png" Type="http://schemas.openxmlformats.org/officeDocument/2006/relationships/image"/>
</Relationships>
</file>

<file path=ppt/slides/_rels/slide1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17.png" Type="http://schemas.openxmlformats.org/officeDocument/2006/relationships/image"/>
</Relationships>
</file>

<file path=ppt/slides/_rels/slide17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70.png" Type="http://schemas.openxmlformats.org/officeDocument/2006/relationships/image"/>
</Relationships>
</file>

<file path=ppt/slides/_rels/slide17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71.png" Type="http://schemas.openxmlformats.org/officeDocument/2006/relationships/image"/>
</Relationships>
</file>

<file path=ppt/slides/_rels/slide17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72.png" Type="http://schemas.openxmlformats.org/officeDocument/2006/relationships/image"/>
</Relationships>
</file>

<file path=ppt/slides/_rels/slide17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73.png" Type="http://schemas.openxmlformats.org/officeDocument/2006/relationships/image"/>
</Relationships>
</file>

<file path=ppt/slides/_rels/slide17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74.png" Type="http://schemas.openxmlformats.org/officeDocument/2006/relationships/image"/>
</Relationships>
</file>

<file path=ppt/slides/_rels/slide17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75.png" Type="http://schemas.openxmlformats.org/officeDocument/2006/relationships/image"/>
</Relationships>
</file>

<file path=ppt/slides/_rels/slide17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76.png" Type="http://schemas.openxmlformats.org/officeDocument/2006/relationships/image"/>
</Relationships>
</file>

<file path=ppt/slides/_rels/slide17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77.png" Type="http://schemas.openxmlformats.org/officeDocument/2006/relationships/image"/>
</Relationships>
</file>

<file path=ppt/slides/_rels/slide17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78.png" Type="http://schemas.openxmlformats.org/officeDocument/2006/relationships/image"/>
</Relationships>
</file>

<file path=ppt/slides/_rels/slide17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79.png" Type="http://schemas.openxmlformats.org/officeDocument/2006/relationships/image"/>
</Relationships>
</file>

<file path=ppt/slides/_rels/slide1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18.png" Type="http://schemas.openxmlformats.org/officeDocument/2006/relationships/image"/>
</Relationships>
</file>

<file path=ppt/slides/_rels/slide18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80.png" Type="http://schemas.openxmlformats.org/officeDocument/2006/relationships/image"/>
</Relationships>
</file>

<file path=ppt/slides/_rels/slide18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81.png" Type="http://schemas.openxmlformats.org/officeDocument/2006/relationships/image"/>
</Relationships>
</file>

<file path=ppt/slides/_rels/slide18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82.png" Type="http://schemas.openxmlformats.org/officeDocument/2006/relationships/image"/>
</Relationships>
</file>

<file path=ppt/slides/_rels/slide18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83.png" Type="http://schemas.openxmlformats.org/officeDocument/2006/relationships/image"/>
</Relationships>
</file>

<file path=ppt/slides/_rels/slide18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84.png" Type="http://schemas.openxmlformats.org/officeDocument/2006/relationships/image"/>
</Relationships>
</file>

<file path=ppt/slides/_rels/slide18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85.png" Type="http://schemas.openxmlformats.org/officeDocument/2006/relationships/image"/>
</Relationships>
</file>

<file path=ppt/slides/_rels/slide18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86.png" Type="http://schemas.openxmlformats.org/officeDocument/2006/relationships/image"/>
</Relationships>
</file>

<file path=ppt/slides/_rels/slide18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87.png" Type="http://schemas.openxmlformats.org/officeDocument/2006/relationships/image"/>
</Relationships>
</file>

<file path=ppt/slides/_rels/slide18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88.png" Type="http://schemas.openxmlformats.org/officeDocument/2006/relationships/image"/>
</Relationships>
</file>

<file path=ppt/slides/_rels/slide18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89.png" Type="http://schemas.openxmlformats.org/officeDocument/2006/relationships/image"/>
</Relationships>
</file>

<file path=ppt/slides/_rels/slide1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19.png" Type="http://schemas.openxmlformats.org/officeDocument/2006/relationships/image"/>
</Relationships>
</file>

<file path=ppt/slides/_rels/slide19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90.png" Type="http://schemas.openxmlformats.org/officeDocument/2006/relationships/image"/>
</Relationships>
</file>

<file path=ppt/slides/_rels/slide19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91.png" Type="http://schemas.openxmlformats.org/officeDocument/2006/relationships/image"/>
</Relationships>
</file>

<file path=ppt/slides/_rels/slide19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92.png" Type="http://schemas.openxmlformats.org/officeDocument/2006/relationships/image"/>
</Relationships>
</file>

<file path=ppt/slides/_rels/slide19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93.png" Type="http://schemas.openxmlformats.org/officeDocument/2006/relationships/image"/>
</Relationships>
</file>

<file path=ppt/slides/_rels/slide19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94.png" Type="http://schemas.openxmlformats.org/officeDocument/2006/relationships/image"/>
</Relationships>
</file>

<file path=ppt/slides/_rels/slide19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95.png" Type="http://schemas.openxmlformats.org/officeDocument/2006/relationships/image"/>
</Relationships>
</file>

<file path=ppt/slides/_rels/slide19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96.png" Type="http://schemas.openxmlformats.org/officeDocument/2006/relationships/image"/>
</Relationships>
</file>

<file path=ppt/slides/_rels/slide19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97.png" Type="http://schemas.openxmlformats.org/officeDocument/2006/relationships/image"/>
</Relationships>
</file>

<file path=ppt/slides/_rels/slide19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98.png" Type="http://schemas.openxmlformats.org/officeDocument/2006/relationships/image"/>
</Relationships>
</file>

<file path=ppt/slides/_rels/slide19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199.png" Type="http://schemas.openxmlformats.org/officeDocument/2006/relationships/image"/>
</Relationships>
</file>

<file path=ppt/slides/_rels/slide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02.png" Type="http://schemas.openxmlformats.org/officeDocument/2006/relationships/image"/>
</Relationships>
</file>

<file path=ppt/slides/_rels/slide2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20.png" Type="http://schemas.openxmlformats.org/officeDocument/2006/relationships/image"/>
</Relationships>
</file>

<file path=ppt/slides/_rels/slide20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200.png" Type="http://schemas.openxmlformats.org/officeDocument/2006/relationships/image"/>
</Relationships>
</file>

<file path=ppt/slides/_rels/slide20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201.png" Type="http://schemas.openxmlformats.org/officeDocument/2006/relationships/image"/>
</Relationships>
</file>

<file path=ppt/slides/_rels/slide20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202.png" Type="http://schemas.openxmlformats.org/officeDocument/2006/relationships/image"/>
</Relationships>
</file>

<file path=ppt/slides/_rels/slide20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203.png" Type="http://schemas.openxmlformats.org/officeDocument/2006/relationships/image"/>
</Relationships>
</file>

<file path=ppt/slides/_rels/slide20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204.png" Type="http://schemas.openxmlformats.org/officeDocument/2006/relationships/image"/>
</Relationships>
</file>

<file path=ppt/slides/_rels/slide20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205.png" Type="http://schemas.openxmlformats.org/officeDocument/2006/relationships/image"/>
</Relationships>
</file>

<file path=ppt/slides/_rels/slide20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206.png" Type="http://schemas.openxmlformats.org/officeDocument/2006/relationships/image"/>
</Relationships>
</file>

<file path=ppt/slides/_rels/slide20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207.png" Type="http://schemas.openxmlformats.org/officeDocument/2006/relationships/image"/>
</Relationships>
</file>

<file path=ppt/slides/_rels/slide20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208.png" Type="http://schemas.openxmlformats.org/officeDocument/2006/relationships/image"/>
</Relationships>
</file>

<file path=ppt/slides/_rels/slide20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209.png" Type="http://schemas.openxmlformats.org/officeDocument/2006/relationships/image"/>
</Relationships>
</file>

<file path=ppt/slides/_rels/slide2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21.png" Type="http://schemas.openxmlformats.org/officeDocument/2006/relationships/image"/>
</Relationships>
</file>

<file path=ppt/slides/_rels/slide21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210.png" Type="http://schemas.openxmlformats.org/officeDocument/2006/relationships/image"/>
</Relationships>
</file>

<file path=ppt/slides/_rels/slide21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211.png" Type="http://schemas.openxmlformats.org/officeDocument/2006/relationships/image"/>
</Relationships>
</file>

<file path=ppt/slides/_rels/slide21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212.png" Type="http://schemas.openxmlformats.org/officeDocument/2006/relationships/image"/>
</Relationships>
</file>

<file path=ppt/slides/_rels/slide21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213.png" Type="http://schemas.openxmlformats.org/officeDocument/2006/relationships/image"/>
</Relationships>
</file>

<file path=ppt/slides/_rels/slide2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22.png" Type="http://schemas.openxmlformats.org/officeDocument/2006/relationships/image"/>
</Relationships>
</file>

<file path=ppt/slides/_rels/slide2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23.png" Type="http://schemas.openxmlformats.org/officeDocument/2006/relationships/image"/>
</Relationships>
</file>

<file path=ppt/slides/_rels/slide2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24.png" Type="http://schemas.openxmlformats.org/officeDocument/2006/relationships/image"/>
</Relationships>
</file>

<file path=ppt/slides/_rels/slide2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25.png" Type="http://schemas.openxmlformats.org/officeDocument/2006/relationships/image"/>
</Relationships>
</file>

<file path=ppt/slides/_rels/slide2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26.png" Type="http://schemas.openxmlformats.org/officeDocument/2006/relationships/image"/>
</Relationships>
</file>

<file path=ppt/slides/_rels/slide2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27.png" Type="http://schemas.openxmlformats.org/officeDocument/2006/relationships/image"/>
</Relationships>
</file>

<file path=ppt/slides/_rels/slide2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28.png" Type="http://schemas.openxmlformats.org/officeDocument/2006/relationships/image"/>
</Relationships>
</file>

<file path=ppt/slides/_rels/slide2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29.png" Type="http://schemas.openxmlformats.org/officeDocument/2006/relationships/image"/>
</Relationships>
</file>

<file path=ppt/slides/_rels/slide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03.png" Type="http://schemas.openxmlformats.org/officeDocument/2006/relationships/image"/>
</Relationships>
</file>

<file path=ppt/slides/_rels/slide3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30.png" Type="http://schemas.openxmlformats.org/officeDocument/2006/relationships/image"/>
</Relationships>
</file>

<file path=ppt/slides/_rels/slide3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31.png" Type="http://schemas.openxmlformats.org/officeDocument/2006/relationships/image"/>
</Relationships>
</file>

<file path=ppt/slides/_rels/slide3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32.png" Type="http://schemas.openxmlformats.org/officeDocument/2006/relationships/image"/>
</Relationships>
</file>

<file path=ppt/slides/_rels/slide3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33.png" Type="http://schemas.openxmlformats.org/officeDocument/2006/relationships/image"/>
</Relationships>
</file>

<file path=ppt/slides/_rels/slide3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34.png" Type="http://schemas.openxmlformats.org/officeDocument/2006/relationships/image"/>
</Relationships>
</file>

<file path=ppt/slides/_rels/slide3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35.png" Type="http://schemas.openxmlformats.org/officeDocument/2006/relationships/image"/>
</Relationships>
</file>

<file path=ppt/slides/_rels/slide3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36.png" Type="http://schemas.openxmlformats.org/officeDocument/2006/relationships/image"/>
</Relationships>
</file>

<file path=ppt/slides/_rels/slide3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37.png" Type="http://schemas.openxmlformats.org/officeDocument/2006/relationships/image"/>
</Relationships>
</file>

<file path=ppt/slides/_rels/slide3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38.png" Type="http://schemas.openxmlformats.org/officeDocument/2006/relationships/image"/>
</Relationships>
</file>

<file path=ppt/slides/_rels/slide3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39.png" Type="http://schemas.openxmlformats.org/officeDocument/2006/relationships/image"/>
</Relationships>
</file>

<file path=ppt/slides/_rels/slide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04.png" Type="http://schemas.openxmlformats.org/officeDocument/2006/relationships/image"/>
</Relationships>
</file>

<file path=ppt/slides/_rels/slide4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40.png" Type="http://schemas.openxmlformats.org/officeDocument/2006/relationships/image"/>
</Relationships>
</file>

<file path=ppt/slides/_rels/slide4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41.png" Type="http://schemas.openxmlformats.org/officeDocument/2006/relationships/image"/>
</Relationships>
</file>

<file path=ppt/slides/_rels/slide4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42.png" Type="http://schemas.openxmlformats.org/officeDocument/2006/relationships/image"/>
</Relationships>
</file>

<file path=ppt/slides/_rels/slide4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43.png" Type="http://schemas.openxmlformats.org/officeDocument/2006/relationships/image"/>
</Relationships>
</file>

<file path=ppt/slides/_rels/slide4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44.png" Type="http://schemas.openxmlformats.org/officeDocument/2006/relationships/image"/>
</Relationships>
</file>

<file path=ppt/slides/_rels/slide4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45.png" Type="http://schemas.openxmlformats.org/officeDocument/2006/relationships/image"/>
</Relationships>
</file>

<file path=ppt/slides/_rels/slide4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46.png" Type="http://schemas.openxmlformats.org/officeDocument/2006/relationships/image"/>
</Relationships>
</file>

<file path=ppt/slides/_rels/slide4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47.png" Type="http://schemas.openxmlformats.org/officeDocument/2006/relationships/image"/>
</Relationships>
</file>

<file path=ppt/slides/_rels/slide4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48.png" Type="http://schemas.openxmlformats.org/officeDocument/2006/relationships/image"/>
</Relationships>
</file>

<file path=ppt/slides/_rels/slide4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49.png" Type="http://schemas.openxmlformats.org/officeDocument/2006/relationships/image"/>
</Relationships>
</file>

<file path=ppt/slides/_rels/slide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05.png" Type="http://schemas.openxmlformats.org/officeDocument/2006/relationships/image"/>
</Relationships>
</file>

<file path=ppt/slides/_rels/slide5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50.png" Type="http://schemas.openxmlformats.org/officeDocument/2006/relationships/image"/>
</Relationships>
</file>

<file path=ppt/slides/_rels/slide5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51.png" Type="http://schemas.openxmlformats.org/officeDocument/2006/relationships/image"/>
</Relationships>
</file>

<file path=ppt/slides/_rels/slide5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52.png" Type="http://schemas.openxmlformats.org/officeDocument/2006/relationships/image"/>
</Relationships>
</file>

<file path=ppt/slides/_rels/slide5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53.png" Type="http://schemas.openxmlformats.org/officeDocument/2006/relationships/image"/>
</Relationships>
</file>

<file path=ppt/slides/_rels/slide5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54.png" Type="http://schemas.openxmlformats.org/officeDocument/2006/relationships/image"/>
</Relationships>
</file>

<file path=ppt/slides/_rels/slide5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55.png" Type="http://schemas.openxmlformats.org/officeDocument/2006/relationships/image"/>
</Relationships>
</file>

<file path=ppt/slides/_rels/slide5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56.png" Type="http://schemas.openxmlformats.org/officeDocument/2006/relationships/image"/>
</Relationships>
</file>

<file path=ppt/slides/_rels/slide5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57.png" Type="http://schemas.openxmlformats.org/officeDocument/2006/relationships/image"/>
</Relationships>
</file>

<file path=ppt/slides/_rels/slide5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58.png" Type="http://schemas.openxmlformats.org/officeDocument/2006/relationships/image"/>
</Relationships>
</file>

<file path=ppt/slides/_rels/slide5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59.png" Type="http://schemas.openxmlformats.org/officeDocument/2006/relationships/image"/>
</Relationships>
</file>

<file path=ppt/slides/_rels/slide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06.png" Type="http://schemas.openxmlformats.org/officeDocument/2006/relationships/image"/>
</Relationships>
</file>

<file path=ppt/slides/_rels/slide6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60.png" Type="http://schemas.openxmlformats.org/officeDocument/2006/relationships/image"/>
</Relationships>
</file>

<file path=ppt/slides/_rels/slide6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61.png" Type="http://schemas.openxmlformats.org/officeDocument/2006/relationships/image"/>
</Relationships>
</file>

<file path=ppt/slides/_rels/slide6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62.png" Type="http://schemas.openxmlformats.org/officeDocument/2006/relationships/image"/>
</Relationships>
</file>

<file path=ppt/slides/_rels/slide6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63.png" Type="http://schemas.openxmlformats.org/officeDocument/2006/relationships/image"/>
</Relationships>
</file>

<file path=ppt/slides/_rels/slide6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64.png" Type="http://schemas.openxmlformats.org/officeDocument/2006/relationships/image"/>
</Relationships>
</file>

<file path=ppt/slides/_rels/slide6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65.png" Type="http://schemas.openxmlformats.org/officeDocument/2006/relationships/image"/>
</Relationships>
</file>

<file path=ppt/slides/_rels/slide6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66.png" Type="http://schemas.openxmlformats.org/officeDocument/2006/relationships/image"/>
</Relationships>
</file>

<file path=ppt/slides/_rels/slide6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67.png" Type="http://schemas.openxmlformats.org/officeDocument/2006/relationships/image"/>
</Relationships>
</file>

<file path=ppt/slides/_rels/slide6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68.png" Type="http://schemas.openxmlformats.org/officeDocument/2006/relationships/image"/>
</Relationships>
</file>

<file path=ppt/slides/_rels/slide6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69.png" Type="http://schemas.openxmlformats.org/officeDocument/2006/relationships/image"/>
</Relationships>
</file>

<file path=ppt/slides/_rels/slide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07.png" Type="http://schemas.openxmlformats.org/officeDocument/2006/relationships/image"/>
</Relationships>
</file>

<file path=ppt/slides/_rels/slide7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70.png" Type="http://schemas.openxmlformats.org/officeDocument/2006/relationships/image"/>
</Relationships>
</file>

<file path=ppt/slides/_rels/slide7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71.png" Type="http://schemas.openxmlformats.org/officeDocument/2006/relationships/image"/>
</Relationships>
</file>

<file path=ppt/slides/_rels/slide7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72.png" Type="http://schemas.openxmlformats.org/officeDocument/2006/relationships/image"/>
</Relationships>
</file>

<file path=ppt/slides/_rels/slide7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73.png" Type="http://schemas.openxmlformats.org/officeDocument/2006/relationships/image"/>
</Relationships>
</file>

<file path=ppt/slides/_rels/slide7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74.png" Type="http://schemas.openxmlformats.org/officeDocument/2006/relationships/image"/>
</Relationships>
</file>

<file path=ppt/slides/_rels/slide7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75.png" Type="http://schemas.openxmlformats.org/officeDocument/2006/relationships/image"/>
</Relationships>
</file>

<file path=ppt/slides/_rels/slide7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76.png" Type="http://schemas.openxmlformats.org/officeDocument/2006/relationships/image"/>
</Relationships>
</file>

<file path=ppt/slides/_rels/slide7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77.png" Type="http://schemas.openxmlformats.org/officeDocument/2006/relationships/image"/>
</Relationships>
</file>

<file path=ppt/slides/_rels/slide7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78.png" Type="http://schemas.openxmlformats.org/officeDocument/2006/relationships/image"/>
</Relationships>
</file>

<file path=ppt/slides/_rels/slide7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79.png" Type="http://schemas.openxmlformats.org/officeDocument/2006/relationships/image"/>
</Relationships>
</file>

<file path=ppt/slides/_rels/slide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08.png" Type="http://schemas.openxmlformats.org/officeDocument/2006/relationships/image"/>
</Relationships>
</file>

<file path=ppt/slides/_rels/slide8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80.png" Type="http://schemas.openxmlformats.org/officeDocument/2006/relationships/image"/>
</Relationships>
</file>

<file path=ppt/slides/_rels/slide8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81.png" Type="http://schemas.openxmlformats.org/officeDocument/2006/relationships/image"/>
</Relationships>
</file>

<file path=ppt/slides/_rels/slide8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82.png" Type="http://schemas.openxmlformats.org/officeDocument/2006/relationships/image"/>
</Relationships>
</file>

<file path=ppt/slides/_rels/slide8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83.png" Type="http://schemas.openxmlformats.org/officeDocument/2006/relationships/image"/>
</Relationships>
</file>

<file path=ppt/slides/_rels/slide8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84.png" Type="http://schemas.openxmlformats.org/officeDocument/2006/relationships/image"/>
</Relationships>
</file>

<file path=ppt/slides/_rels/slide8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85.png" Type="http://schemas.openxmlformats.org/officeDocument/2006/relationships/image"/>
</Relationships>
</file>

<file path=ppt/slides/_rels/slide8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86.png" Type="http://schemas.openxmlformats.org/officeDocument/2006/relationships/image"/>
</Relationships>
</file>

<file path=ppt/slides/_rels/slide8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87.png" Type="http://schemas.openxmlformats.org/officeDocument/2006/relationships/image"/>
</Relationships>
</file>

<file path=ppt/slides/_rels/slide8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88.png" Type="http://schemas.openxmlformats.org/officeDocument/2006/relationships/image"/>
</Relationships>
</file>

<file path=ppt/slides/_rels/slide8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89.png" Type="http://schemas.openxmlformats.org/officeDocument/2006/relationships/image"/>
</Relationships>
</file>

<file path=ppt/slides/_rels/slide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09.png" Type="http://schemas.openxmlformats.org/officeDocument/2006/relationships/image"/>
</Relationships>
</file>

<file path=ppt/slides/_rels/slide90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90.png" Type="http://schemas.openxmlformats.org/officeDocument/2006/relationships/image"/>
</Relationships>
</file>

<file path=ppt/slides/_rels/slide91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91.png" Type="http://schemas.openxmlformats.org/officeDocument/2006/relationships/image"/>
</Relationships>
</file>

<file path=ppt/slides/_rels/slide92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92.png" Type="http://schemas.openxmlformats.org/officeDocument/2006/relationships/image"/>
</Relationships>
</file>

<file path=ppt/slides/_rels/slide93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93.png" Type="http://schemas.openxmlformats.org/officeDocument/2006/relationships/image"/>
</Relationships>
</file>

<file path=ppt/slides/_rels/slide94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94.png" Type="http://schemas.openxmlformats.org/officeDocument/2006/relationships/image"/>
</Relationships>
</file>

<file path=ppt/slides/_rels/slide95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95.png" Type="http://schemas.openxmlformats.org/officeDocument/2006/relationships/image"/>
</Relationships>
</file>

<file path=ppt/slides/_rels/slide96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96.png" Type="http://schemas.openxmlformats.org/officeDocument/2006/relationships/image"/>
</Relationships>
</file>

<file path=ppt/slides/_rels/slide97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97.png" Type="http://schemas.openxmlformats.org/officeDocument/2006/relationships/image"/>
</Relationships>
</file>

<file path=ppt/slides/_rels/slide98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98.png" Type="http://schemas.openxmlformats.org/officeDocument/2006/relationships/image"/>
</Relationships>
</file>

<file path=ppt/slides/_rels/slide99.xml.rels><?xml version="1.0" encoding="UTF-8" standalone="yes"?>
<Relationships xmlns="http://schemas.openxmlformats.org/package/2006/relationships">
  <Relationship Id="rId1" Target="../slideLayouts/slideLayout2.xml" Type="http://schemas.openxmlformats.org/officeDocument/2006/relationships/slideLayout"/>
  <Relationship Id="rId2" Target="../media/angular-reactive-forms_099.png" Type="http://schemas.openxmlformats.org/officeDocument/2006/relationships/image"/>
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0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1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2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2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2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2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2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2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2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2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2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2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3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3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3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3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3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3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3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3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3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3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4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5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5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5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5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5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5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5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5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5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5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6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7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8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19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0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1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1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1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1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6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7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8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0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1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2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3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4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5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6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7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8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slides/slide99.xml><?xml version="1.0" encoding="utf-8"?>
<p:sld xmlns:p="http://schemas.openxmlformats.org/presentationml/2006/main" xmlns:a="http://schemas.openxmlformats.org/drawingml/2006/main" xmlns:r="http://schemas.openxmlformats.org/officeDocument/2006/relationships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</Words>
  <Application>Microsoft Macintosh PowerPoint</Application>
  <PresentationFormat>On-screen Show (4:3)</PresentationFormat>
  <Paragraphs>15</Paragraphs>
  <Slides>213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213</vt:i4>
      </vt:variant>
    </vt:vector>
  </HeadingPairs>
  <TitlesOfParts>
    <vt:vector size="216" baseType="lpstr">
      <vt:lpstr>Arial</vt:lpstr>
      <vt:lpstr>Calibri</vt:lpstr>
      <vt:lpstr>Office Theme</vt:lpstr>
      <vt:lpstr>Slide 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mitype="http://purl.org/dc/dcmitype/" xmlns:dcterms="http://purl.org/dc/terms/" xmlns:xsi="http://www.w3.org/2001/XMLSchema-instance">
  <dc:title>Powerpoint</dc:title>
  <cp:lastModifiedBy>Nobody</cp:lastModifiedBy>
  <cp:revision>1</cp:revision>
  <dcterms:modified xsi:type="dcterms:W3CDTF">2015-07-15T00:51:18Z</dcterms:modified>
</cp:coreProperties>
</file>