
<file path=[Content_Types].xml><?xml version="1.0" encoding="utf-8"?>
<Types xmlns="http://schemas.openxmlformats.org/package/2006/content-types">
  <Default ContentType="application/xml" Extension="xml"/>
  <Default ContentType="application/vnd.openxmlformats-package.relationships+xml" Extension="rels"/>
  <Default ContentType="image/png" Extension="pn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78.xml"/>
  <Override ContentType="application/vnd.openxmlformats-officedocument.presentationml.slide+xml" PartName="/ppt/slides/slide179.xml"/>
  <Override ContentType="application/vnd.openxmlformats-officedocument.presentationml.slide+xml" PartName="/ppt/slides/slide180.xml"/>
  <Override ContentType="application/vnd.openxmlformats-officedocument.presentationml.slide+xml" PartName="/ppt/slides/slide181.xml"/>
  <Override ContentType="application/vnd.openxmlformats-officedocument.presentationml.slide+xml" PartName="/ppt/slides/slide182.xml"/>
  <Override ContentType="application/vnd.openxmlformats-officedocument.presentationml.slide+xml" PartName="/ppt/slides/slide183.xml"/>
  <Override ContentType="application/vnd.openxmlformats-officedocument.presentationml.slide+xml" PartName="/ppt/slides/slide184.xml"/>
  <Override ContentType="application/vnd.openxmlformats-officedocument.presentationml.slide+xml" PartName="/ppt/slides/slide185.xml"/>
  <Override ContentType="application/vnd.openxmlformats-officedocument.presentationml.slide+xml" PartName="/ppt/slides/slide186.xml"/>
  <Override ContentType="application/vnd.openxmlformats-officedocument.presentationml.slide+xml" PartName="/ppt/slides/slide187.xml"/>
  <Override ContentType="application/vnd.openxmlformats-officedocument.presentationml.slide+xml" PartName="/ppt/slides/slide188.xml"/>
  <Override ContentType="application/vnd.openxmlformats-officedocument.presentationml.slide+xml" PartName="/ppt/slides/slide189.xml"/>
  <Override ContentType="application/vnd.openxmlformats-officedocument.presentationml.slide+xml" PartName="/ppt/slides/slide190.xml"/>
  <Override ContentType="application/vnd.openxmlformats-officedocument.presentationml.slide+xml" PartName="/ppt/slides/slide191.xml"/>
  <Override ContentType="application/vnd.openxmlformats-officedocument.presentationml.slide+xml" PartName="/ppt/slides/slide192.xml"/>
  <Override ContentType="application/vnd.openxmlformats-officedocument.presentationml.slide+xml" PartName="/ppt/slides/slide193.xml"/>
  <Override ContentType="application/vnd.openxmlformats-officedocument.presentationml.slide+xml" PartName="/ppt/slides/slide194.xml"/>
  <Override ContentType="application/vnd.openxmlformats-officedocument.presentationml.slide+xml" PartName="/ppt/slides/slide195.xml"/>
  <Override ContentType="application/vnd.openxmlformats-officedocument.presentationml.slide+xml" PartName="/ppt/slides/slide196.xml"/>
  <Override ContentType="application/vnd.openxmlformats-officedocument.presentationml.slide+xml" PartName="/ppt/slides/slide197.xml"/>
  <Override ContentType="application/vnd.openxmlformats-officedocument.presentationml.slide+xml" PartName="/ppt/slides/slide198.xml"/>
  <Override ContentType="application/vnd.openxmlformats-officedocument.presentationml.slide+xml" PartName="/ppt/slides/slide199.xml"/>
  <Override ContentType="application/vnd.openxmlformats-officedocument.presentationml.slide+xml" PartName="/ppt/slides/slide200.xml"/>
  <Override ContentType="application/vnd.openxmlformats-officedocument.presentationml.slide+xml" PartName="/ppt/slides/slide201.xml"/>
  <Override ContentType="application/vnd.openxmlformats-officedocument.presentationml.slide+xml" PartName="/ppt/slides/slide202.xml"/>
  <Override ContentType="application/vnd.openxmlformats-officedocument.presentationml.slide+xml" PartName="/ppt/slides/slide203.xml"/>
  <Override ContentType="application/vnd.openxmlformats-officedocument.presentationml.slide+xml" PartName="/ppt/slides/slide204.xml"/>
  <Override ContentType="application/vnd.openxmlformats-officedocument.presentationml.slide+xml" PartName="/ppt/slides/slide205.xml"/>
  <Override ContentType="application/vnd.openxmlformats-officedocument.presentationml.slide+xml" PartName="/ppt/slides/slide206.xml"/>
  <Override ContentType="application/vnd.openxmlformats-officedocument.presentationml.slide+xml" PartName="/ppt/slides/slide207.xml"/>
  <Override ContentType="application/vnd.openxmlformats-officedocument.presentationml.slide+xml" PartName="/ppt/slides/slide208.xml"/>
  <Override ContentType="application/vnd.openxmlformats-officedocument.presentationml.slide+xml" PartName="/ppt/slides/slide209.xml"/>
  <Override ContentType="application/vnd.openxmlformats-officedocument.presentationml.slide+xml" PartName="/ppt/slides/slide210.xml"/>
  <Override ContentType="application/vnd.openxmlformats-officedocument.presentationml.slide+xml" PartName="/ppt/slides/slide211.xml"/>
  <Override ContentType="application/vnd.openxmlformats-officedocument.presentationml.slide+xml" PartName="/ppt/slides/slide212.xml"/>
  <Override ContentType="application/vnd.openxmlformats-officedocument.presentationml.slide+xml" PartName="/ppt/slides/slide213.xml"/>
  <Override ContentType="application/vnd.openxmlformats-officedocument.presentationml.slide+xml" PartName="/ppt/slides/slide214.xml"/>
  <Override ContentType="application/vnd.openxmlformats-officedocument.presentationml.slide+xml" PartName="/ppt/slides/slide215.xml"/>
  <Override ContentType="application/vnd.openxmlformats-officedocument.presentationml.slide+xml" PartName="/ppt/slides/slide216.xml"/>
  <Override ContentType="application/vnd.openxmlformats-officedocument.presentationml.slide+xml" PartName="/ppt/slides/slide217.xml"/>
  <Override ContentType="application/vnd.openxmlformats-officedocument.presentationml.slide+xml" PartName="/ppt/slides/slide218.xml"/>
  <Override ContentType="application/vnd.openxmlformats-officedocument.presentationml.slide+xml" PartName="/ppt/slides/slide219.xml"/>
  <Override ContentType="application/vnd.openxmlformats-officedocument.presentationml.slide+xml" PartName="/ppt/slides/slide220.xml"/>
  <Override ContentType="application/vnd.openxmlformats-officedocument.presentationml.slide+xml" PartName="/ppt/slides/slide221.xml"/>
  <Override ContentType="application/vnd.openxmlformats-officedocument.presentationml.slide+xml" PartName="/ppt/slides/slide222.xml"/>
  <Override ContentType="application/vnd.openxmlformats-officedocument.presentationml.slide+xml" PartName="/ppt/slides/slide223.xml"/>
  <Override ContentType="application/vnd.openxmlformats-officedocument.presentationml.slide+xml" PartName="/ppt/slides/slide224.xml"/>
  <Override ContentType="application/vnd.openxmlformats-officedocument.presentationml.slide+xml" PartName="/ppt/slides/slide225.xml"/>
  <Override ContentType="application/vnd.openxmlformats-officedocument.presentationml.slide+xml" PartName="/ppt/slides/slide226.xml"/>
  <Override ContentType="application/vnd.openxmlformats-officedocument.presentationml.slide+xml" PartName="/ppt/slides/slide227.xml"/>
  <Override ContentType="application/vnd.openxmlformats-officedocument.presentationml.slide+xml" PartName="/ppt/slides/slide228.xml"/>
  <Override ContentType="application/vnd.openxmlformats-officedocument.presentationml.slide+xml" PartName="/ppt/slides/slide229.xml"/>
  <Override ContentType="application/vnd.openxmlformats-officedocument.presentationml.slide+xml" PartName="/ppt/slides/slide230.xml"/>
  <Override ContentType="application/vnd.openxmlformats-officedocument.presentationml.slide+xml" PartName="/ppt/slides/slide231.xml"/>
  <Override ContentType="application/vnd.openxmlformats-officedocument.presentationml.slide+xml" PartName="/ppt/slides/slide232.xml"/>
  <Override ContentType="application/vnd.openxmlformats-officedocument.presentationml.slide+xml" PartName="/ppt/slides/slide233.xml"/>
  <Override ContentType="application/vnd.openxmlformats-officedocument.presentationml.slide+xml" PartName="/ppt/slides/slide234.xml"/>
  <Override ContentType="application/vnd.openxmlformats-officedocument.presentationml.slide+xml" PartName="/ppt/slides/slide235.xml"/>
  <Override ContentType="application/vnd.openxmlformats-officedocument.presentationml.slide+xml" PartName="/ppt/slides/slide236.xml"/>
  <Override ContentType="application/vnd.openxmlformats-officedocument.presentationml.slide+xml" PartName="/ppt/slides/slide237.xml"/>
  <Override ContentType="application/vnd.openxmlformats-officedocument.presentationml.slide+xml" PartName="/ppt/slides/slide238.xml"/>
  <Override ContentType="application/vnd.openxmlformats-officedocument.presentationml.slide+xml" PartName="/ppt/slides/slide239.xml"/>
  <Override ContentType="application/vnd.openxmlformats-officedocument.presentationml.slide+xml" PartName="/ppt/slides/slide240.xml"/>
  <Override ContentType="application/vnd.openxmlformats-officedocument.presentationml.slide+xml" PartName="/ppt/slides/slide241.xml"/>
  <Override ContentType="application/vnd.openxmlformats-officedocument.presentationml.slide+xml" PartName="/ppt/slides/slide242.xml"/>
  <Override ContentType="application/vnd.openxmlformats-officedocument.presentationml.slide+xml" PartName="/ppt/slides/slide243.xml"/>
  <Override ContentType="application/vnd.openxmlformats-officedocument.presentationml.slide+xml" PartName="/ppt/slides/slide244.xml"/>
  <Override ContentType="application/vnd.openxmlformats-officedocument.presentationml.slide+xml" PartName="/ppt/slides/slide245.xml"/>
  <Override ContentType="application/vnd.openxmlformats-officedocument.presentationml.slide+xml" PartName="/ppt/slides/slide246.xml"/>
  <Override ContentType="application/vnd.openxmlformats-officedocument.presentationml.slide+xml" PartName="/ppt/slides/slide247.xml"/>
  <Override ContentType="application/vnd.openxmlformats-officedocument.presentationml.slide+xml" PartName="/ppt/slides/slide248.xml"/>
  <Override ContentType="application/vnd.openxmlformats-officedocument.presentationml.slide+xml" PartName="/ppt/slides/slide249.xml"/>
  <Override ContentType="application/vnd.openxmlformats-officedocument.presentationml.slide+xml" PartName="/ppt/slides/slide250.xml"/>
  <Override ContentType="application/vnd.openxmlformats-officedocument.presentationml.slide+xml" PartName="/ppt/slides/slide251.xml"/>
  <Override ContentType="application/vnd.openxmlformats-officedocument.presentationml.slide+xml" PartName="/ppt/slides/slide252.xml"/>
  <Override ContentType="application/vnd.openxmlformats-officedocument.presentationml.slide+xml" PartName="/ppt/slides/slide253.xml"/>
  <Override ContentType="application/vnd.openxmlformats-officedocument.presentationml.slide+xml" PartName="/ppt/slides/slide254.xml"/>
  <Override ContentType="application/vnd.openxmlformats-officedocument.presentationml.slide+xml" PartName="/ppt/slides/slide255.xml"/>
  <Override ContentType="application/vnd.openxmlformats-officedocument.presentationml.slide+xml" PartName="/ppt/slides/slide256.xml"/>
  <Override ContentType="application/vnd.openxmlformats-officedocument.presentationml.slide+xml" PartName="/ppt/slides/slide257.xml"/>
  <Override ContentType="application/vnd.openxmlformats-officedocument.presentationml.slide+xml" PartName="/ppt/slides/slide258.xml"/>
  <Override ContentType="application/vnd.openxmlformats-officedocument.presentationml.slide+xml" PartName="/ppt/slides/slide259.xml"/>
  <Override ContentType="application/vnd.openxmlformats-officedocument.presentationml.slide+xml" PartName="/ppt/slides/slide260.xml"/>
  <Override ContentType="application/vnd.openxmlformats-officedocument.presentationml.slide+xml" PartName="/ppt/slides/slide261.xml"/>
  <Override ContentType="application/vnd.openxmlformats-officedocument.presentationml.slide+xml" PartName="/ppt/slides/slide262.xml"/>
  <Override ContentType="application/vnd.openxmlformats-officedocument.presentationml.slide+xml" PartName="/ppt/slides/slide263.xml"/>
  <Override ContentType="application/vnd.openxmlformats-officedocument.presentationml.slide+xml" PartName="/ppt/slides/slide264.xml"/>
  <Override ContentType="application/vnd.openxmlformats-officedocument.presentationml.slide+xml" PartName="/ppt/slides/slide265.xml"/>
  <Override ContentType="application/vnd.openxmlformats-officedocument.presentationml.slide+xml" PartName="/ppt/slides/slide266.xml"/>
  <Override ContentType="application/vnd.openxmlformats-officedocument.presentationml.slide+xml" PartName="/ppt/slides/slide267.xml"/>
  <Override ContentType="application/vnd.openxmlformats-officedocument.presentationml.slide+xml" PartName="/ppt/slides/slide268.xml"/>
  <Override ContentType="application/vnd.openxmlformats-officedocument.presentationml.slide+xml" PartName="/ppt/slides/slide269.xml"/>
  <Override ContentType="application/vnd.openxmlformats-officedocument.presentationml.slide+xml" PartName="/ppt/slides/slide270.xml"/>
  <Override ContentType="application/vnd.openxmlformats-officedocument.presentationml.slide+xml" PartName="/ppt/slides/slide271.xml"/>
  <Override ContentType="application/vnd.openxmlformats-officedocument.presentationml.slide+xml" PartName="/ppt/slides/slide272.xml"/>
  <Override ContentType="application/vnd.openxmlformats-officedocument.presentationml.slide+xml" PartName="/ppt/slides/slide273.xml"/>
  <Override ContentType="application/vnd.openxmlformats-officedocument.presentationml.slide+xml" PartName="/ppt/slides/slide274.xml"/>
  <Override ContentType="application/vnd.openxmlformats-officedocument.presentationml.slide+xml" PartName="/ppt/slides/slide275.xml"/>
  <Override ContentType="application/vnd.openxmlformats-officedocument.presentationml.slide+xml" PartName="/ppt/slides/slide276.xml"/>
  <Override ContentType="application/vnd.openxmlformats-officedocument.presentationml.slide+xml" PartName="/ppt/slides/slide277.xml"/>
  <Override ContentType="application/vnd.openxmlformats-officedocument.presentationml.slide+xml" PartName="/ppt/slides/slide278.xml"/>
  <Override ContentType="application/vnd.openxmlformats-officedocument.presentationml.slide+xml" PartName="/ppt/slides/slide279.xml"/>
  <Override ContentType="application/vnd.openxmlformats-officedocument.presentationml.slide+xml" PartName="/ppt/slides/slide280.xml"/>
  <Override ContentType="application/vnd.openxmlformats-officedocument.presentationml.slide+xml" PartName="/ppt/slides/slide281.xml"/>
  <Override ContentType="application/vnd.openxmlformats-officedocument.presentationml.slide+xml" PartName="/ppt/slides/slide282.xml"/>
  <Override ContentType="application/vnd.openxmlformats-officedocument.presentationml.slide+xml" PartName="/ppt/slides/slide283.xml"/>
  <Override ContentType="application/vnd.openxmlformats-officedocument.presentationml.slide+xml" PartName="/ppt/slides/slide284.xml"/>
  <Override ContentType="application/vnd.openxmlformats-officedocument.presentationml.slide+xml" PartName="/ppt/slides/slide285.xml"/>
  <Override ContentType="application/vnd.openxmlformats-officedocument.presentationml.slide+xml" PartName="/ppt/slides/slide286.xml"/>
  <Override ContentType="application/vnd.openxmlformats-officedocument.presentationml.slide+xml" PartName="/ppt/slides/slide287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</Types>
</file>

<file path=_rels/.rels><?xml version="1.0" encoding="UTF-8" standalone="yes"?>
<Relationships xmlns="http://schemas.openxmlformats.org/package/2006/relationships">
  <Relationship Id="rId1" Target="ppt/presentation.xml" Type="http://schemas.openxmlformats.org/officeDocument/2006/relationships/officeDocument"/>
  <Relationship Id="rId2" Target="docProps/core.xml" Type="http://schemas.openxmlformats.org/package/2006/relationships/metadata/core-properties"/>
  <Relationship Id="rId3" Target="docProps/app.xml" Type="http://schemas.openxmlformats.org/officeDocument/2006/relationships/extended-properties"/>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</p:sldIdLst>
  <p:sldSz cx="13004800" cy="7315200"/>
  <p:notesSz cx="6858000" cy="9144000"/>
  <p:defaultTextStyle>
    <a:defPPr>
      <a:defRPr lang="en-US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p="http://schemas.openxmlformats.org/presentationml/2006/main" xmlns:r="http://schemas.openxmlformats.org/officeDocument/2006/relationships">
  <p:normalViewPr>
    <p:restoredLeft sz="15608"/>
    <p:restoredTop sz="94631"/>
  </p:normalViewPr>
  <p:slideViewPr>
    <p:cSldViewPr>
      <p:cViewPr varScale="1">
        <p:scale>
          <a:sx d="100" n="101"/>
          <a:sy d="100" n="101"/>
        </p:scale>
        <p:origin x="1424" y="200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
  <Relationship Id="rId1" Target="slideMasters/slideMaster1.xml" Type="http://schemas.openxmlformats.org/officeDocument/2006/relationships/slideMaster"/>
  <Relationship Id="rId2" Target="presProps.xml" Type="http://schemas.openxmlformats.org/officeDocument/2006/relationships/presProps"/>
  <Relationship Id="rId3" Target="viewProps.xml" Type="http://schemas.openxmlformats.org/officeDocument/2006/relationships/viewProps"/>
  <Relationship Id="rId4" Target="theme/theme1.xml" Type="http://schemas.openxmlformats.org/officeDocument/2006/relationships/theme"/>
  <Relationship Id="rId5" Target="tableStyles.xml" Type="http://schemas.openxmlformats.org/officeDocument/2006/relationships/tableStyles"/>
  
    
    <Relationship Id="rId6" Target="slides/slide1.xml" Type="http://schemas.openxmlformats.org/officeDocument/2006/relationships/slide"/>
  
    
    <Relationship Id="rId7" Target="slides/slide2.xml" Type="http://schemas.openxmlformats.org/officeDocument/2006/relationships/slide"/>
  
    
    <Relationship Id="rId8" Target="slides/slide3.xml" Type="http://schemas.openxmlformats.org/officeDocument/2006/relationships/slide"/>
  
    
    <Relationship Id="rId9" Target="slides/slide4.xml" Type="http://schemas.openxmlformats.org/officeDocument/2006/relationships/slide"/>
  
    
    <Relationship Id="rId10" Target="slides/slide5.xml" Type="http://schemas.openxmlformats.org/officeDocument/2006/relationships/slide"/>
  
    
    <Relationship Id="rId11" Target="slides/slide6.xml" Type="http://schemas.openxmlformats.org/officeDocument/2006/relationships/slide"/>
  
    
    <Relationship Id="rId12" Target="slides/slide7.xml" Type="http://schemas.openxmlformats.org/officeDocument/2006/relationships/slide"/>
  
    
    <Relationship Id="rId13" Target="slides/slide8.xml" Type="http://schemas.openxmlformats.org/officeDocument/2006/relationships/slide"/>
  
    
    <Relationship Id="rId14" Target="slides/slide9.xml" Type="http://schemas.openxmlformats.org/officeDocument/2006/relationships/slide"/>
  
    
    <Relationship Id="rId15" Target="slides/slide10.xml" Type="http://schemas.openxmlformats.org/officeDocument/2006/relationships/slide"/>
  
    
    <Relationship Id="rId16" Target="slides/slide11.xml" Type="http://schemas.openxmlformats.org/officeDocument/2006/relationships/slide"/>
  
    
    <Relationship Id="rId17" Target="slides/slide12.xml" Type="http://schemas.openxmlformats.org/officeDocument/2006/relationships/slide"/>
  
    
    <Relationship Id="rId18" Target="slides/slide13.xml" Type="http://schemas.openxmlformats.org/officeDocument/2006/relationships/slide"/>
  
    
    <Relationship Id="rId19" Target="slides/slide14.xml" Type="http://schemas.openxmlformats.org/officeDocument/2006/relationships/slide"/>
  
    
    <Relationship Id="rId20" Target="slides/slide15.xml" Type="http://schemas.openxmlformats.org/officeDocument/2006/relationships/slide"/>
  
    
    <Relationship Id="rId21" Target="slides/slide16.xml" Type="http://schemas.openxmlformats.org/officeDocument/2006/relationships/slide"/>
  
    
    <Relationship Id="rId22" Target="slides/slide17.xml" Type="http://schemas.openxmlformats.org/officeDocument/2006/relationships/slide"/>
  
    
    <Relationship Id="rId23" Target="slides/slide18.xml" Type="http://schemas.openxmlformats.org/officeDocument/2006/relationships/slide"/>
  
    
    <Relationship Id="rId24" Target="slides/slide19.xml" Type="http://schemas.openxmlformats.org/officeDocument/2006/relationships/slide"/>
  
    
    <Relationship Id="rId25" Target="slides/slide20.xml" Type="http://schemas.openxmlformats.org/officeDocument/2006/relationships/slide"/>
  
    
    <Relationship Id="rId26" Target="slides/slide21.xml" Type="http://schemas.openxmlformats.org/officeDocument/2006/relationships/slide"/>
  
    
    <Relationship Id="rId27" Target="slides/slide22.xml" Type="http://schemas.openxmlformats.org/officeDocument/2006/relationships/slide"/>
  
    
    <Relationship Id="rId28" Target="slides/slide23.xml" Type="http://schemas.openxmlformats.org/officeDocument/2006/relationships/slide"/>
  
    
    <Relationship Id="rId29" Target="slides/slide24.xml" Type="http://schemas.openxmlformats.org/officeDocument/2006/relationships/slide"/>
  
    
    <Relationship Id="rId30" Target="slides/slide25.xml" Type="http://schemas.openxmlformats.org/officeDocument/2006/relationships/slide"/>
  
    
    <Relationship Id="rId31" Target="slides/slide26.xml" Type="http://schemas.openxmlformats.org/officeDocument/2006/relationships/slide"/>
  
    
    <Relationship Id="rId32" Target="slides/slide27.xml" Type="http://schemas.openxmlformats.org/officeDocument/2006/relationships/slide"/>
  
    
    <Relationship Id="rId33" Target="slides/slide28.xml" Type="http://schemas.openxmlformats.org/officeDocument/2006/relationships/slide"/>
  
    
    <Relationship Id="rId34" Target="slides/slide29.xml" Type="http://schemas.openxmlformats.org/officeDocument/2006/relationships/slide"/>
  
    
    <Relationship Id="rId35" Target="slides/slide30.xml" Type="http://schemas.openxmlformats.org/officeDocument/2006/relationships/slide"/>
  
    
    <Relationship Id="rId36" Target="slides/slide31.xml" Type="http://schemas.openxmlformats.org/officeDocument/2006/relationships/slide"/>
  
    
    <Relationship Id="rId37" Target="slides/slide32.xml" Type="http://schemas.openxmlformats.org/officeDocument/2006/relationships/slide"/>
  
    
    <Relationship Id="rId38" Target="slides/slide33.xml" Type="http://schemas.openxmlformats.org/officeDocument/2006/relationships/slide"/>
  
    
    <Relationship Id="rId39" Target="slides/slide34.xml" Type="http://schemas.openxmlformats.org/officeDocument/2006/relationships/slide"/>
  
    
    <Relationship Id="rId40" Target="slides/slide35.xml" Type="http://schemas.openxmlformats.org/officeDocument/2006/relationships/slide"/>
  
    
    <Relationship Id="rId41" Target="slides/slide36.xml" Type="http://schemas.openxmlformats.org/officeDocument/2006/relationships/slide"/>
  
    
    <Relationship Id="rId42" Target="slides/slide37.xml" Type="http://schemas.openxmlformats.org/officeDocument/2006/relationships/slide"/>
  
    
    <Relationship Id="rId43" Target="slides/slide38.xml" Type="http://schemas.openxmlformats.org/officeDocument/2006/relationships/slide"/>
  
    
    <Relationship Id="rId44" Target="slides/slide39.xml" Type="http://schemas.openxmlformats.org/officeDocument/2006/relationships/slide"/>
  
    
    <Relationship Id="rId45" Target="slides/slide40.xml" Type="http://schemas.openxmlformats.org/officeDocument/2006/relationships/slide"/>
  
    
    <Relationship Id="rId46" Target="slides/slide41.xml" Type="http://schemas.openxmlformats.org/officeDocument/2006/relationships/slide"/>
  
    
    <Relationship Id="rId47" Target="slides/slide42.xml" Type="http://schemas.openxmlformats.org/officeDocument/2006/relationships/slide"/>
  
    
    <Relationship Id="rId48" Target="slides/slide43.xml" Type="http://schemas.openxmlformats.org/officeDocument/2006/relationships/slide"/>
  
    
    <Relationship Id="rId49" Target="slides/slide44.xml" Type="http://schemas.openxmlformats.org/officeDocument/2006/relationships/slide"/>
  
    
    <Relationship Id="rId50" Target="slides/slide45.xml" Type="http://schemas.openxmlformats.org/officeDocument/2006/relationships/slide"/>
  
    
    <Relationship Id="rId51" Target="slides/slide46.xml" Type="http://schemas.openxmlformats.org/officeDocument/2006/relationships/slide"/>
  
    
    <Relationship Id="rId52" Target="slides/slide47.xml" Type="http://schemas.openxmlformats.org/officeDocument/2006/relationships/slide"/>
  
    
    <Relationship Id="rId53" Target="slides/slide48.xml" Type="http://schemas.openxmlformats.org/officeDocument/2006/relationships/slide"/>
  
    
    <Relationship Id="rId54" Target="slides/slide49.xml" Type="http://schemas.openxmlformats.org/officeDocument/2006/relationships/slide"/>
  
    
    <Relationship Id="rId55" Target="slides/slide50.xml" Type="http://schemas.openxmlformats.org/officeDocument/2006/relationships/slide"/>
  
    
    <Relationship Id="rId56" Target="slides/slide51.xml" Type="http://schemas.openxmlformats.org/officeDocument/2006/relationships/slide"/>
  
    
    <Relationship Id="rId57" Target="slides/slide52.xml" Type="http://schemas.openxmlformats.org/officeDocument/2006/relationships/slide"/>
  
    
    <Relationship Id="rId58" Target="slides/slide53.xml" Type="http://schemas.openxmlformats.org/officeDocument/2006/relationships/slide"/>
  
    
    <Relationship Id="rId59" Target="slides/slide54.xml" Type="http://schemas.openxmlformats.org/officeDocument/2006/relationships/slide"/>
  
    
    <Relationship Id="rId60" Target="slides/slide55.xml" Type="http://schemas.openxmlformats.org/officeDocument/2006/relationships/slide"/>
  
    
    <Relationship Id="rId61" Target="slides/slide56.xml" Type="http://schemas.openxmlformats.org/officeDocument/2006/relationships/slide"/>
  
    
    <Relationship Id="rId62" Target="slides/slide57.xml" Type="http://schemas.openxmlformats.org/officeDocument/2006/relationships/slide"/>
  
    
    <Relationship Id="rId63" Target="slides/slide58.xml" Type="http://schemas.openxmlformats.org/officeDocument/2006/relationships/slide"/>
  
    
    <Relationship Id="rId64" Target="slides/slide59.xml" Type="http://schemas.openxmlformats.org/officeDocument/2006/relationships/slide"/>
  
    
    <Relationship Id="rId65" Target="slides/slide60.xml" Type="http://schemas.openxmlformats.org/officeDocument/2006/relationships/slide"/>
  
    
    <Relationship Id="rId66" Target="slides/slide61.xml" Type="http://schemas.openxmlformats.org/officeDocument/2006/relationships/slide"/>
  
    
    <Relationship Id="rId67" Target="slides/slide62.xml" Type="http://schemas.openxmlformats.org/officeDocument/2006/relationships/slide"/>
  
    
    <Relationship Id="rId68" Target="slides/slide63.xml" Type="http://schemas.openxmlformats.org/officeDocument/2006/relationships/slide"/>
  
    
    <Relationship Id="rId69" Target="slides/slide64.xml" Type="http://schemas.openxmlformats.org/officeDocument/2006/relationships/slide"/>
  
    
    <Relationship Id="rId70" Target="slides/slide65.xml" Type="http://schemas.openxmlformats.org/officeDocument/2006/relationships/slide"/>
  
    
    <Relationship Id="rId71" Target="slides/slide66.xml" Type="http://schemas.openxmlformats.org/officeDocument/2006/relationships/slide"/>
  
    
    <Relationship Id="rId72" Target="slides/slide67.xml" Type="http://schemas.openxmlformats.org/officeDocument/2006/relationships/slide"/>
  
    
    <Relationship Id="rId73" Target="slides/slide68.xml" Type="http://schemas.openxmlformats.org/officeDocument/2006/relationships/slide"/>
  
    
    <Relationship Id="rId74" Target="slides/slide69.xml" Type="http://schemas.openxmlformats.org/officeDocument/2006/relationships/slide"/>
  
    
    <Relationship Id="rId75" Target="slides/slide70.xml" Type="http://schemas.openxmlformats.org/officeDocument/2006/relationships/slide"/>
  
    
    <Relationship Id="rId76" Target="slides/slide71.xml" Type="http://schemas.openxmlformats.org/officeDocument/2006/relationships/slide"/>
  
    
    <Relationship Id="rId77" Target="slides/slide72.xml" Type="http://schemas.openxmlformats.org/officeDocument/2006/relationships/slide"/>
  
    
    <Relationship Id="rId78" Target="slides/slide73.xml" Type="http://schemas.openxmlformats.org/officeDocument/2006/relationships/slide"/>
  
    
    <Relationship Id="rId79" Target="slides/slide74.xml" Type="http://schemas.openxmlformats.org/officeDocument/2006/relationships/slide"/>
  
    
    <Relationship Id="rId80" Target="slides/slide75.xml" Type="http://schemas.openxmlformats.org/officeDocument/2006/relationships/slide"/>
  
    
    <Relationship Id="rId81" Target="slides/slide76.xml" Type="http://schemas.openxmlformats.org/officeDocument/2006/relationships/slide"/>
  
    
    <Relationship Id="rId82" Target="slides/slide77.xml" Type="http://schemas.openxmlformats.org/officeDocument/2006/relationships/slide"/>
  
    
    <Relationship Id="rId83" Target="slides/slide78.xml" Type="http://schemas.openxmlformats.org/officeDocument/2006/relationships/slide"/>
  
    
    <Relationship Id="rId84" Target="slides/slide79.xml" Type="http://schemas.openxmlformats.org/officeDocument/2006/relationships/slide"/>
  
    
    <Relationship Id="rId85" Target="slides/slide80.xml" Type="http://schemas.openxmlformats.org/officeDocument/2006/relationships/slide"/>
  
    
    <Relationship Id="rId86" Target="slides/slide81.xml" Type="http://schemas.openxmlformats.org/officeDocument/2006/relationships/slide"/>
  
    
    <Relationship Id="rId87" Target="slides/slide82.xml" Type="http://schemas.openxmlformats.org/officeDocument/2006/relationships/slide"/>
  
    
    <Relationship Id="rId88" Target="slides/slide83.xml" Type="http://schemas.openxmlformats.org/officeDocument/2006/relationships/slide"/>
  
    
    <Relationship Id="rId89" Target="slides/slide84.xml" Type="http://schemas.openxmlformats.org/officeDocument/2006/relationships/slide"/>
  
    
    <Relationship Id="rId90" Target="slides/slide85.xml" Type="http://schemas.openxmlformats.org/officeDocument/2006/relationships/slide"/>
  
    
    <Relationship Id="rId91" Target="slides/slide86.xml" Type="http://schemas.openxmlformats.org/officeDocument/2006/relationships/slide"/>
  
    
    <Relationship Id="rId92" Target="slides/slide87.xml" Type="http://schemas.openxmlformats.org/officeDocument/2006/relationships/slide"/>
  
    
    <Relationship Id="rId93" Target="slides/slide88.xml" Type="http://schemas.openxmlformats.org/officeDocument/2006/relationships/slide"/>
  
    
    <Relationship Id="rId94" Target="slides/slide89.xml" Type="http://schemas.openxmlformats.org/officeDocument/2006/relationships/slide"/>
  
    
    <Relationship Id="rId95" Target="slides/slide90.xml" Type="http://schemas.openxmlformats.org/officeDocument/2006/relationships/slide"/>
  
    
    <Relationship Id="rId96" Target="slides/slide91.xml" Type="http://schemas.openxmlformats.org/officeDocument/2006/relationships/slide"/>
  
    
    <Relationship Id="rId97" Target="slides/slide92.xml" Type="http://schemas.openxmlformats.org/officeDocument/2006/relationships/slide"/>
  
    
    <Relationship Id="rId98" Target="slides/slide93.xml" Type="http://schemas.openxmlformats.org/officeDocument/2006/relationships/slide"/>
  
    
    <Relationship Id="rId99" Target="slides/slide94.xml" Type="http://schemas.openxmlformats.org/officeDocument/2006/relationships/slide"/>
  
    
    <Relationship Id="rId100" Target="slides/slide95.xml" Type="http://schemas.openxmlformats.org/officeDocument/2006/relationships/slide"/>
  
    
    <Relationship Id="rId101" Target="slides/slide96.xml" Type="http://schemas.openxmlformats.org/officeDocument/2006/relationships/slide"/>
  
    
    <Relationship Id="rId102" Target="slides/slide97.xml" Type="http://schemas.openxmlformats.org/officeDocument/2006/relationships/slide"/>
  
    
    <Relationship Id="rId103" Target="slides/slide98.xml" Type="http://schemas.openxmlformats.org/officeDocument/2006/relationships/slide"/>
  
    
    <Relationship Id="rId104" Target="slides/slide99.xml" Type="http://schemas.openxmlformats.org/officeDocument/2006/relationships/slide"/>
  
    
    <Relationship Id="rId105" Target="slides/slide100.xml" Type="http://schemas.openxmlformats.org/officeDocument/2006/relationships/slide"/>
  
    
    <Relationship Id="rId106" Target="slides/slide101.xml" Type="http://schemas.openxmlformats.org/officeDocument/2006/relationships/slide"/>
  
    
    <Relationship Id="rId107" Target="slides/slide102.xml" Type="http://schemas.openxmlformats.org/officeDocument/2006/relationships/slide"/>
  
    
    <Relationship Id="rId108" Target="slides/slide103.xml" Type="http://schemas.openxmlformats.org/officeDocument/2006/relationships/slide"/>
  
    
    <Relationship Id="rId109" Target="slides/slide104.xml" Type="http://schemas.openxmlformats.org/officeDocument/2006/relationships/slide"/>
  
    
    <Relationship Id="rId110" Target="slides/slide105.xml" Type="http://schemas.openxmlformats.org/officeDocument/2006/relationships/slide"/>
  
    
    <Relationship Id="rId111" Target="slides/slide106.xml" Type="http://schemas.openxmlformats.org/officeDocument/2006/relationships/slide"/>
  
    
    <Relationship Id="rId112" Target="slides/slide107.xml" Type="http://schemas.openxmlformats.org/officeDocument/2006/relationships/slide"/>
  
    
    <Relationship Id="rId113" Target="slides/slide108.xml" Type="http://schemas.openxmlformats.org/officeDocument/2006/relationships/slide"/>
  
    
    <Relationship Id="rId114" Target="slides/slide109.xml" Type="http://schemas.openxmlformats.org/officeDocument/2006/relationships/slide"/>
  
    
    <Relationship Id="rId115" Target="slides/slide110.xml" Type="http://schemas.openxmlformats.org/officeDocument/2006/relationships/slide"/>
  
    
    <Relationship Id="rId116" Target="slides/slide111.xml" Type="http://schemas.openxmlformats.org/officeDocument/2006/relationships/slide"/>
  
    
    <Relationship Id="rId117" Target="slides/slide112.xml" Type="http://schemas.openxmlformats.org/officeDocument/2006/relationships/slide"/>
  
    
    <Relationship Id="rId118" Target="slides/slide113.xml" Type="http://schemas.openxmlformats.org/officeDocument/2006/relationships/slide"/>
  
    
    <Relationship Id="rId119" Target="slides/slide114.xml" Type="http://schemas.openxmlformats.org/officeDocument/2006/relationships/slide"/>
  
    
    <Relationship Id="rId120" Target="slides/slide115.xml" Type="http://schemas.openxmlformats.org/officeDocument/2006/relationships/slide"/>
  
    
    <Relationship Id="rId121" Target="slides/slide116.xml" Type="http://schemas.openxmlformats.org/officeDocument/2006/relationships/slide"/>
  
    
    <Relationship Id="rId122" Target="slides/slide117.xml" Type="http://schemas.openxmlformats.org/officeDocument/2006/relationships/slide"/>
  
    
    <Relationship Id="rId123" Target="slides/slide118.xml" Type="http://schemas.openxmlformats.org/officeDocument/2006/relationships/slide"/>
  
    
    <Relationship Id="rId124" Target="slides/slide119.xml" Type="http://schemas.openxmlformats.org/officeDocument/2006/relationships/slide"/>
  
    
    <Relationship Id="rId125" Target="slides/slide120.xml" Type="http://schemas.openxmlformats.org/officeDocument/2006/relationships/slide"/>
  
    
    <Relationship Id="rId126" Target="slides/slide121.xml" Type="http://schemas.openxmlformats.org/officeDocument/2006/relationships/slide"/>
  
    
    <Relationship Id="rId127" Target="slides/slide122.xml" Type="http://schemas.openxmlformats.org/officeDocument/2006/relationships/slide"/>
  
    
    <Relationship Id="rId128" Target="slides/slide123.xml" Type="http://schemas.openxmlformats.org/officeDocument/2006/relationships/slide"/>
  
    
    <Relationship Id="rId129" Target="slides/slide124.xml" Type="http://schemas.openxmlformats.org/officeDocument/2006/relationships/slide"/>
  
    
    <Relationship Id="rId130" Target="slides/slide125.xml" Type="http://schemas.openxmlformats.org/officeDocument/2006/relationships/slide"/>
  
    
    <Relationship Id="rId131" Target="slides/slide126.xml" Type="http://schemas.openxmlformats.org/officeDocument/2006/relationships/slide"/>
  
    
    <Relationship Id="rId132" Target="slides/slide127.xml" Type="http://schemas.openxmlformats.org/officeDocument/2006/relationships/slide"/>
  
    
    <Relationship Id="rId133" Target="slides/slide128.xml" Type="http://schemas.openxmlformats.org/officeDocument/2006/relationships/slide"/>
  
    
    <Relationship Id="rId134" Target="slides/slide129.xml" Type="http://schemas.openxmlformats.org/officeDocument/2006/relationships/slide"/>
  
    
    <Relationship Id="rId135" Target="slides/slide130.xml" Type="http://schemas.openxmlformats.org/officeDocument/2006/relationships/slide"/>
  
    
    <Relationship Id="rId136" Target="slides/slide131.xml" Type="http://schemas.openxmlformats.org/officeDocument/2006/relationships/slide"/>
  
    
    <Relationship Id="rId137" Target="slides/slide132.xml" Type="http://schemas.openxmlformats.org/officeDocument/2006/relationships/slide"/>
  
    
    <Relationship Id="rId138" Target="slides/slide133.xml" Type="http://schemas.openxmlformats.org/officeDocument/2006/relationships/slide"/>
  
    
    <Relationship Id="rId139" Target="slides/slide134.xml" Type="http://schemas.openxmlformats.org/officeDocument/2006/relationships/slide"/>
  
    
    <Relationship Id="rId140" Target="slides/slide135.xml" Type="http://schemas.openxmlformats.org/officeDocument/2006/relationships/slide"/>
  
    
    <Relationship Id="rId141" Target="slides/slide136.xml" Type="http://schemas.openxmlformats.org/officeDocument/2006/relationships/slide"/>
  
    
    <Relationship Id="rId142" Target="slides/slide137.xml" Type="http://schemas.openxmlformats.org/officeDocument/2006/relationships/slide"/>
  
    
    <Relationship Id="rId143" Target="slides/slide138.xml" Type="http://schemas.openxmlformats.org/officeDocument/2006/relationships/slide"/>
  
    
    <Relationship Id="rId144" Target="slides/slide139.xml" Type="http://schemas.openxmlformats.org/officeDocument/2006/relationships/slide"/>
  
    
    <Relationship Id="rId145" Target="slides/slide140.xml" Type="http://schemas.openxmlformats.org/officeDocument/2006/relationships/slide"/>
  
    
    <Relationship Id="rId146" Target="slides/slide141.xml" Type="http://schemas.openxmlformats.org/officeDocument/2006/relationships/slide"/>
  
    
    <Relationship Id="rId147" Target="slides/slide142.xml" Type="http://schemas.openxmlformats.org/officeDocument/2006/relationships/slide"/>
  
    
    <Relationship Id="rId148" Target="slides/slide143.xml" Type="http://schemas.openxmlformats.org/officeDocument/2006/relationships/slide"/>
  
    
    <Relationship Id="rId149" Target="slides/slide144.xml" Type="http://schemas.openxmlformats.org/officeDocument/2006/relationships/slide"/>
  
    
    <Relationship Id="rId150" Target="slides/slide145.xml" Type="http://schemas.openxmlformats.org/officeDocument/2006/relationships/slide"/>
  
    
    <Relationship Id="rId151" Target="slides/slide146.xml" Type="http://schemas.openxmlformats.org/officeDocument/2006/relationships/slide"/>
  
    
    <Relationship Id="rId152" Target="slides/slide147.xml" Type="http://schemas.openxmlformats.org/officeDocument/2006/relationships/slide"/>
  
    
    <Relationship Id="rId153" Target="slides/slide148.xml" Type="http://schemas.openxmlformats.org/officeDocument/2006/relationships/slide"/>
  
    
    <Relationship Id="rId154" Target="slides/slide149.xml" Type="http://schemas.openxmlformats.org/officeDocument/2006/relationships/slide"/>
  
    
    <Relationship Id="rId155" Target="slides/slide150.xml" Type="http://schemas.openxmlformats.org/officeDocument/2006/relationships/slide"/>
  
    
    <Relationship Id="rId156" Target="slides/slide151.xml" Type="http://schemas.openxmlformats.org/officeDocument/2006/relationships/slide"/>
  
    
    <Relationship Id="rId157" Target="slides/slide152.xml" Type="http://schemas.openxmlformats.org/officeDocument/2006/relationships/slide"/>
  
    
    <Relationship Id="rId158" Target="slides/slide153.xml" Type="http://schemas.openxmlformats.org/officeDocument/2006/relationships/slide"/>
  
    
    <Relationship Id="rId159" Target="slides/slide154.xml" Type="http://schemas.openxmlformats.org/officeDocument/2006/relationships/slide"/>
  
    
    <Relationship Id="rId160" Target="slides/slide155.xml" Type="http://schemas.openxmlformats.org/officeDocument/2006/relationships/slide"/>
  
    
    <Relationship Id="rId161" Target="slides/slide156.xml" Type="http://schemas.openxmlformats.org/officeDocument/2006/relationships/slide"/>
  
    
    <Relationship Id="rId162" Target="slides/slide157.xml" Type="http://schemas.openxmlformats.org/officeDocument/2006/relationships/slide"/>
  
    
    <Relationship Id="rId163" Target="slides/slide158.xml" Type="http://schemas.openxmlformats.org/officeDocument/2006/relationships/slide"/>
  
    
    <Relationship Id="rId164" Target="slides/slide159.xml" Type="http://schemas.openxmlformats.org/officeDocument/2006/relationships/slide"/>
  
    
    <Relationship Id="rId165" Target="slides/slide160.xml" Type="http://schemas.openxmlformats.org/officeDocument/2006/relationships/slide"/>
  
    
    <Relationship Id="rId166" Target="slides/slide161.xml" Type="http://schemas.openxmlformats.org/officeDocument/2006/relationships/slide"/>
  
    
    <Relationship Id="rId167" Target="slides/slide162.xml" Type="http://schemas.openxmlformats.org/officeDocument/2006/relationships/slide"/>
  
    
    <Relationship Id="rId168" Target="slides/slide163.xml" Type="http://schemas.openxmlformats.org/officeDocument/2006/relationships/slide"/>
  
    
    <Relationship Id="rId169" Target="slides/slide164.xml" Type="http://schemas.openxmlformats.org/officeDocument/2006/relationships/slide"/>
  
    
    <Relationship Id="rId170" Target="slides/slide165.xml" Type="http://schemas.openxmlformats.org/officeDocument/2006/relationships/slide"/>
  
    
    <Relationship Id="rId171" Target="slides/slide166.xml" Type="http://schemas.openxmlformats.org/officeDocument/2006/relationships/slide"/>
  
    
    <Relationship Id="rId172" Target="slides/slide167.xml" Type="http://schemas.openxmlformats.org/officeDocument/2006/relationships/slide"/>
  
    
    <Relationship Id="rId173" Target="slides/slide168.xml" Type="http://schemas.openxmlformats.org/officeDocument/2006/relationships/slide"/>
  
    
    <Relationship Id="rId174" Target="slides/slide169.xml" Type="http://schemas.openxmlformats.org/officeDocument/2006/relationships/slide"/>
  
    
    <Relationship Id="rId175" Target="slides/slide170.xml" Type="http://schemas.openxmlformats.org/officeDocument/2006/relationships/slide"/>
  
    
    <Relationship Id="rId176" Target="slides/slide171.xml" Type="http://schemas.openxmlformats.org/officeDocument/2006/relationships/slide"/>
  
    
    <Relationship Id="rId177" Target="slides/slide172.xml" Type="http://schemas.openxmlformats.org/officeDocument/2006/relationships/slide"/>
  
    
    <Relationship Id="rId178" Target="slides/slide173.xml" Type="http://schemas.openxmlformats.org/officeDocument/2006/relationships/slide"/>
  
    
    <Relationship Id="rId179" Target="slides/slide174.xml" Type="http://schemas.openxmlformats.org/officeDocument/2006/relationships/slide"/>
  
    
    <Relationship Id="rId180" Target="slides/slide175.xml" Type="http://schemas.openxmlformats.org/officeDocument/2006/relationships/slide"/>
  
    
    <Relationship Id="rId181" Target="slides/slide176.xml" Type="http://schemas.openxmlformats.org/officeDocument/2006/relationships/slide"/>
  
    
    <Relationship Id="rId182" Target="slides/slide177.xml" Type="http://schemas.openxmlformats.org/officeDocument/2006/relationships/slide"/>
  
    
    <Relationship Id="rId183" Target="slides/slide178.xml" Type="http://schemas.openxmlformats.org/officeDocument/2006/relationships/slide"/>
  
    
    <Relationship Id="rId184" Target="slides/slide179.xml" Type="http://schemas.openxmlformats.org/officeDocument/2006/relationships/slide"/>
  
    
    <Relationship Id="rId185" Target="slides/slide180.xml" Type="http://schemas.openxmlformats.org/officeDocument/2006/relationships/slide"/>
  
    
    <Relationship Id="rId186" Target="slides/slide181.xml" Type="http://schemas.openxmlformats.org/officeDocument/2006/relationships/slide"/>
  
    
    <Relationship Id="rId187" Target="slides/slide182.xml" Type="http://schemas.openxmlformats.org/officeDocument/2006/relationships/slide"/>
  
    
    <Relationship Id="rId188" Target="slides/slide183.xml" Type="http://schemas.openxmlformats.org/officeDocument/2006/relationships/slide"/>
  
    
    <Relationship Id="rId189" Target="slides/slide184.xml" Type="http://schemas.openxmlformats.org/officeDocument/2006/relationships/slide"/>
  
    
    <Relationship Id="rId190" Target="slides/slide185.xml" Type="http://schemas.openxmlformats.org/officeDocument/2006/relationships/slide"/>
  
    
    <Relationship Id="rId191" Target="slides/slide186.xml" Type="http://schemas.openxmlformats.org/officeDocument/2006/relationships/slide"/>
  
    
    <Relationship Id="rId192" Target="slides/slide187.xml" Type="http://schemas.openxmlformats.org/officeDocument/2006/relationships/slide"/>
  
    
    <Relationship Id="rId193" Target="slides/slide188.xml" Type="http://schemas.openxmlformats.org/officeDocument/2006/relationships/slide"/>
  
    
    <Relationship Id="rId194" Target="slides/slide189.xml" Type="http://schemas.openxmlformats.org/officeDocument/2006/relationships/slide"/>
  
    
    <Relationship Id="rId195" Target="slides/slide190.xml" Type="http://schemas.openxmlformats.org/officeDocument/2006/relationships/slide"/>
  
    
    <Relationship Id="rId196" Target="slides/slide191.xml" Type="http://schemas.openxmlformats.org/officeDocument/2006/relationships/slide"/>
  
    
    <Relationship Id="rId197" Target="slides/slide192.xml" Type="http://schemas.openxmlformats.org/officeDocument/2006/relationships/slide"/>
  
    
    <Relationship Id="rId198" Target="slides/slide193.xml" Type="http://schemas.openxmlformats.org/officeDocument/2006/relationships/slide"/>
  
    
    <Relationship Id="rId199" Target="slides/slide194.xml" Type="http://schemas.openxmlformats.org/officeDocument/2006/relationships/slide"/>
  
    
    <Relationship Id="rId200" Target="slides/slide195.xml" Type="http://schemas.openxmlformats.org/officeDocument/2006/relationships/slide"/>
  
    
    <Relationship Id="rId201" Target="slides/slide196.xml" Type="http://schemas.openxmlformats.org/officeDocument/2006/relationships/slide"/>
  
    
    <Relationship Id="rId202" Target="slides/slide197.xml" Type="http://schemas.openxmlformats.org/officeDocument/2006/relationships/slide"/>
  
    
    <Relationship Id="rId203" Target="slides/slide198.xml" Type="http://schemas.openxmlformats.org/officeDocument/2006/relationships/slide"/>
  
    
    <Relationship Id="rId204" Target="slides/slide199.xml" Type="http://schemas.openxmlformats.org/officeDocument/2006/relationships/slide"/>
  
    
    <Relationship Id="rId205" Target="slides/slide200.xml" Type="http://schemas.openxmlformats.org/officeDocument/2006/relationships/slide"/>
  
    
    <Relationship Id="rId206" Target="slides/slide201.xml" Type="http://schemas.openxmlformats.org/officeDocument/2006/relationships/slide"/>
  
    
    <Relationship Id="rId207" Target="slides/slide202.xml" Type="http://schemas.openxmlformats.org/officeDocument/2006/relationships/slide"/>
  
    
    <Relationship Id="rId208" Target="slides/slide203.xml" Type="http://schemas.openxmlformats.org/officeDocument/2006/relationships/slide"/>
  
    
    <Relationship Id="rId209" Target="slides/slide204.xml" Type="http://schemas.openxmlformats.org/officeDocument/2006/relationships/slide"/>
  
    
    <Relationship Id="rId210" Target="slides/slide205.xml" Type="http://schemas.openxmlformats.org/officeDocument/2006/relationships/slide"/>
  
    
    <Relationship Id="rId211" Target="slides/slide206.xml" Type="http://schemas.openxmlformats.org/officeDocument/2006/relationships/slide"/>
  
    
    <Relationship Id="rId212" Target="slides/slide207.xml" Type="http://schemas.openxmlformats.org/officeDocument/2006/relationships/slide"/>
  
    
    <Relationship Id="rId213" Target="slides/slide208.xml" Type="http://schemas.openxmlformats.org/officeDocument/2006/relationships/slide"/>
  
    
    <Relationship Id="rId214" Target="slides/slide209.xml" Type="http://schemas.openxmlformats.org/officeDocument/2006/relationships/slide"/>
  
    
    <Relationship Id="rId215" Target="slides/slide210.xml" Type="http://schemas.openxmlformats.org/officeDocument/2006/relationships/slide"/>
  
    
    <Relationship Id="rId216" Target="slides/slide211.xml" Type="http://schemas.openxmlformats.org/officeDocument/2006/relationships/slide"/>
  
    
    <Relationship Id="rId217" Target="slides/slide212.xml" Type="http://schemas.openxmlformats.org/officeDocument/2006/relationships/slide"/>
  
    
    <Relationship Id="rId218" Target="slides/slide213.xml" Type="http://schemas.openxmlformats.org/officeDocument/2006/relationships/slide"/>
  
    
    <Relationship Id="rId219" Target="slides/slide214.xml" Type="http://schemas.openxmlformats.org/officeDocument/2006/relationships/slide"/>
  
    
    <Relationship Id="rId220" Target="slides/slide215.xml" Type="http://schemas.openxmlformats.org/officeDocument/2006/relationships/slide"/>
  
    
    <Relationship Id="rId221" Target="slides/slide216.xml" Type="http://schemas.openxmlformats.org/officeDocument/2006/relationships/slide"/>
  
    
    <Relationship Id="rId222" Target="slides/slide217.xml" Type="http://schemas.openxmlformats.org/officeDocument/2006/relationships/slide"/>
  
    
    <Relationship Id="rId223" Target="slides/slide218.xml" Type="http://schemas.openxmlformats.org/officeDocument/2006/relationships/slide"/>
  
    
    <Relationship Id="rId224" Target="slides/slide219.xml" Type="http://schemas.openxmlformats.org/officeDocument/2006/relationships/slide"/>
  
    
    <Relationship Id="rId225" Target="slides/slide220.xml" Type="http://schemas.openxmlformats.org/officeDocument/2006/relationships/slide"/>
  
    
    <Relationship Id="rId226" Target="slides/slide221.xml" Type="http://schemas.openxmlformats.org/officeDocument/2006/relationships/slide"/>
  
    
    <Relationship Id="rId227" Target="slides/slide222.xml" Type="http://schemas.openxmlformats.org/officeDocument/2006/relationships/slide"/>
  
    
    <Relationship Id="rId228" Target="slides/slide223.xml" Type="http://schemas.openxmlformats.org/officeDocument/2006/relationships/slide"/>
  
    
    <Relationship Id="rId229" Target="slides/slide224.xml" Type="http://schemas.openxmlformats.org/officeDocument/2006/relationships/slide"/>
  
    
    <Relationship Id="rId230" Target="slides/slide225.xml" Type="http://schemas.openxmlformats.org/officeDocument/2006/relationships/slide"/>
  
    
    <Relationship Id="rId231" Target="slides/slide226.xml" Type="http://schemas.openxmlformats.org/officeDocument/2006/relationships/slide"/>
  
    
    <Relationship Id="rId232" Target="slides/slide227.xml" Type="http://schemas.openxmlformats.org/officeDocument/2006/relationships/slide"/>
  
    
    <Relationship Id="rId233" Target="slides/slide228.xml" Type="http://schemas.openxmlformats.org/officeDocument/2006/relationships/slide"/>
  
    
    <Relationship Id="rId234" Target="slides/slide229.xml" Type="http://schemas.openxmlformats.org/officeDocument/2006/relationships/slide"/>
  
    
    <Relationship Id="rId235" Target="slides/slide230.xml" Type="http://schemas.openxmlformats.org/officeDocument/2006/relationships/slide"/>
  
    
    <Relationship Id="rId236" Target="slides/slide231.xml" Type="http://schemas.openxmlformats.org/officeDocument/2006/relationships/slide"/>
  
    
    <Relationship Id="rId237" Target="slides/slide232.xml" Type="http://schemas.openxmlformats.org/officeDocument/2006/relationships/slide"/>
  
    
    <Relationship Id="rId238" Target="slides/slide233.xml" Type="http://schemas.openxmlformats.org/officeDocument/2006/relationships/slide"/>
  
    
    <Relationship Id="rId239" Target="slides/slide234.xml" Type="http://schemas.openxmlformats.org/officeDocument/2006/relationships/slide"/>
  
    
    <Relationship Id="rId240" Target="slides/slide235.xml" Type="http://schemas.openxmlformats.org/officeDocument/2006/relationships/slide"/>
  
    
    <Relationship Id="rId241" Target="slides/slide236.xml" Type="http://schemas.openxmlformats.org/officeDocument/2006/relationships/slide"/>
  
    
    <Relationship Id="rId242" Target="slides/slide237.xml" Type="http://schemas.openxmlformats.org/officeDocument/2006/relationships/slide"/>
  
    
    <Relationship Id="rId243" Target="slides/slide238.xml" Type="http://schemas.openxmlformats.org/officeDocument/2006/relationships/slide"/>
  
    
    <Relationship Id="rId244" Target="slides/slide239.xml" Type="http://schemas.openxmlformats.org/officeDocument/2006/relationships/slide"/>
  
    
    <Relationship Id="rId245" Target="slides/slide240.xml" Type="http://schemas.openxmlformats.org/officeDocument/2006/relationships/slide"/>
  
    
    <Relationship Id="rId246" Target="slides/slide241.xml" Type="http://schemas.openxmlformats.org/officeDocument/2006/relationships/slide"/>
  
    
    <Relationship Id="rId247" Target="slides/slide242.xml" Type="http://schemas.openxmlformats.org/officeDocument/2006/relationships/slide"/>
  
    
    <Relationship Id="rId248" Target="slides/slide243.xml" Type="http://schemas.openxmlformats.org/officeDocument/2006/relationships/slide"/>
  
    
    <Relationship Id="rId249" Target="slides/slide244.xml" Type="http://schemas.openxmlformats.org/officeDocument/2006/relationships/slide"/>
  
    
    <Relationship Id="rId250" Target="slides/slide245.xml" Type="http://schemas.openxmlformats.org/officeDocument/2006/relationships/slide"/>
  
    
    <Relationship Id="rId251" Target="slides/slide246.xml" Type="http://schemas.openxmlformats.org/officeDocument/2006/relationships/slide"/>
  
    
    <Relationship Id="rId252" Target="slides/slide247.xml" Type="http://schemas.openxmlformats.org/officeDocument/2006/relationships/slide"/>
  
    
    <Relationship Id="rId253" Target="slides/slide248.xml" Type="http://schemas.openxmlformats.org/officeDocument/2006/relationships/slide"/>
  
    
    <Relationship Id="rId254" Target="slides/slide249.xml" Type="http://schemas.openxmlformats.org/officeDocument/2006/relationships/slide"/>
  
    
    <Relationship Id="rId255" Target="slides/slide250.xml" Type="http://schemas.openxmlformats.org/officeDocument/2006/relationships/slide"/>
  
    
    <Relationship Id="rId256" Target="slides/slide251.xml" Type="http://schemas.openxmlformats.org/officeDocument/2006/relationships/slide"/>
  
    
    <Relationship Id="rId257" Target="slides/slide252.xml" Type="http://schemas.openxmlformats.org/officeDocument/2006/relationships/slide"/>
  
    
    <Relationship Id="rId258" Target="slides/slide253.xml" Type="http://schemas.openxmlformats.org/officeDocument/2006/relationships/slide"/>
  
    
    <Relationship Id="rId259" Target="slides/slide254.xml" Type="http://schemas.openxmlformats.org/officeDocument/2006/relationships/slide"/>
  
    
    <Relationship Id="rId260" Target="slides/slide255.xml" Type="http://schemas.openxmlformats.org/officeDocument/2006/relationships/slide"/>
  
    
    <Relationship Id="rId261" Target="slides/slide256.xml" Type="http://schemas.openxmlformats.org/officeDocument/2006/relationships/slide"/>
  
    
    <Relationship Id="rId262" Target="slides/slide257.xml" Type="http://schemas.openxmlformats.org/officeDocument/2006/relationships/slide"/>
  
    
    <Relationship Id="rId263" Target="slides/slide258.xml" Type="http://schemas.openxmlformats.org/officeDocument/2006/relationships/slide"/>
  
    
    <Relationship Id="rId264" Target="slides/slide259.xml" Type="http://schemas.openxmlformats.org/officeDocument/2006/relationships/slide"/>
  
    
    <Relationship Id="rId265" Target="slides/slide260.xml" Type="http://schemas.openxmlformats.org/officeDocument/2006/relationships/slide"/>
  
    
    <Relationship Id="rId266" Target="slides/slide261.xml" Type="http://schemas.openxmlformats.org/officeDocument/2006/relationships/slide"/>
  
    
    <Relationship Id="rId267" Target="slides/slide262.xml" Type="http://schemas.openxmlformats.org/officeDocument/2006/relationships/slide"/>
  
    
    <Relationship Id="rId268" Target="slides/slide263.xml" Type="http://schemas.openxmlformats.org/officeDocument/2006/relationships/slide"/>
  
    
    <Relationship Id="rId269" Target="slides/slide264.xml" Type="http://schemas.openxmlformats.org/officeDocument/2006/relationships/slide"/>
  
    
    <Relationship Id="rId270" Target="slides/slide265.xml" Type="http://schemas.openxmlformats.org/officeDocument/2006/relationships/slide"/>
  
    
    <Relationship Id="rId271" Target="slides/slide266.xml" Type="http://schemas.openxmlformats.org/officeDocument/2006/relationships/slide"/>
  
    
    <Relationship Id="rId272" Target="slides/slide267.xml" Type="http://schemas.openxmlformats.org/officeDocument/2006/relationships/slide"/>
  
    
    <Relationship Id="rId273" Target="slides/slide268.xml" Type="http://schemas.openxmlformats.org/officeDocument/2006/relationships/slide"/>
  
    
    <Relationship Id="rId274" Target="slides/slide269.xml" Type="http://schemas.openxmlformats.org/officeDocument/2006/relationships/slide"/>
  
    
    <Relationship Id="rId275" Target="slides/slide270.xml" Type="http://schemas.openxmlformats.org/officeDocument/2006/relationships/slide"/>
  
    
    <Relationship Id="rId276" Target="slides/slide271.xml" Type="http://schemas.openxmlformats.org/officeDocument/2006/relationships/slide"/>
  
    
    <Relationship Id="rId277" Target="slides/slide272.xml" Type="http://schemas.openxmlformats.org/officeDocument/2006/relationships/slide"/>
  
    
    <Relationship Id="rId278" Target="slides/slide273.xml" Type="http://schemas.openxmlformats.org/officeDocument/2006/relationships/slide"/>
  
    
    <Relationship Id="rId279" Target="slides/slide274.xml" Type="http://schemas.openxmlformats.org/officeDocument/2006/relationships/slide"/>
  
    
    <Relationship Id="rId280" Target="slides/slide275.xml" Type="http://schemas.openxmlformats.org/officeDocument/2006/relationships/slide"/>
  
    
    <Relationship Id="rId281" Target="slides/slide276.xml" Type="http://schemas.openxmlformats.org/officeDocument/2006/relationships/slide"/>
  
    
    <Relationship Id="rId282" Target="slides/slide277.xml" Type="http://schemas.openxmlformats.org/officeDocument/2006/relationships/slide"/>
  
    
    <Relationship Id="rId283" Target="slides/slide278.xml" Type="http://schemas.openxmlformats.org/officeDocument/2006/relationships/slide"/>
  
    
    <Relationship Id="rId284" Target="slides/slide279.xml" Type="http://schemas.openxmlformats.org/officeDocument/2006/relationships/slide"/>
  
    
    <Relationship Id="rId285" Target="slides/slide280.xml" Type="http://schemas.openxmlformats.org/officeDocument/2006/relationships/slide"/>
  
    
    <Relationship Id="rId286" Target="slides/slide281.xml" Type="http://schemas.openxmlformats.org/officeDocument/2006/relationships/slide"/>
  
    
    <Relationship Id="rId287" Target="slides/slide282.xml" Type="http://schemas.openxmlformats.org/officeDocument/2006/relationships/slide"/>
  
    
    <Relationship Id="rId288" Target="slides/slide283.xml" Type="http://schemas.openxmlformats.org/officeDocument/2006/relationships/slide"/>
  
    
    <Relationship Id="rId289" Target="slides/slide284.xml" Type="http://schemas.openxmlformats.org/officeDocument/2006/relationships/slide"/>
  
    
    <Relationship Id="rId290" Target="slides/slide285.xml" Type="http://schemas.openxmlformats.org/officeDocument/2006/relationships/slide"/>
  
    
    <Relationship Id="rId291" Target="slides/slide286.xml" Type="http://schemas.openxmlformats.org/officeDocument/2006/relationships/slide"/>
  
    
    <Relationship Id="rId292" Target="slides/slide287.xml" Type="http://schemas.openxmlformats.org/officeDocument/2006/relationships/slide"/>
  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 bIns="45720" lIns="91440" rIns="91440" rtlCol="0" tIns="45720" vert="horz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1.png" Type="http://schemas.openxmlformats.org/officeDocument/2006/relationships/image"/>
</Relationships>
</file>

<file path=ppt/slides/_rels/slide1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0.png" Type="http://schemas.openxmlformats.org/officeDocument/2006/relationships/image"/>
</Relationships>
</file>

<file path=ppt/slides/_rels/slide10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0.png" Type="http://schemas.openxmlformats.org/officeDocument/2006/relationships/image"/>
</Relationships>
</file>

<file path=ppt/slides/_rels/slide10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1.png" Type="http://schemas.openxmlformats.org/officeDocument/2006/relationships/image"/>
</Relationships>
</file>

<file path=ppt/slides/_rels/slide10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2.png" Type="http://schemas.openxmlformats.org/officeDocument/2006/relationships/image"/>
</Relationships>
</file>

<file path=ppt/slides/_rels/slide10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3.png" Type="http://schemas.openxmlformats.org/officeDocument/2006/relationships/image"/>
</Relationships>
</file>

<file path=ppt/slides/_rels/slide10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4.png" Type="http://schemas.openxmlformats.org/officeDocument/2006/relationships/image"/>
</Relationships>
</file>

<file path=ppt/slides/_rels/slide10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5.png" Type="http://schemas.openxmlformats.org/officeDocument/2006/relationships/image"/>
</Relationships>
</file>

<file path=ppt/slides/_rels/slide10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6.png" Type="http://schemas.openxmlformats.org/officeDocument/2006/relationships/image"/>
</Relationships>
</file>

<file path=ppt/slides/_rels/slide10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7.png" Type="http://schemas.openxmlformats.org/officeDocument/2006/relationships/image"/>
</Relationships>
</file>

<file path=ppt/slides/_rels/slide10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8.png" Type="http://schemas.openxmlformats.org/officeDocument/2006/relationships/image"/>
</Relationships>
</file>

<file path=ppt/slides/_rels/slide10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09.png" Type="http://schemas.openxmlformats.org/officeDocument/2006/relationships/image"/>
</Relationships>
</file>

<file path=ppt/slides/_rels/slide1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1.png" Type="http://schemas.openxmlformats.org/officeDocument/2006/relationships/image"/>
</Relationships>
</file>

<file path=ppt/slides/_rels/slide11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0.png" Type="http://schemas.openxmlformats.org/officeDocument/2006/relationships/image"/>
</Relationships>
</file>

<file path=ppt/slides/_rels/slide11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1.png" Type="http://schemas.openxmlformats.org/officeDocument/2006/relationships/image"/>
</Relationships>
</file>

<file path=ppt/slides/_rels/slide11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2.png" Type="http://schemas.openxmlformats.org/officeDocument/2006/relationships/image"/>
</Relationships>
</file>

<file path=ppt/slides/_rels/slide11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3.png" Type="http://schemas.openxmlformats.org/officeDocument/2006/relationships/image"/>
</Relationships>
</file>

<file path=ppt/slides/_rels/slide11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4.png" Type="http://schemas.openxmlformats.org/officeDocument/2006/relationships/image"/>
</Relationships>
</file>

<file path=ppt/slides/_rels/slide11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5.png" Type="http://schemas.openxmlformats.org/officeDocument/2006/relationships/image"/>
</Relationships>
</file>

<file path=ppt/slides/_rels/slide11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6.png" Type="http://schemas.openxmlformats.org/officeDocument/2006/relationships/image"/>
</Relationships>
</file>

<file path=ppt/slides/_rels/slide11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7.png" Type="http://schemas.openxmlformats.org/officeDocument/2006/relationships/image"/>
</Relationships>
</file>

<file path=ppt/slides/_rels/slide11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8.png" Type="http://schemas.openxmlformats.org/officeDocument/2006/relationships/image"/>
</Relationships>
</file>

<file path=ppt/slides/_rels/slide11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19.png" Type="http://schemas.openxmlformats.org/officeDocument/2006/relationships/image"/>
</Relationships>
</file>

<file path=ppt/slides/_rels/slide1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2.png" Type="http://schemas.openxmlformats.org/officeDocument/2006/relationships/image"/>
</Relationships>
</file>

<file path=ppt/slides/_rels/slide12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0.png" Type="http://schemas.openxmlformats.org/officeDocument/2006/relationships/image"/>
</Relationships>
</file>

<file path=ppt/slides/_rels/slide12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1.png" Type="http://schemas.openxmlformats.org/officeDocument/2006/relationships/image"/>
</Relationships>
</file>

<file path=ppt/slides/_rels/slide12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2.png" Type="http://schemas.openxmlformats.org/officeDocument/2006/relationships/image"/>
</Relationships>
</file>

<file path=ppt/slides/_rels/slide12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3.png" Type="http://schemas.openxmlformats.org/officeDocument/2006/relationships/image"/>
</Relationships>
</file>

<file path=ppt/slides/_rels/slide12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4.png" Type="http://schemas.openxmlformats.org/officeDocument/2006/relationships/image"/>
</Relationships>
</file>

<file path=ppt/slides/_rels/slide12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5.png" Type="http://schemas.openxmlformats.org/officeDocument/2006/relationships/image"/>
</Relationships>
</file>

<file path=ppt/slides/_rels/slide12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6.png" Type="http://schemas.openxmlformats.org/officeDocument/2006/relationships/image"/>
</Relationships>
</file>

<file path=ppt/slides/_rels/slide12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7.png" Type="http://schemas.openxmlformats.org/officeDocument/2006/relationships/image"/>
</Relationships>
</file>

<file path=ppt/slides/_rels/slide12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8.png" Type="http://schemas.openxmlformats.org/officeDocument/2006/relationships/image"/>
</Relationships>
</file>

<file path=ppt/slides/_rels/slide12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29.png" Type="http://schemas.openxmlformats.org/officeDocument/2006/relationships/image"/>
</Relationships>
</file>

<file path=ppt/slides/_rels/slide1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3.png" Type="http://schemas.openxmlformats.org/officeDocument/2006/relationships/image"/>
</Relationships>
</file>

<file path=ppt/slides/_rels/slide13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0.png" Type="http://schemas.openxmlformats.org/officeDocument/2006/relationships/image"/>
</Relationships>
</file>

<file path=ppt/slides/_rels/slide13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1.png" Type="http://schemas.openxmlformats.org/officeDocument/2006/relationships/image"/>
</Relationships>
</file>

<file path=ppt/slides/_rels/slide13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2.png" Type="http://schemas.openxmlformats.org/officeDocument/2006/relationships/image"/>
</Relationships>
</file>

<file path=ppt/slides/_rels/slide13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3.png" Type="http://schemas.openxmlformats.org/officeDocument/2006/relationships/image"/>
</Relationships>
</file>

<file path=ppt/slides/_rels/slide13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4.png" Type="http://schemas.openxmlformats.org/officeDocument/2006/relationships/image"/>
</Relationships>
</file>

<file path=ppt/slides/_rels/slide13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5.png" Type="http://schemas.openxmlformats.org/officeDocument/2006/relationships/image"/>
</Relationships>
</file>

<file path=ppt/slides/_rels/slide13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6.png" Type="http://schemas.openxmlformats.org/officeDocument/2006/relationships/image"/>
</Relationships>
</file>

<file path=ppt/slides/_rels/slide13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7.png" Type="http://schemas.openxmlformats.org/officeDocument/2006/relationships/image"/>
</Relationships>
</file>

<file path=ppt/slides/_rels/slide13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8.png" Type="http://schemas.openxmlformats.org/officeDocument/2006/relationships/image"/>
</Relationships>
</file>

<file path=ppt/slides/_rels/slide13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39.png" Type="http://schemas.openxmlformats.org/officeDocument/2006/relationships/image"/>
</Relationships>
</file>

<file path=ppt/slides/_rels/slide1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4.png" Type="http://schemas.openxmlformats.org/officeDocument/2006/relationships/image"/>
</Relationships>
</file>

<file path=ppt/slides/_rels/slide14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0.png" Type="http://schemas.openxmlformats.org/officeDocument/2006/relationships/image"/>
</Relationships>
</file>

<file path=ppt/slides/_rels/slide14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1.png" Type="http://schemas.openxmlformats.org/officeDocument/2006/relationships/image"/>
</Relationships>
</file>

<file path=ppt/slides/_rels/slide14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2.png" Type="http://schemas.openxmlformats.org/officeDocument/2006/relationships/image"/>
</Relationships>
</file>

<file path=ppt/slides/_rels/slide14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3.png" Type="http://schemas.openxmlformats.org/officeDocument/2006/relationships/image"/>
</Relationships>
</file>

<file path=ppt/slides/_rels/slide14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4.png" Type="http://schemas.openxmlformats.org/officeDocument/2006/relationships/image"/>
</Relationships>
</file>

<file path=ppt/slides/_rels/slide14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5.png" Type="http://schemas.openxmlformats.org/officeDocument/2006/relationships/image"/>
</Relationships>
</file>

<file path=ppt/slides/_rels/slide14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6.png" Type="http://schemas.openxmlformats.org/officeDocument/2006/relationships/image"/>
</Relationships>
</file>

<file path=ppt/slides/_rels/slide14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7.png" Type="http://schemas.openxmlformats.org/officeDocument/2006/relationships/image"/>
</Relationships>
</file>

<file path=ppt/slides/_rels/slide14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8.png" Type="http://schemas.openxmlformats.org/officeDocument/2006/relationships/image"/>
</Relationships>
</file>

<file path=ppt/slides/_rels/slide14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49.png" Type="http://schemas.openxmlformats.org/officeDocument/2006/relationships/image"/>
</Relationships>
</file>

<file path=ppt/slides/_rels/slide1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5.png" Type="http://schemas.openxmlformats.org/officeDocument/2006/relationships/image"/>
</Relationships>
</file>

<file path=ppt/slides/_rels/slide15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0.png" Type="http://schemas.openxmlformats.org/officeDocument/2006/relationships/image"/>
</Relationships>
</file>

<file path=ppt/slides/_rels/slide15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1.png" Type="http://schemas.openxmlformats.org/officeDocument/2006/relationships/image"/>
</Relationships>
</file>

<file path=ppt/slides/_rels/slide15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2.png" Type="http://schemas.openxmlformats.org/officeDocument/2006/relationships/image"/>
</Relationships>
</file>

<file path=ppt/slides/_rels/slide15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3.png" Type="http://schemas.openxmlformats.org/officeDocument/2006/relationships/image"/>
</Relationships>
</file>

<file path=ppt/slides/_rels/slide15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4.png" Type="http://schemas.openxmlformats.org/officeDocument/2006/relationships/image"/>
</Relationships>
</file>

<file path=ppt/slides/_rels/slide15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5.png" Type="http://schemas.openxmlformats.org/officeDocument/2006/relationships/image"/>
</Relationships>
</file>

<file path=ppt/slides/_rels/slide15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6.png" Type="http://schemas.openxmlformats.org/officeDocument/2006/relationships/image"/>
</Relationships>
</file>

<file path=ppt/slides/_rels/slide15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7.png" Type="http://schemas.openxmlformats.org/officeDocument/2006/relationships/image"/>
</Relationships>
</file>

<file path=ppt/slides/_rels/slide15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8.png" Type="http://schemas.openxmlformats.org/officeDocument/2006/relationships/image"/>
</Relationships>
</file>

<file path=ppt/slides/_rels/slide15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59.png" Type="http://schemas.openxmlformats.org/officeDocument/2006/relationships/image"/>
</Relationships>
</file>

<file path=ppt/slides/_rels/slide1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6.png" Type="http://schemas.openxmlformats.org/officeDocument/2006/relationships/image"/>
</Relationships>
</file>

<file path=ppt/slides/_rels/slide16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0.png" Type="http://schemas.openxmlformats.org/officeDocument/2006/relationships/image"/>
</Relationships>
</file>

<file path=ppt/slides/_rels/slide16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1.png" Type="http://schemas.openxmlformats.org/officeDocument/2006/relationships/image"/>
</Relationships>
</file>

<file path=ppt/slides/_rels/slide16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2.png" Type="http://schemas.openxmlformats.org/officeDocument/2006/relationships/image"/>
</Relationships>
</file>

<file path=ppt/slides/_rels/slide16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3.png" Type="http://schemas.openxmlformats.org/officeDocument/2006/relationships/image"/>
</Relationships>
</file>

<file path=ppt/slides/_rels/slide16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4.png" Type="http://schemas.openxmlformats.org/officeDocument/2006/relationships/image"/>
</Relationships>
</file>

<file path=ppt/slides/_rels/slide16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5.png" Type="http://schemas.openxmlformats.org/officeDocument/2006/relationships/image"/>
</Relationships>
</file>

<file path=ppt/slides/_rels/slide16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6.png" Type="http://schemas.openxmlformats.org/officeDocument/2006/relationships/image"/>
</Relationships>
</file>

<file path=ppt/slides/_rels/slide16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7.png" Type="http://schemas.openxmlformats.org/officeDocument/2006/relationships/image"/>
</Relationships>
</file>

<file path=ppt/slides/_rels/slide16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8.png" Type="http://schemas.openxmlformats.org/officeDocument/2006/relationships/image"/>
</Relationships>
</file>

<file path=ppt/slides/_rels/slide16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69.png" Type="http://schemas.openxmlformats.org/officeDocument/2006/relationships/image"/>
</Relationships>
</file>

<file path=ppt/slides/_rels/slide1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7.png" Type="http://schemas.openxmlformats.org/officeDocument/2006/relationships/image"/>
</Relationships>
</file>

<file path=ppt/slides/_rels/slide17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0.png" Type="http://schemas.openxmlformats.org/officeDocument/2006/relationships/image"/>
</Relationships>
</file>

<file path=ppt/slides/_rels/slide17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1.png" Type="http://schemas.openxmlformats.org/officeDocument/2006/relationships/image"/>
</Relationships>
</file>

<file path=ppt/slides/_rels/slide17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2.png" Type="http://schemas.openxmlformats.org/officeDocument/2006/relationships/image"/>
</Relationships>
</file>

<file path=ppt/slides/_rels/slide17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3.png" Type="http://schemas.openxmlformats.org/officeDocument/2006/relationships/image"/>
</Relationships>
</file>

<file path=ppt/slides/_rels/slide17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4.png" Type="http://schemas.openxmlformats.org/officeDocument/2006/relationships/image"/>
</Relationships>
</file>

<file path=ppt/slides/_rels/slide17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5.png" Type="http://schemas.openxmlformats.org/officeDocument/2006/relationships/image"/>
</Relationships>
</file>

<file path=ppt/slides/_rels/slide17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6.png" Type="http://schemas.openxmlformats.org/officeDocument/2006/relationships/image"/>
</Relationships>
</file>

<file path=ppt/slides/_rels/slide17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7.png" Type="http://schemas.openxmlformats.org/officeDocument/2006/relationships/image"/>
</Relationships>
</file>

<file path=ppt/slides/_rels/slide17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8.png" Type="http://schemas.openxmlformats.org/officeDocument/2006/relationships/image"/>
</Relationships>
</file>

<file path=ppt/slides/_rels/slide17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79.png" Type="http://schemas.openxmlformats.org/officeDocument/2006/relationships/image"/>
</Relationships>
</file>

<file path=ppt/slides/_rels/slide1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8.png" Type="http://schemas.openxmlformats.org/officeDocument/2006/relationships/image"/>
</Relationships>
</file>

<file path=ppt/slides/_rels/slide18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0.png" Type="http://schemas.openxmlformats.org/officeDocument/2006/relationships/image"/>
</Relationships>
</file>

<file path=ppt/slides/_rels/slide18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1.png" Type="http://schemas.openxmlformats.org/officeDocument/2006/relationships/image"/>
</Relationships>
</file>

<file path=ppt/slides/_rels/slide18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2.png" Type="http://schemas.openxmlformats.org/officeDocument/2006/relationships/image"/>
</Relationships>
</file>

<file path=ppt/slides/_rels/slide18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3.png" Type="http://schemas.openxmlformats.org/officeDocument/2006/relationships/image"/>
</Relationships>
</file>

<file path=ppt/slides/_rels/slide18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4.png" Type="http://schemas.openxmlformats.org/officeDocument/2006/relationships/image"/>
</Relationships>
</file>

<file path=ppt/slides/_rels/slide18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5.png" Type="http://schemas.openxmlformats.org/officeDocument/2006/relationships/image"/>
</Relationships>
</file>

<file path=ppt/slides/_rels/slide18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6.png" Type="http://schemas.openxmlformats.org/officeDocument/2006/relationships/image"/>
</Relationships>
</file>

<file path=ppt/slides/_rels/slide18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7.png" Type="http://schemas.openxmlformats.org/officeDocument/2006/relationships/image"/>
</Relationships>
</file>

<file path=ppt/slides/_rels/slide18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8.png" Type="http://schemas.openxmlformats.org/officeDocument/2006/relationships/image"/>
</Relationships>
</file>

<file path=ppt/slides/_rels/slide18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89.png" Type="http://schemas.openxmlformats.org/officeDocument/2006/relationships/image"/>
</Relationships>
</file>

<file path=ppt/slides/_rels/slide1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19.png" Type="http://schemas.openxmlformats.org/officeDocument/2006/relationships/image"/>
</Relationships>
</file>

<file path=ppt/slides/_rels/slide19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0.png" Type="http://schemas.openxmlformats.org/officeDocument/2006/relationships/image"/>
</Relationships>
</file>

<file path=ppt/slides/_rels/slide19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1.png" Type="http://schemas.openxmlformats.org/officeDocument/2006/relationships/image"/>
</Relationships>
</file>

<file path=ppt/slides/_rels/slide19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2.png" Type="http://schemas.openxmlformats.org/officeDocument/2006/relationships/image"/>
</Relationships>
</file>

<file path=ppt/slides/_rels/slide19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3.png" Type="http://schemas.openxmlformats.org/officeDocument/2006/relationships/image"/>
</Relationships>
</file>

<file path=ppt/slides/_rels/slide19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4.png" Type="http://schemas.openxmlformats.org/officeDocument/2006/relationships/image"/>
</Relationships>
</file>

<file path=ppt/slides/_rels/slide19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5.png" Type="http://schemas.openxmlformats.org/officeDocument/2006/relationships/image"/>
</Relationships>
</file>

<file path=ppt/slides/_rels/slide19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6.png" Type="http://schemas.openxmlformats.org/officeDocument/2006/relationships/image"/>
</Relationships>
</file>

<file path=ppt/slides/_rels/slide19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7.png" Type="http://schemas.openxmlformats.org/officeDocument/2006/relationships/image"/>
</Relationships>
</file>

<file path=ppt/slides/_rels/slide19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8.png" Type="http://schemas.openxmlformats.org/officeDocument/2006/relationships/image"/>
</Relationships>
</file>

<file path=ppt/slides/_rels/slide19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199.png" Type="http://schemas.openxmlformats.org/officeDocument/2006/relationships/image"/>
</Relationships>
</file>

<file path=ppt/slides/_rels/slide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2.png" Type="http://schemas.openxmlformats.org/officeDocument/2006/relationships/image"/>
</Relationships>
</file>

<file path=ppt/slides/_rels/slide2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0.png" Type="http://schemas.openxmlformats.org/officeDocument/2006/relationships/image"/>
</Relationships>
</file>

<file path=ppt/slides/_rels/slide20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0.png" Type="http://schemas.openxmlformats.org/officeDocument/2006/relationships/image"/>
</Relationships>
</file>

<file path=ppt/slides/_rels/slide20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1.png" Type="http://schemas.openxmlformats.org/officeDocument/2006/relationships/image"/>
</Relationships>
</file>

<file path=ppt/slides/_rels/slide20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2.png" Type="http://schemas.openxmlformats.org/officeDocument/2006/relationships/image"/>
</Relationships>
</file>

<file path=ppt/slides/_rels/slide20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3.png" Type="http://schemas.openxmlformats.org/officeDocument/2006/relationships/image"/>
</Relationships>
</file>

<file path=ppt/slides/_rels/slide20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4.png" Type="http://schemas.openxmlformats.org/officeDocument/2006/relationships/image"/>
</Relationships>
</file>

<file path=ppt/slides/_rels/slide20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5.png" Type="http://schemas.openxmlformats.org/officeDocument/2006/relationships/image"/>
</Relationships>
</file>

<file path=ppt/slides/_rels/slide20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6.png" Type="http://schemas.openxmlformats.org/officeDocument/2006/relationships/image"/>
</Relationships>
</file>

<file path=ppt/slides/_rels/slide20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7.png" Type="http://schemas.openxmlformats.org/officeDocument/2006/relationships/image"/>
</Relationships>
</file>

<file path=ppt/slides/_rels/slide20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8.png" Type="http://schemas.openxmlformats.org/officeDocument/2006/relationships/image"/>
</Relationships>
</file>

<file path=ppt/slides/_rels/slide20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09.png" Type="http://schemas.openxmlformats.org/officeDocument/2006/relationships/image"/>
</Relationships>
</file>

<file path=ppt/slides/_rels/slide2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1.png" Type="http://schemas.openxmlformats.org/officeDocument/2006/relationships/image"/>
</Relationships>
</file>

<file path=ppt/slides/_rels/slide21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0.png" Type="http://schemas.openxmlformats.org/officeDocument/2006/relationships/image"/>
</Relationships>
</file>

<file path=ppt/slides/_rels/slide21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1.png" Type="http://schemas.openxmlformats.org/officeDocument/2006/relationships/image"/>
</Relationships>
</file>

<file path=ppt/slides/_rels/slide21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2.png" Type="http://schemas.openxmlformats.org/officeDocument/2006/relationships/image"/>
</Relationships>
</file>

<file path=ppt/slides/_rels/slide21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3.png" Type="http://schemas.openxmlformats.org/officeDocument/2006/relationships/image"/>
</Relationships>
</file>

<file path=ppt/slides/_rels/slide21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4.png" Type="http://schemas.openxmlformats.org/officeDocument/2006/relationships/image"/>
</Relationships>
</file>

<file path=ppt/slides/_rels/slide21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5.png" Type="http://schemas.openxmlformats.org/officeDocument/2006/relationships/image"/>
</Relationships>
</file>

<file path=ppt/slides/_rels/slide21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6.png" Type="http://schemas.openxmlformats.org/officeDocument/2006/relationships/image"/>
</Relationships>
</file>

<file path=ppt/slides/_rels/slide21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7.png" Type="http://schemas.openxmlformats.org/officeDocument/2006/relationships/image"/>
</Relationships>
</file>

<file path=ppt/slides/_rels/slide21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8.png" Type="http://schemas.openxmlformats.org/officeDocument/2006/relationships/image"/>
</Relationships>
</file>

<file path=ppt/slides/_rels/slide21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19.png" Type="http://schemas.openxmlformats.org/officeDocument/2006/relationships/image"/>
</Relationships>
</file>

<file path=ppt/slides/_rels/slide2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2.png" Type="http://schemas.openxmlformats.org/officeDocument/2006/relationships/image"/>
</Relationships>
</file>

<file path=ppt/slides/_rels/slide22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0.png" Type="http://schemas.openxmlformats.org/officeDocument/2006/relationships/image"/>
</Relationships>
</file>

<file path=ppt/slides/_rels/slide22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1.png" Type="http://schemas.openxmlformats.org/officeDocument/2006/relationships/image"/>
</Relationships>
</file>

<file path=ppt/slides/_rels/slide22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2.png" Type="http://schemas.openxmlformats.org/officeDocument/2006/relationships/image"/>
</Relationships>
</file>

<file path=ppt/slides/_rels/slide22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3.png" Type="http://schemas.openxmlformats.org/officeDocument/2006/relationships/image"/>
</Relationships>
</file>

<file path=ppt/slides/_rels/slide22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4.png" Type="http://schemas.openxmlformats.org/officeDocument/2006/relationships/image"/>
</Relationships>
</file>

<file path=ppt/slides/_rels/slide22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5.png" Type="http://schemas.openxmlformats.org/officeDocument/2006/relationships/image"/>
</Relationships>
</file>

<file path=ppt/slides/_rels/slide22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6.png" Type="http://schemas.openxmlformats.org/officeDocument/2006/relationships/image"/>
</Relationships>
</file>

<file path=ppt/slides/_rels/slide22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7.png" Type="http://schemas.openxmlformats.org/officeDocument/2006/relationships/image"/>
</Relationships>
</file>

<file path=ppt/slides/_rels/slide22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8.png" Type="http://schemas.openxmlformats.org/officeDocument/2006/relationships/image"/>
</Relationships>
</file>

<file path=ppt/slides/_rels/slide22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29.png" Type="http://schemas.openxmlformats.org/officeDocument/2006/relationships/image"/>
</Relationships>
</file>

<file path=ppt/slides/_rels/slide2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3.png" Type="http://schemas.openxmlformats.org/officeDocument/2006/relationships/image"/>
</Relationships>
</file>

<file path=ppt/slides/_rels/slide23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0.png" Type="http://schemas.openxmlformats.org/officeDocument/2006/relationships/image"/>
</Relationships>
</file>

<file path=ppt/slides/_rels/slide23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1.png" Type="http://schemas.openxmlformats.org/officeDocument/2006/relationships/image"/>
</Relationships>
</file>

<file path=ppt/slides/_rels/slide23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2.png" Type="http://schemas.openxmlformats.org/officeDocument/2006/relationships/image"/>
</Relationships>
</file>

<file path=ppt/slides/_rels/slide23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3.png" Type="http://schemas.openxmlformats.org/officeDocument/2006/relationships/image"/>
</Relationships>
</file>

<file path=ppt/slides/_rels/slide23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4.png" Type="http://schemas.openxmlformats.org/officeDocument/2006/relationships/image"/>
</Relationships>
</file>

<file path=ppt/slides/_rels/slide23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5.png" Type="http://schemas.openxmlformats.org/officeDocument/2006/relationships/image"/>
</Relationships>
</file>

<file path=ppt/slides/_rels/slide23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6.png" Type="http://schemas.openxmlformats.org/officeDocument/2006/relationships/image"/>
</Relationships>
</file>

<file path=ppt/slides/_rels/slide23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7.png" Type="http://schemas.openxmlformats.org/officeDocument/2006/relationships/image"/>
</Relationships>
</file>

<file path=ppt/slides/_rels/slide23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8.png" Type="http://schemas.openxmlformats.org/officeDocument/2006/relationships/image"/>
</Relationships>
</file>

<file path=ppt/slides/_rels/slide23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39.png" Type="http://schemas.openxmlformats.org/officeDocument/2006/relationships/image"/>
</Relationships>
</file>

<file path=ppt/slides/_rels/slide2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4.png" Type="http://schemas.openxmlformats.org/officeDocument/2006/relationships/image"/>
</Relationships>
</file>

<file path=ppt/slides/_rels/slide24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0.png" Type="http://schemas.openxmlformats.org/officeDocument/2006/relationships/image"/>
</Relationships>
</file>

<file path=ppt/slides/_rels/slide24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1.png" Type="http://schemas.openxmlformats.org/officeDocument/2006/relationships/image"/>
</Relationships>
</file>

<file path=ppt/slides/_rels/slide24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2.png" Type="http://schemas.openxmlformats.org/officeDocument/2006/relationships/image"/>
</Relationships>
</file>

<file path=ppt/slides/_rels/slide24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3.png" Type="http://schemas.openxmlformats.org/officeDocument/2006/relationships/image"/>
</Relationships>
</file>

<file path=ppt/slides/_rels/slide24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4.png" Type="http://schemas.openxmlformats.org/officeDocument/2006/relationships/image"/>
</Relationships>
</file>

<file path=ppt/slides/_rels/slide24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5.png" Type="http://schemas.openxmlformats.org/officeDocument/2006/relationships/image"/>
</Relationships>
</file>

<file path=ppt/slides/_rels/slide24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6.png" Type="http://schemas.openxmlformats.org/officeDocument/2006/relationships/image"/>
</Relationships>
</file>

<file path=ppt/slides/_rels/slide24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7.png" Type="http://schemas.openxmlformats.org/officeDocument/2006/relationships/image"/>
</Relationships>
</file>

<file path=ppt/slides/_rels/slide24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8.png" Type="http://schemas.openxmlformats.org/officeDocument/2006/relationships/image"/>
</Relationships>
</file>

<file path=ppt/slides/_rels/slide24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49.png" Type="http://schemas.openxmlformats.org/officeDocument/2006/relationships/image"/>
</Relationships>
</file>

<file path=ppt/slides/_rels/slide2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5.png" Type="http://schemas.openxmlformats.org/officeDocument/2006/relationships/image"/>
</Relationships>
</file>

<file path=ppt/slides/_rels/slide25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0.png" Type="http://schemas.openxmlformats.org/officeDocument/2006/relationships/image"/>
</Relationships>
</file>

<file path=ppt/slides/_rels/slide25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1.png" Type="http://schemas.openxmlformats.org/officeDocument/2006/relationships/image"/>
</Relationships>
</file>

<file path=ppt/slides/_rels/slide25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2.png" Type="http://schemas.openxmlformats.org/officeDocument/2006/relationships/image"/>
</Relationships>
</file>

<file path=ppt/slides/_rels/slide25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3.png" Type="http://schemas.openxmlformats.org/officeDocument/2006/relationships/image"/>
</Relationships>
</file>

<file path=ppt/slides/_rels/slide25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4.png" Type="http://schemas.openxmlformats.org/officeDocument/2006/relationships/image"/>
</Relationships>
</file>

<file path=ppt/slides/_rels/slide25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5.png" Type="http://schemas.openxmlformats.org/officeDocument/2006/relationships/image"/>
</Relationships>
</file>

<file path=ppt/slides/_rels/slide25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6.png" Type="http://schemas.openxmlformats.org/officeDocument/2006/relationships/image"/>
</Relationships>
</file>

<file path=ppt/slides/_rels/slide25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7.png" Type="http://schemas.openxmlformats.org/officeDocument/2006/relationships/image"/>
</Relationships>
</file>

<file path=ppt/slides/_rels/slide25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8.png" Type="http://schemas.openxmlformats.org/officeDocument/2006/relationships/image"/>
</Relationships>
</file>

<file path=ppt/slides/_rels/slide25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59.png" Type="http://schemas.openxmlformats.org/officeDocument/2006/relationships/image"/>
</Relationships>
</file>

<file path=ppt/slides/_rels/slide2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6.png" Type="http://schemas.openxmlformats.org/officeDocument/2006/relationships/image"/>
</Relationships>
</file>

<file path=ppt/slides/_rels/slide26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0.png" Type="http://schemas.openxmlformats.org/officeDocument/2006/relationships/image"/>
</Relationships>
</file>

<file path=ppt/slides/_rels/slide26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1.png" Type="http://schemas.openxmlformats.org/officeDocument/2006/relationships/image"/>
</Relationships>
</file>

<file path=ppt/slides/_rels/slide26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2.png" Type="http://schemas.openxmlformats.org/officeDocument/2006/relationships/image"/>
</Relationships>
</file>

<file path=ppt/slides/_rels/slide26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3.png" Type="http://schemas.openxmlformats.org/officeDocument/2006/relationships/image"/>
</Relationships>
</file>

<file path=ppt/slides/_rels/slide26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4.png" Type="http://schemas.openxmlformats.org/officeDocument/2006/relationships/image"/>
</Relationships>
</file>

<file path=ppt/slides/_rels/slide26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5.png" Type="http://schemas.openxmlformats.org/officeDocument/2006/relationships/image"/>
</Relationships>
</file>

<file path=ppt/slides/_rels/slide26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6.png" Type="http://schemas.openxmlformats.org/officeDocument/2006/relationships/image"/>
</Relationships>
</file>

<file path=ppt/slides/_rels/slide26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7.png" Type="http://schemas.openxmlformats.org/officeDocument/2006/relationships/image"/>
</Relationships>
</file>

<file path=ppt/slides/_rels/slide26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8.png" Type="http://schemas.openxmlformats.org/officeDocument/2006/relationships/image"/>
</Relationships>
</file>

<file path=ppt/slides/_rels/slide26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69.png" Type="http://schemas.openxmlformats.org/officeDocument/2006/relationships/image"/>
</Relationships>
</file>

<file path=ppt/slides/_rels/slide2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7.png" Type="http://schemas.openxmlformats.org/officeDocument/2006/relationships/image"/>
</Relationships>
</file>

<file path=ppt/slides/_rels/slide27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0.png" Type="http://schemas.openxmlformats.org/officeDocument/2006/relationships/image"/>
</Relationships>
</file>

<file path=ppt/slides/_rels/slide27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1.png" Type="http://schemas.openxmlformats.org/officeDocument/2006/relationships/image"/>
</Relationships>
</file>

<file path=ppt/slides/_rels/slide27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2.png" Type="http://schemas.openxmlformats.org/officeDocument/2006/relationships/image"/>
</Relationships>
</file>

<file path=ppt/slides/_rels/slide27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3.png" Type="http://schemas.openxmlformats.org/officeDocument/2006/relationships/image"/>
</Relationships>
</file>

<file path=ppt/slides/_rels/slide27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4.png" Type="http://schemas.openxmlformats.org/officeDocument/2006/relationships/image"/>
</Relationships>
</file>

<file path=ppt/slides/_rels/slide27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5.png" Type="http://schemas.openxmlformats.org/officeDocument/2006/relationships/image"/>
</Relationships>
</file>

<file path=ppt/slides/_rels/slide27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6.png" Type="http://schemas.openxmlformats.org/officeDocument/2006/relationships/image"/>
</Relationships>
</file>

<file path=ppt/slides/_rels/slide27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7.png" Type="http://schemas.openxmlformats.org/officeDocument/2006/relationships/image"/>
</Relationships>
</file>

<file path=ppt/slides/_rels/slide27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8.png" Type="http://schemas.openxmlformats.org/officeDocument/2006/relationships/image"/>
</Relationships>
</file>

<file path=ppt/slides/_rels/slide27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79.png" Type="http://schemas.openxmlformats.org/officeDocument/2006/relationships/image"/>
</Relationships>
</file>

<file path=ppt/slides/_rels/slide2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8.png" Type="http://schemas.openxmlformats.org/officeDocument/2006/relationships/image"/>
</Relationships>
</file>

<file path=ppt/slides/_rels/slide28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0.png" Type="http://schemas.openxmlformats.org/officeDocument/2006/relationships/image"/>
</Relationships>
</file>

<file path=ppt/slides/_rels/slide28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1.png" Type="http://schemas.openxmlformats.org/officeDocument/2006/relationships/image"/>
</Relationships>
</file>

<file path=ppt/slides/_rels/slide28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2.png" Type="http://schemas.openxmlformats.org/officeDocument/2006/relationships/image"/>
</Relationships>
</file>

<file path=ppt/slides/_rels/slide28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3.png" Type="http://schemas.openxmlformats.org/officeDocument/2006/relationships/image"/>
</Relationships>
</file>

<file path=ppt/slides/_rels/slide28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4.png" Type="http://schemas.openxmlformats.org/officeDocument/2006/relationships/image"/>
</Relationships>
</file>

<file path=ppt/slides/_rels/slide28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5.png" Type="http://schemas.openxmlformats.org/officeDocument/2006/relationships/image"/>
</Relationships>
</file>

<file path=ppt/slides/_rels/slide28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6.png" Type="http://schemas.openxmlformats.org/officeDocument/2006/relationships/image"/>
</Relationships>
</file>

<file path=ppt/slides/_rels/slide28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287.png" Type="http://schemas.openxmlformats.org/officeDocument/2006/relationships/image"/>
</Relationships>
</file>

<file path=ppt/slides/_rels/slide2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29.png" Type="http://schemas.openxmlformats.org/officeDocument/2006/relationships/image"/>
</Relationships>
</file>

<file path=ppt/slides/_rels/slide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3.png" Type="http://schemas.openxmlformats.org/officeDocument/2006/relationships/image"/>
</Relationships>
</file>

<file path=ppt/slides/_rels/slide3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0.png" Type="http://schemas.openxmlformats.org/officeDocument/2006/relationships/image"/>
</Relationships>
</file>

<file path=ppt/slides/_rels/slide3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1.png" Type="http://schemas.openxmlformats.org/officeDocument/2006/relationships/image"/>
</Relationships>
</file>

<file path=ppt/slides/_rels/slide3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2.png" Type="http://schemas.openxmlformats.org/officeDocument/2006/relationships/image"/>
</Relationships>
</file>

<file path=ppt/slides/_rels/slide3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3.png" Type="http://schemas.openxmlformats.org/officeDocument/2006/relationships/image"/>
</Relationships>
</file>

<file path=ppt/slides/_rels/slide3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4.png" Type="http://schemas.openxmlformats.org/officeDocument/2006/relationships/image"/>
</Relationships>
</file>

<file path=ppt/slides/_rels/slide3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5.png" Type="http://schemas.openxmlformats.org/officeDocument/2006/relationships/image"/>
</Relationships>
</file>

<file path=ppt/slides/_rels/slide3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6.png" Type="http://schemas.openxmlformats.org/officeDocument/2006/relationships/image"/>
</Relationships>
</file>

<file path=ppt/slides/_rels/slide3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7.png" Type="http://schemas.openxmlformats.org/officeDocument/2006/relationships/image"/>
</Relationships>
</file>

<file path=ppt/slides/_rels/slide3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8.png" Type="http://schemas.openxmlformats.org/officeDocument/2006/relationships/image"/>
</Relationships>
</file>

<file path=ppt/slides/_rels/slide3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39.png" Type="http://schemas.openxmlformats.org/officeDocument/2006/relationships/image"/>
</Relationships>
</file>

<file path=ppt/slides/_rels/slide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4.png" Type="http://schemas.openxmlformats.org/officeDocument/2006/relationships/image"/>
</Relationships>
</file>

<file path=ppt/slides/_rels/slide4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0.png" Type="http://schemas.openxmlformats.org/officeDocument/2006/relationships/image"/>
</Relationships>
</file>

<file path=ppt/slides/_rels/slide4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1.png" Type="http://schemas.openxmlformats.org/officeDocument/2006/relationships/image"/>
</Relationships>
</file>

<file path=ppt/slides/_rels/slide4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2.png" Type="http://schemas.openxmlformats.org/officeDocument/2006/relationships/image"/>
</Relationships>
</file>

<file path=ppt/slides/_rels/slide4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3.png" Type="http://schemas.openxmlformats.org/officeDocument/2006/relationships/image"/>
</Relationships>
</file>

<file path=ppt/slides/_rels/slide4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4.png" Type="http://schemas.openxmlformats.org/officeDocument/2006/relationships/image"/>
</Relationships>
</file>

<file path=ppt/slides/_rels/slide4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5.png" Type="http://schemas.openxmlformats.org/officeDocument/2006/relationships/image"/>
</Relationships>
</file>

<file path=ppt/slides/_rels/slide4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6.png" Type="http://schemas.openxmlformats.org/officeDocument/2006/relationships/image"/>
</Relationships>
</file>

<file path=ppt/slides/_rels/slide4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7.png" Type="http://schemas.openxmlformats.org/officeDocument/2006/relationships/image"/>
</Relationships>
</file>

<file path=ppt/slides/_rels/slide4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8.png" Type="http://schemas.openxmlformats.org/officeDocument/2006/relationships/image"/>
</Relationships>
</file>

<file path=ppt/slides/_rels/slide4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49.png" Type="http://schemas.openxmlformats.org/officeDocument/2006/relationships/image"/>
</Relationships>
</file>

<file path=ppt/slides/_rels/slide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5.png" Type="http://schemas.openxmlformats.org/officeDocument/2006/relationships/image"/>
</Relationships>
</file>

<file path=ppt/slides/_rels/slide5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0.png" Type="http://schemas.openxmlformats.org/officeDocument/2006/relationships/image"/>
</Relationships>
</file>

<file path=ppt/slides/_rels/slide5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1.png" Type="http://schemas.openxmlformats.org/officeDocument/2006/relationships/image"/>
</Relationships>
</file>

<file path=ppt/slides/_rels/slide5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2.png" Type="http://schemas.openxmlformats.org/officeDocument/2006/relationships/image"/>
</Relationships>
</file>

<file path=ppt/slides/_rels/slide5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3.png" Type="http://schemas.openxmlformats.org/officeDocument/2006/relationships/image"/>
</Relationships>
</file>

<file path=ppt/slides/_rels/slide5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4.png" Type="http://schemas.openxmlformats.org/officeDocument/2006/relationships/image"/>
</Relationships>
</file>

<file path=ppt/slides/_rels/slide5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5.png" Type="http://schemas.openxmlformats.org/officeDocument/2006/relationships/image"/>
</Relationships>
</file>

<file path=ppt/slides/_rels/slide5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6.png" Type="http://schemas.openxmlformats.org/officeDocument/2006/relationships/image"/>
</Relationships>
</file>

<file path=ppt/slides/_rels/slide5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7.png" Type="http://schemas.openxmlformats.org/officeDocument/2006/relationships/image"/>
</Relationships>
</file>

<file path=ppt/slides/_rels/slide5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8.png" Type="http://schemas.openxmlformats.org/officeDocument/2006/relationships/image"/>
</Relationships>
</file>

<file path=ppt/slides/_rels/slide5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59.png" Type="http://schemas.openxmlformats.org/officeDocument/2006/relationships/image"/>
</Relationships>
</file>

<file path=ppt/slides/_rels/slide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6.png" Type="http://schemas.openxmlformats.org/officeDocument/2006/relationships/image"/>
</Relationships>
</file>

<file path=ppt/slides/_rels/slide6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0.png" Type="http://schemas.openxmlformats.org/officeDocument/2006/relationships/image"/>
</Relationships>
</file>

<file path=ppt/slides/_rels/slide6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1.png" Type="http://schemas.openxmlformats.org/officeDocument/2006/relationships/image"/>
</Relationships>
</file>

<file path=ppt/slides/_rels/slide6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2.png" Type="http://schemas.openxmlformats.org/officeDocument/2006/relationships/image"/>
</Relationships>
</file>

<file path=ppt/slides/_rels/slide6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3.png" Type="http://schemas.openxmlformats.org/officeDocument/2006/relationships/image"/>
</Relationships>
</file>

<file path=ppt/slides/_rels/slide6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4.png" Type="http://schemas.openxmlformats.org/officeDocument/2006/relationships/image"/>
</Relationships>
</file>

<file path=ppt/slides/_rels/slide6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5.png" Type="http://schemas.openxmlformats.org/officeDocument/2006/relationships/image"/>
</Relationships>
</file>

<file path=ppt/slides/_rels/slide6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6.png" Type="http://schemas.openxmlformats.org/officeDocument/2006/relationships/image"/>
</Relationships>
</file>

<file path=ppt/slides/_rels/slide6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7.png" Type="http://schemas.openxmlformats.org/officeDocument/2006/relationships/image"/>
</Relationships>
</file>

<file path=ppt/slides/_rels/slide6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8.png" Type="http://schemas.openxmlformats.org/officeDocument/2006/relationships/image"/>
</Relationships>
</file>

<file path=ppt/slides/_rels/slide6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69.png" Type="http://schemas.openxmlformats.org/officeDocument/2006/relationships/image"/>
</Relationships>
</file>

<file path=ppt/slides/_rels/slide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7.png" Type="http://schemas.openxmlformats.org/officeDocument/2006/relationships/image"/>
</Relationships>
</file>

<file path=ppt/slides/_rels/slide7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0.png" Type="http://schemas.openxmlformats.org/officeDocument/2006/relationships/image"/>
</Relationships>
</file>

<file path=ppt/slides/_rels/slide7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1.png" Type="http://schemas.openxmlformats.org/officeDocument/2006/relationships/image"/>
</Relationships>
</file>

<file path=ppt/slides/_rels/slide7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2.png" Type="http://schemas.openxmlformats.org/officeDocument/2006/relationships/image"/>
</Relationships>
</file>

<file path=ppt/slides/_rels/slide7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3.png" Type="http://schemas.openxmlformats.org/officeDocument/2006/relationships/image"/>
</Relationships>
</file>

<file path=ppt/slides/_rels/slide7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4.png" Type="http://schemas.openxmlformats.org/officeDocument/2006/relationships/image"/>
</Relationships>
</file>

<file path=ppt/slides/_rels/slide7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5.png" Type="http://schemas.openxmlformats.org/officeDocument/2006/relationships/image"/>
</Relationships>
</file>

<file path=ppt/slides/_rels/slide7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6.png" Type="http://schemas.openxmlformats.org/officeDocument/2006/relationships/image"/>
</Relationships>
</file>

<file path=ppt/slides/_rels/slide7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7.png" Type="http://schemas.openxmlformats.org/officeDocument/2006/relationships/image"/>
</Relationships>
</file>

<file path=ppt/slides/_rels/slide7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8.png" Type="http://schemas.openxmlformats.org/officeDocument/2006/relationships/image"/>
</Relationships>
</file>

<file path=ppt/slides/_rels/slide7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79.png" Type="http://schemas.openxmlformats.org/officeDocument/2006/relationships/image"/>
</Relationships>
</file>

<file path=ppt/slides/_rels/slide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8.png" Type="http://schemas.openxmlformats.org/officeDocument/2006/relationships/image"/>
</Relationships>
</file>

<file path=ppt/slides/_rels/slide8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0.png" Type="http://schemas.openxmlformats.org/officeDocument/2006/relationships/image"/>
</Relationships>
</file>

<file path=ppt/slides/_rels/slide8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1.png" Type="http://schemas.openxmlformats.org/officeDocument/2006/relationships/image"/>
</Relationships>
</file>

<file path=ppt/slides/_rels/slide8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2.png" Type="http://schemas.openxmlformats.org/officeDocument/2006/relationships/image"/>
</Relationships>
</file>

<file path=ppt/slides/_rels/slide8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3.png" Type="http://schemas.openxmlformats.org/officeDocument/2006/relationships/image"/>
</Relationships>
</file>

<file path=ppt/slides/_rels/slide8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4.png" Type="http://schemas.openxmlformats.org/officeDocument/2006/relationships/image"/>
</Relationships>
</file>

<file path=ppt/slides/_rels/slide8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5.png" Type="http://schemas.openxmlformats.org/officeDocument/2006/relationships/image"/>
</Relationships>
</file>

<file path=ppt/slides/_rels/slide8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6.png" Type="http://schemas.openxmlformats.org/officeDocument/2006/relationships/image"/>
</Relationships>
</file>

<file path=ppt/slides/_rels/slide8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7.png" Type="http://schemas.openxmlformats.org/officeDocument/2006/relationships/image"/>
</Relationships>
</file>

<file path=ppt/slides/_rels/slide8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8.png" Type="http://schemas.openxmlformats.org/officeDocument/2006/relationships/image"/>
</Relationships>
</file>

<file path=ppt/slides/_rels/slide8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89.png" Type="http://schemas.openxmlformats.org/officeDocument/2006/relationships/image"/>
</Relationships>
</file>

<file path=ppt/slides/_rels/slide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09.png" Type="http://schemas.openxmlformats.org/officeDocument/2006/relationships/image"/>
</Relationships>
</file>

<file path=ppt/slides/_rels/slide9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0.png" Type="http://schemas.openxmlformats.org/officeDocument/2006/relationships/image"/>
</Relationships>
</file>

<file path=ppt/slides/_rels/slide9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1.png" Type="http://schemas.openxmlformats.org/officeDocument/2006/relationships/image"/>
</Relationships>
</file>

<file path=ppt/slides/_rels/slide9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2.png" Type="http://schemas.openxmlformats.org/officeDocument/2006/relationships/image"/>
</Relationships>
</file>

<file path=ppt/slides/_rels/slide9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3.png" Type="http://schemas.openxmlformats.org/officeDocument/2006/relationships/image"/>
</Relationships>
</file>

<file path=ppt/slides/_rels/slide9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4.png" Type="http://schemas.openxmlformats.org/officeDocument/2006/relationships/image"/>
</Relationships>
</file>

<file path=ppt/slides/_rels/slide9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5.png" Type="http://schemas.openxmlformats.org/officeDocument/2006/relationships/image"/>
</Relationships>
</file>

<file path=ppt/slides/_rels/slide9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6.png" Type="http://schemas.openxmlformats.org/officeDocument/2006/relationships/image"/>
</Relationships>
</file>

<file path=ppt/slides/_rels/slide9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7.png" Type="http://schemas.openxmlformats.org/officeDocument/2006/relationships/image"/>
</Relationships>
</file>

<file path=ppt/slides/_rels/slide9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8.png" Type="http://schemas.openxmlformats.org/officeDocument/2006/relationships/image"/>
</Relationships>
</file>

<file path=ppt/slides/_rels/slide9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minimal-mean2_099.png" Type="http://schemas.openxmlformats.org/officeDocument/2006/relationships/image"/>
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Macintosh PowerPoint</Application>
  <PresentationFormat>On-screen Show (4:3)</PresentationFormat>
  <Paragraphs>15</Paragraphs>
  <Slides>287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287</vt:i4>
      </vt:variant>
    </vt:vector>
  </HeadingPairs>
  <TitlesOfParts>
    <vt:vector size="290" baseType="lpstr">
      <vt:lpstr>Arial</vt:lpstr>
      <vt:lpstr>Calibri</vt:lpstr>
      <vt:lpstr>Office Theme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Powerpoint</dc:title>
  <cp:lastModifiedBy>Nobody</cp:lastModifiedBy>
  <cp:revision>1</cp:revision>
  <dcterms:modified xsi:type="dcterms:W3CDTF">2015-07-15T00:51:18Z</dcterms:modified>
</cp:coreProperties>
</file>