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1851" r:id="rId3"/>
    <p:sldId id="1852" r:id="rId4"/>
    <p:sldId id="1872" r:id="rId5"/>
    <p:sldId id="1854" r:id="rId6"/>
    <p:sldId id="1855" r:id="rId7"/>
    <p:sldId id="1875" r:id="rId8"/>
    <p:sldId id="1881" r:id="rId9"/>
    <p:sldId id="1856" r:id="rId10"/>
    <p:sldId id="1877" r:id="rId11"/>
    <p:sldId id="1861" r:id="rId12"/>
    <p:sldId id="1880" r:id="rId13"/>
    <p:sldId id="1878" r:id="rId14"/>
    <p:sldId id="1869" r:id="rId15"/>
    <p:sldId id="1879" r:id="rId16"/>
    <p:sldId id="1857" r:id="rId17"/>
    <p:sldId id="1858" r:id="rId18"/>
    <p:sldId id="1859" r:id="rId19"/>
    <p:sldId id="1860" r:id="rId20"/>
    <p:sldId id="18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39174-E900-4F17-875B-994BA247291E}" v="49" dt="2019-06-13T12:54:28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6" autoAdjust="0"/>
    <p:restoredTop sz="93495" autoAdjust="0"/>
  </p:normalViewPr>
  <p:slideViewPr>
    <p:cSldViewPr snapToGrid="0">
      <p:cViewPr>
        <p:scale>
          <a:sx n="100" d="100"/>
          <a:sy n="100" d="100"/>
        </p:scale>
        <p:origin x="39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enn Condron" userId="5599025e-9e55-491e-90fe-f30352518d6e" providerId="ADAL" clId="{1EA39174-E900-4F17-875B-994BA247291E}"/>
    <pc:docChg chg="undo custSel addSld delSld modSld sldOrd">
      <pc:chgData name="Glenn Condron" userId="5599025e-9e55-491e-90fe-f30352518d6e" providerId="ADAL" clId="{1EA39174-E900-4F17-875B-994BA247291E}" dt="2019-06-13T13:11:08.767" v="1942" actId="20577"/>
      <pc:docMkLst>
        <pc:docMk/>
      </pc:docMkLst>
      <pc:sldChg chg="modSp">
        <pc:chgData name="Glenn Condron" userId="5599025e-9e55-491e-90fe-f30352518d6e" providerId="ADAL" clId="{1EA39174-E900-4F17-875B-994BA247291E}" dt="2019-06-12T15:54:04.956" v="826" actId="20577"/>
        <pc:sldMkLst>
          <pc:docMk/>
          <pc:sldMk cId="1000186889" sldId="256"/>
        </pc:sldMkLst>
        <pc:spChg chg="mod">
          <ac:chgData name="Glenn Condron" userId="5599025e-9e55-491e-90fe-f30352518d6e" providerId="ADAL" clId="{1EA39174-E900-4F17-875B-994BA247291E}" dt="2019-06-12T15:54:04.956" v="826" actId="20577"/>
          <ac:spMkLst>
            <pc:docMk/>
            <pc:sldMk cId="1000186889" sldId="256"/>
            <ac:spMk id="3" creationId="{1D7D25B1-A328-4A55-A00B-63C0D51B07D2}"/>
          </ac:spMkLst>
        </pc:spChg>
      </pc:sldChg>
      <pc:sldChg chg="modSp del">
        <pc:chgData name="Glenn Condron" userId="5599025e-9e55-491e-90fe-f30352518d6e" providerId="ADAL" clId="{1EA39174-E900-4F17-875B-994BA247291E}" dt="2019-06-12T20:57:45.018" v="1045" actId="47"/>
        <pc:sldMkLst>
          <pc:docMk/>
          <pc:sldMk cId="2093869057" sldId="1845"/>
        </pc:sldMkLst>
        <pc:spChg chg="mod">
          <ac:chgData name="Glenn Condron" userId="5599025e-9e55-491e-90fe-f30352518d6e" providerId="ADAL" clId="{1EA39174-E900-4F17-875B-994BA247291E}" dt="2019-06-12T01:06:17.357" v="748" actId="20577"/>
          <ac:spMkLst>
            <pc:docMk/>
            <pc:sldMk cId="2093869057" sldId="1845"/>
            <ac:spMk id="5" creationId="{00000000-0000-0000-0000-000000000000}"/>
          </ac:spMkLst>
        </pc:spChg>
      </pc:sldChg>
      <pc:sldChg chg="modSp modNotesTx">
        <pc:chgData name="Glenn Condron" userId="5599025e-9e55-491e-90fe-f30352518d6e" providerId="ADAL" clId="{1EA39174-E900-4F17-875B-994BA247291E}" dt="2019-06-13T12:37:11.310" v="1593" actId="20577"/>
        <pc:sldMkLst>
          <pc:docMk/>
          <pc:sldMk cId="70256580" sldId="1851"/>
        </pc:sldMkLst>
        <pc:spChg chg="mod">
          <ac:chgData name="Glenn Condron" userId="5599025e-9e55-491e-90fe-f30352518d6e" providerId="ADAL" clId="{1EA39174-E900-4F17-875B-994BA247291E}" dt="2019-06-09T19:36:20.845" v="1" actId="20577"/>
          <ac:spMkLst>
            <pc:docMk/>
            <pc:sldMk cId="70256580" sldId="1851"/>
            <ac:spMk id="6" creationId="{00000000-0000-0000-0000-000000000000}"/>
          </ac:spMkLst>
        </pc:spChg>
      </pc:sldChg>
      <pc:sldChg chg="addSp delSp modSp modNotesTx">
        <pc:chgData name="Glenn Condron" userId="5599025e-9e55-491e-90fe-f30352518d6e" providerId="ADAL" clId="{1EA39174-E900-4F17-875B-994BA247291E}" dt="2019-06-13T13:11:08.767" v="1942" actId="20577"/>
        <pc:sldMkLst>
          <pc:docMk/>
          <pc:sldMk cId="2096739931" sldId="1855"/>
        </pc:sldMkLst>
        <pc:spChg chg="add del mod">
          <ac:chgData name="Glenn Condron" userId="5599025e-9e55-491e-90fe-f30352518d6e" providerId="ADAL" clId="{1EA39174-E900-4F17-875B-994BA247291E}" dt="2019-06-13T12:43:40.518" v="1634"/>
          <ac:spMkLst>
            <pc:docMk/>
            <pc:sldMk cId="2096739931" sldId="1855"/>
            <ac:spMk id="2" creationId="{AEC35A63-3624-40EE-AD09-E21926E473C4}"/>
          </ac:spMkLst>
        </pc:spChg>
        <pc:spChg chg="mod">
          <ac:chgData name="Glenn Condron" userId="5599025e-9e55-491e-90fe-f30352518d6e" providerId="ADAL" clId="{1EA39174-E900-4F17-875B-994BA247291E}" dt="2019-06-13T13:11:08.767" v="1942" actId="20577"/>
          <ac:spMkLst>
            <pc:docMk/>
            <pc:sldMk cId="2096739931" sldId="1855"/>
            <ac:spMk id="6" creationId="{00000000-0000-0000-0000-000000000000}"/>
          </ac:spMkLst>
        </pc:spChg>
      </pc:sldChg>
      <pc:sldChg chg="addSp delSp modSp modNotesTx">
        <pc:chgData name="Glenn Condron" userId="5599025e-9e55-491e-90fe-f30352518d6e" providerId="ADAL" clId="{1EA39174-E900-4F17-875B-994BA247291E}" dt="2019-06-13T12:44:02.699" v="1658"/>
        <pc:sldMkLst>
          <pc:docMk/>
          <pc:sldMk cId="3528135606" sldId="1856"/>
        </pc:sldMkLst>
        <pc:spChg chg="add del mod">
          <ac:chgData name="Glenn Condron" userId="5599025e-9e55-491e-90fe-f30352518d6e" providerId="ADAL" clId="{1EA39174-E900-4F17-875B-994BA247291E}" dt="2019-06-13T12:44:02.699" v="1658"/>
          <ac:spMkLst>
            <pc:docMk/>
            <pc:sldMk cId="3528135606" sldId="1856"/>
            <ac:spMk id="4" creationId="{9658F4B9-37FA-45B9-AB80-5369DD976558}"/>
          </ac:spMkLst>
        </pc:spChg>
        <pc:spChg chg="mod">
          <ac:chgData name="Glenn Condron" userId="5599025e-9e55-491e-90fe-f30352518d6e" providerId="ADAL" clId="{1EA39174-E900-4F17-875B-994BA247291E}" dt="2019-06-09T20:22:51.501" v="638" actId="20577"/>
          <ac:spMkLst>
            <pc:docMk/>
            <pc:sldMk cId="3528135606" sldId="1856"/>
            <ac:spMk id="6" creationId="{00000000-0000-0000-0000-000000000000}"/>
          </ac:spMkLst>
        </pc:spChg>
      </pc:sldChg>
      <pc:sldChg chg="modSp add">
        <pc:chgData name="Glenn Condron" userId="5599025e-9e55-491e-90fe-f30352518d6e" providerId="ADAL" clId="{1EA39174-E900-4F17-875B-994BA247291E}" dt="2019-06-12T02:54:05.268" v="812" actId="27636"/>
        <pc:sldMkLst>
          <pc:docMk/>
          <pc:sldMk cId="1246328934" sldId="1858"/>
        </pc:sldMkLst>
        <pc:spChg chg="mod">
          <ac:chgData name="Glenn Condron" userId="5599025e-9e55-491e-90fe-f30352518d6e" providerId="ADAL" clId="{1EA39174-E900-4F17-875B-994BA247291E}" dt="2019-06-12T02:54:05.268" v="812" actId="27636"/>
          <ac:spMkLst>
            <pc:docMk/>
            <pc:sldMk cId="1246328934" sldId="1858"/>
            <ac:spMk id="6" creationId="{00000000-0000-0000-0000-000000000000}"/>
          </ac:spMkLst>
        </pc:spChg>
      </pc:sldChg>
      <pc:sldChg chg="modSp add">
        <pc:chgData name="Glenn Condron" userId="5599025e-9e55-491e-90fe-f30352518d6e" providerId="ADAL" clId="{1EA39174-E900-4F17-875B-994BA247291E}" dt="2019-06-12T02:56:25.441" v="816" actId="27636"/>
        <pc:sldMkLst>
          <pc:docMk/>
          <pc:sldMk cId="1169545041" sldId="1859"/>
        </pc:sldMkLst>
        <pc:spChg chg="mod">
          <ac:chgData name="Glenn Condron" userId="5599025e-9e55-491e-90fe-f30352518d6e" providerId="ADAL" clId="{1EA39174-E900-4F17-875B-994BA247291E}" dt="2019-06-12T02:56:25.441" v="816" actId="27636"/>
          <ac:spMkLst>
            <pc:docMk/>
            <pc:sldMk cId="1169545041" sldId="1859"/>
            <ac:spMk id="6" creationId="{00000000-0000-0000-0000-000000000000}"/>
          </ac:spMkLst>
        </pc:spChg>
      </pc:sldChg>
      <pc:sldChg chg="modSp add">
        <pc:chgData name="Glenn Condron" userId="5599025e-9e55-491e-90fe-f30352518d6e" providerId="ADAL" clId="{1EA39174-E900-4F17-875B-994BA247291E}" dt="2019-06-12T02:54:05.460" v="814" actId="27636"/>
        <pc:sldMkLst>
          <pc:docMk/>
          <pc:sldMk cId="3600455582" sldId="1860"/>
        </pc:sldMkLst>
        <pc:spChg chg="mod">
          <ac:chgData name="Glenn Condron" userId="5599025e-9e55-491e-90fe-f30352518d6e" providerId="ADAL" clId="{1EA39174-E900-4F17-875B-994BA247291E}" dt="2019-06-12T02:54:05.460" v="814" actId="27636"/>
          <ac:spMkLst>
            <pc:docMk/>
            <pc:sldMk cId="3600455582" sldId="1860"/>
            <ac:spMk id="6" creationId="{00000000-0000-0000-0000-000000000000}"/>
          </ac:spMkLst>
        </pc:spChg>
      </pc:sldChg>
      <pc:sldChg chg="add">
        <pc:chgData name="Glenn Condron" userId="5599025e-9e55-491e-90fe-f30352518d6e" providerId="ADAL" clId="{1EA39174-E900-4F17-875B-994BA247291E}" dt="2019-06-12T01:16:00.473" v="808"/>
        <pc:sldMkLst>
          <pc:docMk/>
          <pc:sldMk cId="2069720423" sldId="1861"/>
        </pc:sldMkLst>
      </pc:sldChg>
      <pc:sldChg chg="addSp delSp modSp add modNotesTx">
        <pc:chgData name="Glenn Condron" userId="5599025e-9e55-491e-90fe-f30352518d6e" providerId="ADAL" clId="{1EA39174-E900-4F17-875B-994BA247291E}" dt="2019-06-13T12:45:05.607" v="1679" actId="20577"/>
        <pc:sldMkLst>
          <pc:docMk/>
          <pc:sldMk cId="4096048365" sldId="1869"/>
        </pc:sldMkLst>
        <pc:spChg chg="add del mod">
          <ac:chgData name="Glenn Condron" userId="5599025e-9e55-491e-90fe-f30352518d6e" providerId="ADAL" clId="{1EA39174-E900-4F17-875B-994BA247291E}" dt="2019-06-13T12:44:19.908" v="1666"/>
          <ac:spMkLst>
            <pc:docMk/>
            <pc:sldMk cId="4096048365" sldId="1869"/>
            <ac:spMk id="5" creationId="{C388C3AE-2210-454F-89DB-2F87D9956511}"/>
          </ac:spMkLst>
        </pc:spChg>
        <pc:spChg chg="mod">
          <ac:chgData name="Glenn Condron" userId="5599025e-9e55-491e-90fe-f30352518d6e" providerId="ADAL" clId="{1EA39174-E900-4F17-875B-994BA247291E}" dt="2019-06-12T01:50:53.029" v="810" actId="27636"/>
          <ac:spMkLst>
            <pc:docMk/>
            <pc:sldMk cId="4096048365" sldId="1869"/>
            <ac:spMk id="6" creationId="{00000000-0000-0000-0000-000000000000}"/>
          </ac:spMkLst>
        </pc:spChg>
      </pc:sldChg>
      <pc:sldChg chg="modSp add del">
        <pc:chgData name="Glenn Condron" userId="5599025e-9e55-491e-90fe-f30352518d6e" providerId="ADAL" clId="{1EA39174-E900-4F17-875B-994BA247291E}" dt="2019-06-12T15:55:02.910" v="827" actId="47"/>
        <pc:sldMkLst>
          <pc:docMk/>
          <pc:sldMk cId="3849404184" sldId="1873"/>
        </pc:sldMkLst>
        <pc:spChg chg="mod">
          <ac:chgData name="Glenn Condron" userId="5599025e-9e55-491e-90fe-f30352518d6e" providerId="ADAL" clId="{1EA39174-E900-4F17-875B-994BA247291E}" dt="2019-06-09T19:36:53.152" v="15" actId="20577"/>
          <ac:spMkLst>
            <pc:docMk/>
            <pc:sldMk cId="3849404184" sldId="1873"/>
            <ac:spMk id="2" creationId="{5FF12198-FBC8-461F-BDB2-D76AACB21E98}"/>
          </ac:spMkLst>
        </pc:spChg>
        <pc:spChg chg="mod">
          <ac:chgData name="Glenn Condron" userId="5599025e-9e55-491e-90fe-f30352518d6e" providerId="ADAL" clId="{1EA39174-E900-4F17-875B-994BA247291E}" dt="2019-06-09T19:37:23.105" v="174" actId="20577"/>
          <ac:spMkLst>
            <pc:docMk/>
            <pc:sldMk cId="3849404184" sldId="1873"/>
            <ac:spMk id="3" creationId="{B536348B-345B-496A-BA05-B7176B501ECA}"/>
          </ac:spMkLst>
        </pc:spChg>
      </pc:sldChg>
      <pc:sldChg chg="addSp delSp modSp add del modTransition">
        <pc:chgData name="Glenn Condron" userId="5599025e-9e55-491e-90fe-f30352518d6e" providerId="ADAL" clId="{1EA39174-E900-4F17-875B-994BA247291E}" dt="2019-06-12T01:07:01.896" v="749" actId="47"/>
        <pc:sldMkLst>
          <pc:docMk/>
          <pc:sldMk cId="1300175980" sldId="1874"/>
        </pc:sldMkLst>
        <pc:spChg chg="del">
          <ac:chgData name="Glenn Condron" userId="5599025e-9e55-491e-90fe-f30352518d6e" providerId="ADAL" clId="{1EA39174-E900-4F17-875B-994BA247291E}" dt="2019-06-09T19:37:37.958" v="176"/>
          <ac:spMkLst>
            <pc:docMk/>
            <pc:sldMk cId="1300175980" sldId="1874"/>
            <ac:spMk id="2" creationId="{21531202-D307-498D-9270-8510EA103168}"/>
          </ac:spMkLst>
        </pc:spChg>
        <pc:spChg chg="del">
          <ac:chgData name="Glenn Condron" userId="5599025e-9e55-491e-90fe-f30352518d6e" providerId="ADAL" clId="{1EA39174-E900-4F17-875B-994BA247291E}" dt="2019-06-09T19:37:37.958" v="176"/>
          <ac:spMkLst>
            <pc:docMk/>
            <pc:sldMk cId="1300175980" sldId="1874"/>
            <ac:spMk id="3" creationId="{14213E8E-DAB2-4B3B-B0F2-FE5647133F86}"/>
          </ac:spMkLst>
        </pc:spChg>
        <pc:spChg chg="add mod">
          <ac:chgData name="Glenn Condron" userId="5599025e-9e55-491e-90fe-f30352518d6e" providerId="ADAL" clId="{1EA39174-E900-4F17-875B-994BA247291E}" dt="2019-06-09T19:37:47.952" v="226" actId="20577"/>
          <ac:spMkLst>
            <pc:docMk/>
            <pc:sldMk cId="1300175980" sldId="1874"/>
            <ac:spMk id="4" creationId="{381FADF8-663C-4ACB-82DA-7CFBCEF78711}"/>
          </ac:spMkLst>
        </pc:spChg>
        <pc:spChg chg="add mod">
          <ac:chgData name="Glenn Condron" userId="5599025e-9e55-491e-90fe-f30352518d6e" providerId="ADAL" clId="{1EA39174-E900-4F17-875B-994BA247291E}" dt="2019-06-09T19:38:37.917" v="285" actId="20577"/>
          <ac:spMkLst>
            <pc:docMk/>
            <pc:sldMk cId="1300175980" sldId="1874"/>
            <ac:spMk id="5" creationId="{9932C8E7-AC35-4D76-A273-9828BE084D1E}"/>
          </ac:spMkLst>
        </pc:spChg>
      </pc:sldChg>
      <pc:sldChg chg="addSp delSp modSp add modTransition">
        <pc:chgData name="Glenn Condron" userId="5599025e-9e55-491e-90fe-f30352518d6e" providerId="ADAL" clId="{1EA39174-E900-4F17-875B-994BA247291E}" dt="2019-06-09T19:55:14.292" v="624" actId="20577"/>
        <pc:sldMkLst>
          <pc:docMk/>
          <pc:sldMk cId="367200516" sldId="1875"/>
        </pc:sldMkLst>
        <pc:spChg chg="del">
          <ac:chgData name="Glenn Condron" userId="5599025e-9e55-491e-90fe-f30352518d6e" providerId="ADAL" clId="{1EA39174-E900-4F17-875B-994BA247291E}" dt="2019-06-09T19:40:04.997" v="287"/>
          <ac:spMkLst>
            <pc:docMk/>
            <pc:sldMk cId="367200516" sldId="1875"/>
            <ac:spMk id="2" creationId="{27D7B715-CF9C-470F-8219-AC733E385F06}"/>
          </ac:spMkLst>
        </pc:spChg>
        <pc:spChg chg="del">
          <ac:chgData name="Glenn Condron" userId="5599025e-9e55-491e-90fe-f30352518d6e" providerId="ADAL" clId="{1EA39174-E900-4F17-875B-994BA247291E}" dt="2019-06-09T19:40:04.997" v="287"/>
          <ac:spMkLst>
            <pc:docMk/>
            <pc:sldMk cId="367200516" sldId="1875"/>
            <ac:spMk id="3" creationId="{8E443E9B-F76F-4DB6-B15D-7EF8043C97DA}"/>
          </ac:spMkLst>
        </pc:spChg>
        <pc:spChg chg="add mod">
          <ac:chgData name="Glenn Condron" userId="5599025e-9e55-491e-90fe-f30352518d6e" providerId="ADAL" clId="{1EA39174-E900-4F17-875B-994BA247291E}" dt="2019-06-09T19:40:09.571" v="297" actId="20577"/>
          <ac:spMkLst>
            <pc:docMk/>
            <pc:sldMk cId="367200516" sldId="1875"/>
            <ac:spMk id="4" creationId="{DB4FD608-3DD5-4EA2-BEFD-999999BF881C}"/>
          </ac:spMkLst>
        </pc:spChg>
        <pc:spChg chg="add mod">
          <ac:chgData name="Glenn Condron" userId="5599025e-9e55-491e-90fe-f30352518d6e" providerId="ADAL" clId="{1EA39174-E900-4F17-875B-994BA247291E}" dt="2019-06-09T19:55:14.292" v="624" actId="20577"/>
          <ac:spMkLst>
            <pc:docMk/>
            <pc:sldMk cId="367200516" sldId="1875"/>
            <ac:spMk id="5" creationId="{08A92AB8-B34E-440B-BF00-5F37A83A012D}"/>
          </ac:spMkLst>
        </pc:spChg>
      </pc:sldChg>
      <pc:sldChg chg="addSp delSp modSp add modTransition">
        <pc:chgData name="Glenn Condron" userId="5599025e-9e55-491e-90fe-f30352518d6e" providerId="ADAL" clId="{1EA39174-E900-4F17-875B-994BA247291E}" dt="2019-06-13T12:54:42.221" v="1938" actId="27636"/>
        <pc:sldMkLst>
          <pc:docMk/>
          <pc:sldMk cId="1537298746" sldId="1876"/>
        </pc:sldMkLst>
        <pc:spChg chg="del">
          <ac:chgData name="Glenn Condron" userId="5599025e-9e55-491e-90fe-f30352518d6e" providerId="ADAL" clId="{1EA39174-E900-4F17-875B-994BA247291E}" dt="2019-06-09T19:41:47.474" v="361"/>
          <ac:spMkLst>
            <pc:docMk/>
            <pc:sldMk cId="1537298746" sldId="1876"/>
            <ac:spMk id="2" creationId="{C945382C-D960-4D41-BC41-F0BA3D03FAA1}"/>
          </ac:spMkLst>
        </pc:spChg>
        <pc:spChg chg="del">
          <ac:chgData name="Glenn Condron" userId="5599025e-9e55-491e-90fe-f30352518d6e" providerId="ADAL" clId="{1EA39174-E900-4F17-875B-994BA247291E}" dt="2019-06-09T19:41:47.474" v="361"/>
          <ac:spMkLst>
            <pc:docMk/>
            <pc:sldMk cId="1537298746" sldId="1876"/>
            <ac:spMk id="3" creationId="{BB625EE1-E78A-4EA0-9E8C-14504508FF01}"/>
          </ac:spMkLst>
        </pc:spChg>
        <pc:spChg chg="add mod">
          <ac:chgData name="Glenn Condron" userId="5599025e-9e55-491e-90fe-f30352518d6e" providerId="ADAL" clId="{1EA39174-E900-4F17-875B-994BA247291E}" dt="2019-06-09T19:41:48.974" v="366" actId="20577"/>
          <ac:spMkLst>
            <pc:docMk/>
            <pc:sldMk cId="1537298746" sldId="1876"/>
            <ac:spMk id="4" creationId="{604698B4-8436-45CE-9639-70B04D8E869C}"/>
          </ac:spMkLst>
        </pc:spChg>
        <pc:spChg chg="add mod">
          <ac:chgData name="Glenn Condron" userId="5599025e-9e55-491e-90fe-f30352518d6e" providerId="ADAL" clId="{1EA39174-E900-4F17-875B-994BA247291E}" dt="2019-06-13T12:54:42.221" v="1938" actId="27636"/>
          <ac:spMkLst>
            <pc:docMk/>
            <pc:sldMk cId="1537298746" sldId="1876"/>
            <ac:spMk id="5" creationId="{E648F591-92AC-4183-ACD7-6052E6E443BC}"/>
          </ac:spMkLst>
        </pc:spChg>
      </pc:sldChg>
      <pc:sldChg chg="addSp delSp modSp add modTransition">
        <pc:chgData name="Glenn Condron" userId="5599025e-9e55-491e-90fe-f30352518d6e" providerId="ADAL" clId="{1EA39174-E900-4F17-875B-994BA247291E}" dt="2019-06-12T23:03:32.917" v="1495" actId="20577"/>
        <pc:sldMkLst>
          <pc:docMk/>
          <pc:sldMk cId="2455805656" sldId="1877"/>
        </pc:sldMkLst>
        <pc:spChg chg="del">
          <ac:chgData name="Glenn Condron" userId="5599025e-9e55-491e-90fe-f30352518d6e" providerId="ADAL" clId="{1EA39174-E900-4F17-875B-994BA247291E}" dt="2019-06-09T20:23:07.580" v="640"/>
          <ac:spMkLst>
            <pc:docMk/>
            <pc:sldMk cId="2455805656" sldId="1877"/>
            <ac:spMk id="2" creationId="{AC740856-9A08-48BD-A09A-5715400FF0AE}"/>
          </ac:spMkLst>
        </pc:spChg>
        <pc:spChg chg="add mod">
          <ac:chgData name="Glenn Condron" userId="5599025e-9e55-491e-90fe-f30352518d6e" providerId="ADAL" clId="{1EA39174-E900-4F17-875B-994BA247291E}" dt="2019-06-12T23:03:32.917" v="1495" actId="20577"/>
          <ac:spMkLst>
            <pc:docMk/>
            <pc:sldMk cId="2455805656" sldId="1877"/>
            <ac:spMk id="2" creationId="{E71487AF-6FB1-4D2F-A509-A0F6A5B24BF9}"/>
          </ac:spMkLst>
        </pc:spChg>
        <pc:spChg chg="del">
          <ac:chgData name="Glenn Condron" userId="5599025e-9e55-491e-90fe-f30352518d6e" providerId="ADAL" clId="{1EA39174-E900-4F17-875B-994BA247291E}" dt="2019-06-09T20:23:07.580" v="640"/>
          <ac:spMkLst>
            <pc:docMk/>
            <pc:sldMk cId="2455805656" sldId="1877"/>
            <ac:spMk id="3" creationId="{5FD447F6-76DA-4CC5-91D3-03A901FFAF83}"/>
          </ac:spMkLst>
        </pc:spChg>
        <pc:spChg chg="add mod">
          <ac:chgData name="Glenn Condron" userId="5599025e-9e55-491e-90fe-f30352518d6e" providerId="ADAL" clId="{1EA39174-E900-4F17-875B-994BA247291E}" dt="2019-06-12T20:56:35.193" v="1044" actId="20577"/>
          <ac:spMkLst>
            <pc:docMk/>
            <pc:sldMk cId="2455805656" sldId="1877"/>
            <ac:spMk id="4" creationId="{B81F0717-41FF-4C26-918A-DFE8358E55FA}"/>
          </ac:spMkLst>
        </pc:spChg>
        <pc:spChg chg="add del mod">
          <ac:chgData name="Glenn Condron" userId="5599025e-9e55-491e-90fe-f30352518d6e" providerId="ADAL" clId="{1EA39174-E900-4F17-875B-994BA247291E}" dt="2019-06-09T20:23:48.079" v="643"/>
          <ac:spMkLst>
            <pc:docMk/>
            <pc:sldMk cId="2455805656" sldId="1877"/>
            <ac:spMk id="5" creationId="{9D1B7B70-557C-452F-A00D-DAA00F19D92F}"/>
          </ac:spMkLst>
        </pc:spChg>
        <pc:picChg chg="add mod">
          <ac:chgData name="Glenn Condron" userId="5599025e-9e55-491e-90fe-f30352518d6e" providerId="ADAL" clId="{1EA39174-E900-4F17-875B-994BA247291E}" dt="2019-06-09T20:24:29.223" v="690" actId="1076"/>
          <ac:picMkLst>
            <pc:docMk/>
            <pc:sldMk cId="2455805656" sldId="1877"/>
            <ac:picMk id="6" creationId="{C2636976-2EE1-4C4B-8012-A63DDF73046D}"/>
          </ac:picMkLst>
        </pc:picChg>
      </pc:sldChg>
      <pc:sldChg chg="addSp delSp modSp add modTransition">
        <pc:chgData name="Glenn Condron" userId="5599025e-9e55-491e-90fe-f30352518d6e" providerId="ADAL" clId="{1EA39174-E900-4F17-875B-994BA247291E}" dt="2019-06-13T00:22:27.848" v="1512" actId="1035"/>
        <pc:sldMkLst>
          <pc:docMk/>
          <pc:sldMk cId="914817231" sldId="1878"/>
        </pc:sldMkLst>
        <pc:spChg chg="del">
          <ac:chgData name="Glenn Condron" userId="5599025e-9e55-491e-90fe-f30352518d6e" providerId="ADAL" clId="{1EA39174-E900-4F17-875B-994BA247291E}" dt="2019-06-12T20:55:17.647" v="852"/>
          <ac:spMkLst>
            <pc:docMk/>
            <pc:sldMk cId="914817231" sldId="1878"/>
            <ac:spMk id="2" creationId="{1E4C16F4-5F23-40BE-8045-AB658F3E0F7A}"/>
          </ac:spMkLst>
        </pc:spChg>
        <pc:spChg chg="del">
          <ac:chgData name="Glenn Condron" userId="5599025e-9e55-491e-90fe-f30352518d6e" providerId="ADAL" clId="{1EA39174-E900-4F17-875B-994BA247291E}" dt="2019-06-12T20:55:17.647" v="852"/>
          <ac:spMkLst>
            <pc:docMk/>
            <pc:sldMk cId="914817231" sldId="1878"/>
            <ac:spMk id="3" creationId="{19FE3B91-0DED-4218-8E39-7BB51F40E841}"/>
          </ac:spMkLst>
        </pc:spChg>
        <pc:spChg chg="add mod">
          <ac:chgData name="Glenn Condron" userId="5599025e-9e55-491e-90fe-f30352518d6e" providerId="ADAL" clId="{1EA39174-E900-4F17-875B-994BA247291E}" dt="2019-06-13T00:22:27.848" v="1512" actId="1035"/>
          <ac:spMkLst>
            <pc:docMk/>
            <pc:sldMk cId="914817231" sldId="1878"/>
            <ac:spMk id="4" creationId="{630E12D6-E113-4B88-93BA-36D2A607271B}"/>
          </ac:spMkLst>
        </pc:spChg>
        <pc:spChg chg="add del mod">
          <ac:chgData name="Glenn Condron" userId="5599025e-9e55-491e-90fe-f30352518d6e" providerId="ADAL" clId="{1EA39174-E900-4F17-875B-994BA247291E}" dt="2019-06-12T20:55:37.726" v="914"/>
          <ac:spMkLst>
            <pc:docMk/>
            <pc:sldMk cId="914817231" sldId="1878"/>
            <ac:spMk id="5" creationId="{672D2FAF-3318-438B-88E7-2DF2EF0D1D22}"/>
          </ac:spMkLst>
        </pc:spChg>
        <pc:spChg chg="add mod">
          <ac:chgData name="Glenn Condron" userId="5599025e-9e55-491e-90fe-f30352518d6e" providerId="ADAL" clId="{1EA39174-E900-4F17-875B-994BA247291E}" dt="2019-06-12T20:55:37.726" v="914"/>
          <ac:spMkLst>
            <pc:docMk/>
            <pc:sldMk cId="914817231" sldId="1878"/>
            <ac:spMk id="6" creationId="{1BDB0F1E-4E5F-49C2-90EC-51C2EF8352AF}"/>
          </ac:spMkLst>
        </pc:spChg>
      </pc:sldChg>
      <pc:sldChg chg="modSp add">
        <pc:chgData name="Glenn Condron" userId="5599025e-9e55-491e-90fe-f30352518d6e" providerId="ADAL" clId="{1EA39174-E900-4F17-875B-994BA247291E}" dt="2019-06-12T20:56:02.366" v="959" actId="20577"/>
        <pc:sldMkLst>
          <pc:docMk/>
          <pc:sldMk cId="2292099171" sldId="1879"/>
        </pc:sldMkLst>
        <pc:spChg chg="mod">
          <ac:chgData name="Glenn Condron" userId="5599025e-9e55-491e-90fe-f30352518d6e" providerId="ADAL" clId="{1EA39174-E900-4F17-875B-994BA247291E}" dt="2019-06-12T20:56:02.366" v="959" actId="20577"/>
          <ac:spMkLst>
            <pc:docMk/>
            <pc:sldMk cId="2292099171" sldId="1879"/>
            <ac:spMk id="4" creationId="{630E12D6-E113-4B88-93BA-36D2A607271B}"/>
          </ac:spMkLst>
        </pc:spChg>
      </pc:sldChg>
      <pc:sldChg chg="addSp delSp modSp add ord modTransition">
        <pc:chgData name="Glenn Condron" userId="5599025e-9e55-491e-90fe-f30352518d6e" providerId="ADAL" clId="{1EA39174-E900-4F17-875B-994BA247291E}" dt="2019-06-13T12:50:55.545" v="1839" actId="255"/>
        <pc:sldMkLst>
          <pc:docMk/>
          <pc:sldMk cId="450261090" sldId="1880"/>
        </pc:sldMkLst>
        <pc:spChg chg="del">
          <ac:chgData name="Glenn Condron" userId="5599025e-9e55-491e-90fe-f30352518d6e" providerId="ADAL" clId="{1EA39174-E900-4F17-875B-994BA247291E}" dt="2019-06-12T22:51:20.855" v="1184"/>
          <ac:spMkLst>
            <pc:docMk/>
            <pc:sldMk cId="450261090" sldId="1880"/>
            <ac:spMk id="2" creationId="{95577AFD-2945-4DF8-91A7-3FD302693DD8}"/>
          </ac:spMkLst>
        </pc:spChg>
        <pc:spChg chg="del">
          <ac:chgData name="Glenn Condron" userId="5599025e-9e55-491e-90fe-f30352518d6e" providerId="ADAL" clId="{1EA39174-E900-4F17-875B-994BA247291E}" dt="2019-06-12T22:51:20.855" v="1184"/>
          <ac:spMkLst>
            <pc:docMk/>
            <pc:sldMk cId="450261090" sldId="1880"/>
            <ac:spMk id="3" creationId="{93A098B6-7143-4F70-BAD1-066476E60513}"/>
          </ac:spMkLst>
        </pc:spChg>
        <pc:spChg chg="add mod">
          <ac:chgData name="Glenn Condron" userId="5599025e-9e55-491e-90fe-f30352518d6e" providerId="ADAL" clId="{1EA39174-E900-4F17-875B-994BA247291E}" dt="2019-06-12T22:51:24.580" v="1201" actId="20577"/>
          <ac:spMkLst>
            <pc:docMk/>
            <pc:sldMk cId="450261090" sldId="1880"/>
            <ac:spMk id="4" creationId="{72386FC7-214A-4736-92C3-9EED6E707E6B}"/>
          </ac:spMkLst>
        </pc:spChg>
        <pc:spChg chg="add mod">
          <ac:chgData name="Glenn Condron" userId="5599025e-9e55-491e-90fe-f30352518d6e" providerId="ADAL" clId="{1EA39174-E900-4F17-875B-994BA247291E}" dt="2019-06-13T12:50:55.545" v="1839" actId="255"/>
          <ac:spMkLst>
            <pc:docMk/>
            <pc:sldMk cId="450261090" sldId="1880"/>
            <ac:spMk id="5" creationId="{1ECC60CB-EB2B-40B6-B837-CF430C95FDA6}"/>
          </ac:spMkLst>
        </pc:spChg>
      </pc:sldChg>
      <pc:sldChg chg="addSp delSp modSp add del modTransition">
        <pc:chgData name="Glenn Condron" userId="5599025e-9e55-491e-90fe-f30352518d6e" providerId="ADAL" clId="{1EA39174-E900-4F17-875B-994BA247291E}" dt="2019-06-12T22:49:47.868" v="1182" actId="2696"/>
        <pc:sldMkLst>
          <pc:docMk/>
          <pc:sldMk cId="2725826023" sldId="1880"/>
        </pc:sldMkLst>
        <pc:spChg chg="del">
          <ac:chgData name="Glenn Condron" userId="5599025e-9e55-491e-90fe-f30352518d6e" providerId="ADAL" clId="{1EA39174-E900-4F17-875B-994BA247291E}" dt="2019-06-12T22:21:12.940" v="1047"/>
          <ac:spMkLst>
            <pc:docMk/>
            <pc:sldMk cId="2725826023" sldId="1880"/>
            <ac:spMk id="2" creationId="{97C480C3-862D-4B39-88CA-44141729D7B0}"/>
          </ac:spMkLst>
        </pc:spChg>
        <pc:spChg chg="del">
          <ac:chgData name="Glenn Condron" userId="5599025e-9e55-491e-90fe-f30352518d6e" providerId="ADAL" clId="{1EA39174-E900-4F17-875B-994BA247291E}" dt="2019-06-12T22:21:12.940" v="1047"/>
          <ac:spMkLst>
            <pc:docMk/>
            <pc:sldMk cId="2725826023" sldId="1880"/>
            <ac:spMk id="3" creationId="{0952B1A8-67C6-4991-98F8-028B4A2B3DFB}"/>
          </ac:spMkLst>
        </pc:spChg>
        <pc:spChg chg="add mod">
          <ac:chgData name="Glenn Condron" userId="5599025e-9e55-491e-90fe-f30352518d6e" providerId="ADAL" clId="{1EA39174-E900-4F17-875B-994BA247291E}" dt="2019-06-12T22:21:26.731" v="1125" actId="20577"/>
          <ac:spMkLst>
            <pc:docMk/>
            <pc:sldMk cId="2725826023" sldId="1880"/>
            <ac:spMk id="4" creationId="{B240A2D1-E413-4E40-A163-3EE8FA135D81}"/>
          </ac:spMkLst>
        </pc:spChg>
        <pc:spChg chg="add mod">
          <ac:chgData name="Glenn Condron" userId="5599025e-9e55-491e-90fe-f30352518d6e" providerId="ADAL" clId="{1EA39174-E900-4F17-875B-994BA247291E}" dt="2019-06-12T22:21:28.819" v="1126"/>
          <ac:spMkLst>
            <pc:docMk/>
            <pc:sldMk cId="2725826023" sldId="1880"/>
            <ac:spMk id="5" creationId="{97E72D4B-70E5-4B2D-9670-8CE9AF2367F8}"/>
          </ac:spMkLst>
        </pc:spChg>
      </pc:sldChg>
      <pc:sldChg chg="modSp add">
        <pc:chgData name="Glenn Condron" userId="5599025e-9e55-491e-90fe-f30352518d6e" providerId="ADAL" clId="{1EA39174-E900-4F17-875B-994BA247291E}" dt="2019-06-13T02:02:22.100" v="1567" actId="14"/>
        <pc:sldMkLst>
          <pc:docMk/>
          <pc:sldMk cId="3165495268" sldId="1881"/>
        </pc:sldMkLst>
        <pc:spChg chg="mod">
          <ac:chgData name="Glenn Condron" userId="5599025e-9e55-491e-90fe-f30352518d6e" providerId="ADAL" clId="{1EA39174-E900-4F17-875B-994BA247291E}" dt="2019-06-13T02:02:22.100" v="1567" actId="14"/>
          <ac:spMkLst>
            <pc:docMk/>
            <pc:sldMk cId="3165495268" sldId="1881"/>
            <ac:spMk id="5" creationId="{08A92AB8-B34E-440B-BF00-5F37A83A012D}"/>
          </ac:spMkLst>
        </pc:spChg>
      </pc:sldChg>
      <pc:sldMasterChg chg="delSldLayout">
        <pc:chgData name="Glenn Condron" userId="5599025e-9e55-491e-90fe-f30352518d6e" providerId="ADAL" clId="{1EA39174-E900-4F17-875B-994BA247291E}" dt="2019-06-12T20:57:45.018" v="1045" actId="47"/>
        <pc:sldMasterMkLst>
          <pc:docMk/>
          <pc:sldMasterMk cId="3222618169" sldId="2147483648"/>
        </pc:sldMasterMkLst>
        <pc:sldLayoutChg chg="del">
          <pc:chgData name="Glenn Condron" userId="5599025e-9e55-491e-90fe-f30352518d6e" providerId="ADAL" clId="{1EA39174-E900-4F17-875B-994BA247291E}" dt="2019-06-12T20:57:45.018" v="1045" actId="47"/>
          <pc:sldLayoutMkLst>
            <pc:docMk/>
            <pc:sldMasterMk cId="3222618169" sldId="2147483648"/>
            <pc:sldLayoutMk cId="2350963440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A0625-AEB2-45E5-BDEA-E8CF1AD360C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E32BA-EB72-4ADF-9E1C-EB1E98F2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3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12factor.net/processes" TargetMode="External"/><Relationship Id="rId13" Type="http://schemas.openxmlformats.org/officeDocument/2006/relationships/hyperlink" Target="https://12factor.net/logs" TargetMode="External"/><Relationship Id="rId3" Type="http://schemas.openxmlformats.org/officeDocument/2006/relationships/hyperlink" Target="https://12factor.net/codebase" TargetMode="External"/><Relationship Id="rId7" Type="http://schemas.openxmlformats.org/officeDocument/2006/relationships/hyperlink" Target="https://12factor.net/build-release-run" TargetMode="External"/><Relationship Id="rId12" Type="http://schemas.openxmlformats.org/officeDocument/2006/relationships/hyperlink" Target="https://12factor.net/dev-prod-parity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12factor.net/backing-services" TargetMode="External"/><Relationship Id="rId11" Type="http://schemas.openxmlformats.org/officeDocument/2006/relationships/hyperlink" Target="https://12factor.net/disposability" TargetMode="External"/><Relationship Id="rId5" Type="http://schemas.openxmlformats.org/officeDocument/2006/relationships/hyperlink" Target="https://12factor.net/config" TargetMode="External"/><Relationship Id="rId10" Type="http://schemas.openxmlformats.org/officeDocument/2006/relationships/hyperlink" Target="https://12factor.net/concurrency" TargetMode="External"/><Relationship Id="rId4" Type="http://schemas.openxmlformats.org/officeDocument/2006/relationships/hyperlink" Target="https://12factor.net/dependencies" TargetMode="External"/><Relationship Id="rId9" Type="http://schemas.openxmlformats.org/officeDocument/2006/relationships/hyperlink" Target="https://12factor.net/port-binding" TargetMode="External"/><Relationship Id="rId14" Type="http://schemas.openxmlformats.org/officeDocument/2006/relationships/hyperlink" Target="https://12factor.net/admin-processes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6/12/2019 6:50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26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6/12/2019 6:50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03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6/12/2019 6:50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0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6/12/2019 6:50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89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Usually vertical scaling is easier. Move the slider and pay more.</a:t>
            </a:r>
          </a:p>
          <a:p>
            <a:endParaRPr lang="en-US" dirty="0"/>
          </a:p>
          <a:p>
            <a:r>
              <a:rPr lang="en-US" dirty="0"/>
              <a:t>Horizontal scaling is more challenging. Especially when you go from 1 to 2. As an example, session state can normally be persisted in-memory. However, when you go from 1 to 2, you now need a backing data store.</a:t>
            </a:r>
          </a:p>
          <a:p>
            <a:r>
              <a:rPr lang="en-US" dirty="0"/>
              <a:t>Talk about 12-factor app here</a:t>
            </a:r>
          </a:p>
          <a:p>
            <a:endParaRPr lang="en-US" dirty="0"/>
          </a:p>
          <a:p>
            <a:r>
              <a:rPr lang="en-US" sz="882" b="1" i="0" u="none" strike="noStrike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  <a:hlinkClick r:id="rId3"/>
              </a:rPr>
              <a:t>I. Codebase</a:t>
            </a:r>
            <a:endParaRPr lang="en-US" sz="882" b="1" i="0" kern="1200" dirty="0">
              <a:solidFill>
                <a:schemeClr val="tx1"/>
              </a:solidFill>
              <a:effectLst/>
              <a:latin typeface="Segoe UI Light" pitchFamily="34" charset="0"/>
              <a:ea typeface="+mn-ea"/>
              <a:cs typeface="+mn-cs"/>
            </a:endParaRPr>
          </a:p>
          <a:p>
            <a:r>
              <a:rPr lang="en-US" sz="882" b="0" i="0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</a:rPr>
              <a:t>One codebase tracked in revision control, many deploys</a:t>
            </a:r>
          </a:p>
          <a:p>
            <a:r>
              <a:rPr lang="en-US" sz="882" b="1" i="0" u="none" strike="noStrike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  <a:hlinkClick r:id="rId4"/>
              </a:rPr>
              <a:t>II. Dependencies</a:t>
            </a:r>
            <a:endParaRPr lang="en-US" sz="882" b="1" i="0" kern="1200" dirty="0">
              <a:solidFill>
                <a:schemeClr val="tx1"/>
              </a:solidFill>
              <a:effectLst/>
              <a:latin typeface="Segoe UI Light" pitchFamily="34" charset="0"/>
              <a:ea typeface="+mn-ea"/>
              <a:cs typeface="+mn-cs"/>
            </a:endParaRPr>
          </a:p>
          <a:p>
            <a:r>
              <a:rPr lang="en-US" sz="882" b="0" i="0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</a:rPr>
              <a:t>Explicitly declare and isolate dependencies</a:t>
            </a:r>
          </a:p>
          <a:p>
            <a:r>
              <a:rPr lang="en-US" sz="882" b="1" i="0" u="none" strike="noStrike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  <a:hlinkClick r:id="rId5"/>
              </a:rPr>
              <a:t>III. Config</a:t>
            </a:r>
            <a:endParaRPr lang="en-US" sz="882" b="1" i="0" kern="1200" dirty="0">
              <a:solidFill>
                <a:schemeClr val="tx1"/>
              </a:solidFill>
              <a:effectLst/>
              <a:latin typeface="Segoe UI Light" pitchFamily="34" charset="0"/>
              <a:ea typeface="+mn-ea"/>
              <a:cs typeface="+mn-cs"/>
            </a:endParaRPr>
          </a:p>
          <a:p>
            <a:r>
              <a:rPr lang="en-US" sz="882" b="0" i="0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</a:rPr>
              <a:t>Store config in the environment</a:t>
            </a:r>
          </a:p>
          <a:p>
            <a:r>
              <a:rPr lang="en-US" sz="882" b="1" i="0" u="none" strike="noStrike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  <a:hlinkClick r:id="rId6"/>
              </a:rPr>
              <a:t>IV. Backing services</a:t>
            </a:r>
            <a:endParaRPr lang="en-US" sz="882" b="1" i="0" kern="1200" dirty="0">
              <a:solidFill>
                <a:schemeClr val="tx1"/>
              </a:solidFill>
              <a:effectLst/>
              <a:latin typeface="Segoe UI Light" pitchFamily="34" charset="0"/>
              <a:ea typeface="+mn-ea"/>
              <a:cs typeface="+mn-cs"/>
            </a:endParaRPr>
          </a:p>
          <a:p>
            <a:r>
              <a:rPr lang="en-US" sz="882" b="0" i="0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</a:rPr>
              <a:t>Treat backing services as attached resources</a:t>
            </a:r>
          </a:p>
          <a:p>
            <a:r>
              <a:rPr lang="en-US" sz="882" b="1" i="0" u="none" strike="noStrike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  <a:hlinkClick r:id="rId7"/>
              </a:rPr>
              <a:t>V. Build, release, run</a:t>
            </a:r>
            <a:endParaRPr lang="en-US" sz="882" b="1" i="0" kern="1200" dirty="0">
              <a:solidFill>
                <a:schemeClr val="tx1"/>
              </a:solidFill>
              <a:effectLst/>
              <a:latin typeface="Segoe UI Light" pitchFamily="34" charset="0"/>
              <a:ea typeface="+mn-ea"/>
              <a:cs typeface="+mn-cs"/>
            </a:endParaRPr>
          </a:p>
          <a:p>
            <a:r>
              <a:rPr lang="en-US" sz="882" b="0" i="0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</a:rPr>
              <a:t>Strictly separate build and run stages</a:t>
            </a:r>
          </a:p>
          <a:p>
            <a:r>
              <a:rPr lang="en-US" sz="882" b="1" i="0" u="none" strike="noStrike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  <a:hlinkClick r:id="rId8"/>
              </a:rPr>
              <a:t>VI. Processes</a:t>
            </a:r>
            <a:endParaRPr lang="en-US" sz="882" b="1" i="0" kern="1200" dirty="0">
              <a:solidFill>
                <a:schemeClr val="tx1"/>
              </a:solidFill>
              <a:effectLst/>
              <a:latin typeface="Segoe UI Light" pitchFamily="34" charset="0"/>
              <a:ea typeface="+mn-ea"/>
              <a:cs typeface="+mn-cs"/>
            </a:endParaRPr>
          </a:p>
          <a:p>
            <a:r>
              <a:rPr lang="en-US" sz="882" b="0" i="0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</a:rPr>
              <a:t>Execute the app as one or more stateless processes</a:t>
            </a:r>
          </a:p>
          <a:p>
            <a:r>
              <a:rPr lang="en-US" sz="882" b="1" i="0" u="none" strike="noStrike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  <a:hlinkClick r:id="rId9"/>
              </a:rPr>
              <a:t>VII. Port binding</a:t>
            </a:r>
            <a:endParaRPr lang="en-US" sz="882" b="1" i="0" kern="1200" dirty="0">
              <a:solidFill>
                <a:schemeClr val="tx1"/>
              </a:solidFill>
              <a:effectLst/>
              <a:latin typeface="Segoe UI Light" pitchFamily="34" charset="0"/>
              <a:ea typeface="+mn-ea"/>
              <a:cs typeface="+mn-cs"/>
            </a:endParaRPr>
          </a:p>
          <a:p>
            <a:r>
              <a:rPr lang="en-US" sz="882" b="0" i="0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</a:rPr>
              <a:t>Export services via port binding</a:t>
            </a:r>
          </a:p>
          <a:p>
            <a:r>
              <a:rPr lang="en-US" sz="882" b="1" i="0" u="none" strike="noStrike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  <a:hlinkClick r:id="rId10"/>
              </a:rPr>
              <a:t>VIII. Concurrency</a:t>
            </a:r>
            <a:endParaRPr lang="en-US" sz="882" b="1" i="0" kern="1200" dirty="0">
              <a:solidFill>
                <a:schemeClr val="tx1"/>
              </a:solidFill>
              <a:effectLst/>
              <a:latin typeface="Segoe UI Light" pitchFamily="34" charset="0"/>
              <a:ea typeface="+mn-ea"/>
              <a:cs typeface="+mn-cs"/>
            </a:endParaRPr>
          </a:p>
          <a:p>
            <a:r>
              <a:rPr lang="en-US" sz="882" b="0" i="0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</a:rPr>
              <a:t>Scale out via the process model</a:t>
            </a:r>
          </a:p>
          <a:p>
            <a:r>
              <a:rPr lang="en-US" sz="882" b="1" i="0" u="none" strike="noStrike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  <a:hlinkClick r:id="rId11"/>
              </a:rPr>
              <a:t>IX. Disposability</a:t>
            </a:r>
            <a:endParaRPr lang="en-US" sz="882" b="1" i="0" kern="1200" dirty="0">
              <a:solidFill>
                <a:schemeClr val="tx1"/>
              </a:solidFill>
              <a:effectLst/>
              <a:latin typeface="Segoe UI Light" pitchFamily="34" charset="0"/>
              <a:ea typeface="+mn-ea"/>
              <a:cs typeface="+mn-cs"/>
            </a:endParaRPr>
          </a:p>
          <a:p>
            <a:r>
              <a:rPr lang="en-US" sz="882" b="0" i="0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</a:rPr>
              <a:t>Maximize robustness with fast startup and graceful shutdown</a:t>
            </a:r>
          </a:p>
          <a:p>
            <a:r>
              <a:rPr lang="en-US" sz="882" b="1" i="0" u="none" strike="noStrike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  <a:hlinkClick r:id="rId12"/>
              </a:rPr>
              <a:t>X. Dev/prod parity</a:t>
            </a:r>
            <a:endParaRPr lang="en-US" sz="882" b="1" i="0" kern="1200" dirty="0">
              <a:solidFill>
                <a:schemeClr val="tx1"/>
              </a:solidFill>
              <a:effectLst/>
              <a:latin typeface="Segoe UI Light" pitchFamily="34" charset="0"/>
              <a:ea typeface="+mn-ea"/>
              <a:cs typeface="+mn-cs"/>
            </a:endParaRPr>
          </a:p>
          <a:p>
            <a:r>
              <a:rPr lang="en-US" sz="882" b="0" i="0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</a:rPr>
              <a:t>Keep development, staging, and production as similar as possible</a:t>
            </a:r>
          </a:p>
          <a:p>
            <a:r>
              <a:rPr lang="en-US" sz="882" b="1" i="0" u="none" strike="noStrike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  <a:hlinkClick r:id="rId13"/>
              </a:rPr>
              <a:t>XI. Logs</a:t>
            </a:r>
            <a:endParaRPr lang="en-US" sz="882" b="1" i="0" kern="1200" dirty="0">
              <a:solidFill>
                <a:schemeClr val="tx1"/>
              </a:solidFill>
              <a:effectLst/>
              <a:latin typeface="Segoe UI Light" pitchFamily="34" charset="0"/>
              <a:ea typeface="+mn-ea"/>
              <a:cs typeface="+mn-cs"/>
            </a:endParaRPr>
          </a:p>
          <a:p>
            <a:r>
              <a:rPr lang="en-US" sz="882" b="0" i="0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</a:rPr>
              <a:t>Treat logs as event streams</a:t>
            </a:r>
          </a:p>
          <a:p>
            <a:r>
              <a:rPr lang="en-US" sz="882" b="1" i="0" u="none" strike="noStrike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  <a:hlinkClick r:id="rId14"/>
              </a:rPr>
              <a:t>XII. Admin processes</a:t>
            </a:r>
            <a:endParaRPr lang="en-US" sz="882" b="1" i="0" kern="1200" dirty="0">
              <a:solidFill>
                <a:schemeClr val="tx1"/>
              </a:solidFill>
              <a:effectLst/>
              <a:latin typeface="Segoe UI Light" pitchFamily="34" charset="0"/>
              <a:ea typeface="+mn-ea"/>
              <a:cs typeface="+mn-cs"/>
            </a:endParaRPr>
          </a:p>
          <a:p>
            <a:r>
              <a:rPr lang="en-US" sz="882" b="0" i="0" kern="1200" dirty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</a:rPr>
              <a:t>Run admin/management tasks as one-off processes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6/12/2019 6:50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08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Usually vertical scaling is easier. Move the slider and pay more.</a:t>
            </a:r>
          </a:p>
          <a:p>
            <a:endParaRPr lang="en-US"/>
          </a:p>
          <a:p>
            <a:r>
              <a:rPr lang="en-US"/>
              <a:t>Horizontal scaling is more challenging. Especially when you go from 1 to 2. As an example, session state can normally be persisted in-memory. However, when you go from 1 to 2, you now need a backing data store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6/12/2019 6:50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21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6/12/2019 6:50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71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11.25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6/12/2019 6:50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17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11.40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6/13/2019 5:39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29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6/12/2019 6:50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40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11.55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6/13/2019 5:40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33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Measure early and keep measuring</a:t>
            </a:r>
          </a:p>
          <a:p>
            <a:endParaRPr lang="en-US"/>
          </a:p>
          <a:p>
            <a:pPr marL="228600" indent="-228600">
              <a:buAutoNum type="arabicPeriod"/>
            </a:pPr>
            <a:r>
              <a:rPr lang="en-US"/>
              <a:t>Run load tests</a:t>
            </a:r>
          </a:p>
          <a:p>
            <a:pPr marL="228600" indent="-228600">
              <a:buAutoNum type="arabicPeriod"/>
            </a:pPr>
            <a:r>
              <a:rPr lang="en-US"/>
              <a:t>Find bottlenecks</a:t>
            </a:r>
          </a:p>
          <a:p>
            <a:pPr marL="228600" indent="-228600">
              <a:buAutoNum type="arabicPeriod"/>
            </a:pPr>
            <a:r>
              <a:rPr lang="en-US"/>
              <a:t>Fix issues</a:t>
            </a:r>
          </a:p>
          <a:p>
            <a:pPr marL="228600" indent="-228600">
              <a:buAutoNum type="arabicPeriod"/>
            </a:pPr>
            <a:r>
              <a:rPr lang="en-US"/>
              <a:t>Repeat step 1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6/12/2019 6:50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1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23E93-B387-4AC5-8C49-022823222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DE142A-DE8A-405C-BBE3-20E2B1DAC3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D8E45-0CD7-49FC-B6BA-8C70945E6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A88-65EE-435E-B793-4FC1DE2B2B9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BC27F-EC48-4CD7-A42B-54ACEEC94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58200-D5A6-4847-A85A-C198E9FA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B360-819C-469D-B1F6-90DB8462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3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ED640-E252-49D8-A88B-E63D7B338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CFE92E-7A2A-4B44-A28F-B67245134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AD278-43C6-49A3-AB24-CC8C6FEC3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A88-65EE-435E-B793-4FC1DE2B2B9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CA273-3727-4A44-9BB7-4A6618EC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47A9B-A2AB-4FDA-8FAC-49D065D63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B360-819C-469D-B1F6-90DB8462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4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1E0A6F-3633-45C5-8365-AFCE1E3200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601799-2A8F-491B-BC91-5F7ECF032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F98DA-864A-415D-914B-DFAE91467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A88-65EE-435E-B793-4FC1DE2B2B9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2FB20-5537-4A3F-A0C8-4175CF82E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EA296-779D-4305-9FAB-B222B7E06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B360-819C-469D-B1F6-90DB8462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88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68898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350223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347491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329208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66638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98047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858283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243403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93753-B294-47AD-9DD2-B20154B11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4AD71-5891-4130-A1C2-6F91D689B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4585B-26B9-4F6F-99A6-14E6A6E5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A88-65EE-435E-B793-4FC1DE2B2B9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FFC0F-D0ED-4237-B643-B46091CBA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54331-D89A-42F2-8F0C-ED915AF0D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B360-819C-469D-B1F6-90DB8462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191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6443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622380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257745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085280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645B-0724-4533-9D74-00D2550B2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684BF-1B82-4E97-9F8D-48EBE0844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CDC5D-8CA2-4673-A74B-17C8F16C8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A88-65EE-435E-B793-4FC1DE2B2B9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22EF9-8D6F-4BC2-B97D-B42C47579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DD719-704B-4BF3-AF45-F4141CDED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B360-819C-469D-B1F6-90DB8462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5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57572-5E4D-435A-B652-34C95D8A3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A785B-FB5F-4FEA-AE90-20BDE1F6E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44F13-4171-46CA-B89E-6C8CD3253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009EF-C631-473D-98A9-3E8B65C71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A88-65EE-435E-B793-4FC1DE2B2B9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94E17-8D5F-4025-85C2-B3D448797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72974-D8E9-4D1F-A4A9-BD92188D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B360-819C-469D-B1F6-90DB8462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7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AB03B-16F1-4163-9307-4905170B2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C9C88-B9D8-4262-BDD3-4F470558D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CB033-BE1A-4D75-B9FE-FDA4B402D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8B5FCB-A5D7-49D9-A053-2C298A3E2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E1B4BE-D515-421B-B2E7-56A2432B1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5AEF7-A47F-4C4B-8182-771C3FD23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A88-65EE-435E-B793-4FC1DE2B2B9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E13735-29F6-4489-9B52-122B4E21B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8934BF-3418-43D6-8C2F-4178A02F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B360-819C-469D-B1F6-90DB8462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5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DE55C-A503-42B6-9D03-05706F4D8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F57234-5E7C-4753-A247-50B55A87C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A88-65EE-435E-B793-4FC1DE2B2B9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CBDBD3-CCC0-42BB-BE71-62BCA9121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A249F6-8DC2-4942-AB7F-F1E74474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B360-819C-469D-B1F6-90DB8462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4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75FEB5-060E-4916-8A2C-34E6F74B6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A88-65EE-435E-B793-4FC1DE2B2B9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55E630-CEFF-46D7-9F80-8A701B5C6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7F843-1C12-4F7D-85E3-D155851BF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B360-819C-469D-B1F6-90DB8462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8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90CEF-33FD-4B31-9483-6E71A56DD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1E389-A85B-42C3-B772-7B252C96D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CA69D-6C03-4737-9B73-591A1B77C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F4705-FC49-47FD-BC94-59D46EDC1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A88-65EE-435E-B793-4FC1DE2B2B9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81AB4-A3CD-4CC2-9A16-267402E0E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893DD-7D3D-488D-A966-1FD58DA8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B360-819C-469D-B1F6-90DB8462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2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D29A-1670-4156-BE6B-CC1FF5E5A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1BB4D1-05B8-436F-9E15-66E024D127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27E1C-6C10-46E0-ADDE-35191050C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17757-43A6-4E38-9186-C89948ED4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A88-65EE-435E-B793-4FC1DE2B2B9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2BDAD5-5F20-495E-92EC-36FE7316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3C2F1-EA72-4E63-AF2A-3A452AEC1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B360-819C-469D-B1F6-90DB8462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2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D7AD2C-B71E-4487-9F90-BE088A603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AA30C-8EFE-4DEA-B18F-39D7B1E07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8FCC9-3B38-472F-BC2D-BD9C99022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83A88-65EE-435E-B793-4FC1DE2B2B9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9BE87-4A75-4850-9CC0-1666697E5C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4E290-A0BD-4D61-B43E-F0A97355B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B360-819C-469D-B1F6-90DB8462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1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avidfowl/AspNetCoreDiagnosticScenarios/blob/master/AsyncGuidance.md" TargetMode="External"/><Relationship Id="rId2" Type="http://schemas.openxmlformats.org/officeDocument/2006/relationships/hyperlink" Target="https://github.com/shirhatti/ReadyWorkshop201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microsoft.com/en-us/aspnet/core/performance/performance-best-practices?view=aspnetcore-2.2" TargetMode="External"/><Relationship Id="rId5" Type="http://schemas.openxmlformats.org/officeDocument/2006/relationships/hyperlink" Target="https://docs.microsoft.com/en-us/aspnet/core/fundamentals/logging/loggermessage?view=aspnetcore-2.2" TargetMode="External"/><Relationship Id="rId4" Type="http://schemas.openxmlformats.org/officeDocument/2006/relationships/hyperlink" Target="https://blogs.msdn.microsoft.com/vancem/2018/10/16/diagnosing-net-core-threadpool-starvation-with-perfview-why-my-service-is-not-saturating-all-cores-or-seems-to-stall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BA4A5-B506-4489-BD25-3951D73E8C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Your .NET App Won’t Scale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D25B1-A328-4A55-A00B-63C0D51B0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Glenn Condron</a:t>
            </a:r>
          </a:p>
          <a:p>
            <a:r>
              <a:rPr lang="en-US" dirty="0"/>
              <a:t>@</a:t>
            </a:r>
            <a:r>
              <a:rPr lang="en-US" dirty="0" err="1"/>
              <a:t>condrong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86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1F0717-41FF-4C26-918A-DFE8358E5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over async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2636976-2EE1-4C4B-8012-A63DDF7304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7984" y="2190300"/>
            <a:ext cx="8486775" cy="29813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1487AF-6FB1-4D2F-A509-A0F6A5B24BF9}"/>
              </a:ext>
            </a:extLst>
          </p:cNvPr>
          <p:cNvSpPr txBox="1"/>
          <p:nvPr/>
        </p:nvSpPr>
        <p:spPr>
          <a:xfrm>
            <a:off x="995363" y="5400675"/>
            <a:ext cx="873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threads does this code sample use?</a:t>
            </a:r>
          </a:p>
        </p:txBody>
      </p:sp>
    </p:spTree>
    <p:extLst>
      <p:ext uri="{BB962C8B-B14F-4D97-AF65-F5344CB8AC3E}">
        <p14:creationId xmlns:p14="http://schemas.microsoft.com/office/powerpoint/2010/main" val="2455805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ThreadPool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4124206"/>
          </a:xfrm>
        </p:spPr>
        <p:txBody>
          <a:bodyPr/>
          <a:lstStyle/>
          <a:p>
            <a:r>
              <a:rPr lang="en-US" dirty="0"/>
              <a:t>Sync over async</a:t>
            </a:r>
          </a:p>
          <a:p>
            <a:pPr lvl="1"/>
            <a:r>
              <a:rPr lang="en-US" dirty="0"/>
              <a:t>APIs that masquerade as synchronous but are actually blocking async methods</a:t>
            </a:r>
          </a:p>
          <a:p>
            <a:pPr lvl="1"/>
            <a:r>
              <a:rPr lang="en-US" dirty="0"/>
              <a:t>Uses 2 threads to complete a single operation</a:t>
            </a:r>
          </a:p>
          <a:p>
            <a:r>
              <a:rPr lang="en-US" dirty="0"/>
              <a:t>Blocking APIs are BAD</a:t>
            </a:r>
          </a:p>
          <a:p>
            <a:pPr lvl="1"/>
            <a:r>
              <a:rPr lang="en-US" dirty="0"/>
              <a:t>Avoid </a:t>
            </a:r>
            <a:r>
              <a:rPr lang="en-US" dirty="0" err="1"/>
              <a:t>Task.Wait</a:t>
            </a:r>
            <a:r>
              <a:rPr lang="en-US" dirty="0"/>
              <a:t>, </a:t>
            </a:r>
            <a:r>
              <a:rPr lang="en-US" dirty="0" err="1"/>
              <a:t>Task.Result</a:t>
            </a:r>
            <a:r>
              <a:rPr lang="en-US" dirty="0"/>
              <a:t>, </a:t>
            </a:r>
            <a:r>
              <a:rPr lang="en-US" dirty="0" err="1"/>
              <a:t>Thread.Sleep</a:t>
            </a:r>
            <a:r>
              <a:rPr lang="en-US" dirty="0"/>
              <a:t>, </a:t>
            </a:r>
            <a:r>
              <a:rPr lang="en-US" dirty="0" err="1"/>
              <a:t>GetAwaiter.GetResult</a:t>
            </a:r>
            <a:r>
              <a:rPr lang="en-US" dirty="0"/>
              <a:t>()</a:t>
            </a:r>
          </a:p>
          <a:p>
            <a:r>
              <a:rPr lang="en-US" dirty="0"/>
              <a:t>Excessive blocking on thread pool threads can cause starvation</a:t>
            </a:r>
          </a:p>
          <a:p>
            <a:r>
              <a:rPr lang="en-US" dirty="0"/>
              <a:t>Thread injection rate beyond configured max is slow (2 per second)</a:t>
            </a:r>
          </a:p>
          <a:p>
            <a:r>
              <a:rPr lang="en-US" dirty="0"/>
              <a:t>1-2 MB per stack thread. Watch for memory limits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2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386FC7-214A-4736-92C3-9EED6E707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Starvation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CC60CB-EB2B-40B6-B837-CF430C95F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ASP.NET Core needs a thread pool thread to parse HTTP and run your app </a:t>
            </a:r>
            <a:r>
              <a:rPr lang="en-US" dirty="0" err="1"/>
              <a:t>func</a:t>
            </a:r>
            <a:endParaRPr lang="en-US" dirty="0"/>
          </a:p>
          <a:p>
            <a:r>
              <a:rPr lang="en-US" dirty="0"/>
              <a:t>A thread pool thread is needed to run the result of work after an await</a:t>
            </a:r>
          </a:p>
          <a:p>
            <a:r>
              <a:rPr lang="en-US" dirty="0"/>
              <a:t>Timers need a thread pool thread to execute the code that fires</a:t>
            </a:r>
          </a:p>
          <a:p>
            <a:r>
              <a:rPr lang="en-US" dirty="0"/>
              <a:t>Work will be queued forever waiting for threads</a:t>
            </a:r>
          </a:p>
          <a:p>
            <a:endParaRPr lang="en-US" dirty="0"/>
          </a:p>
          <a:p>
            <a:r>
              <a:rPr lang="en-US" sz="2000" dirty="0"/>
              <a:t>See links for post on using </a:t>
            </a:r>
            <a:r>
              <a:rPr lang="en-US" sz="2000" dirty="0" err="1"/>
              <a:t>PerfView</a:t>
            </a:r>
            <a:r>
              <a:rPr lang="en-US" sz="2000" dirty="0"/>
              <a:t> to diagnose Thread Starvation.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261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0E12D6-E113-4B88-93BA-36D2A6072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7600"/>
            <a:ext cx="9144000" cy="2387600"/>
          </a:xfrm>
        </p:spPr>
        <p:txBody>
          <a:bodyPr/>
          <a:lstStyle/>
          <a:p>
            <a:r>
              <a:rPr lang="en-US" dirty="0"/>
              <a:t>Demo: Sync over Async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1BDB0F1E-4E5F-49C2-90EC-51C2EF8352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17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Queue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30162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There’s </a:t>
            </a:r>
            <a:r>
              <a:rPr lang="en-US" dirty="0" err="1"/>
              <a:t>TimerQueue</a:t>
            </a:r>
            <a:r>
              <a:rPr lang="en-US" dirty="0"/>
              <a:t> per CPU Core</a:t>
            </a:r>
          </a:p>
          <a:p>
            <a:r>
              <a:rPr lang="en-US" dirty="0"/>
              <a:t>Timers within a </a:t>
            </a:r>
            <a:r>
              <a:rPr lang="en-US" dirty="0" err="1"/>
              <a:t>TimerQueue</a:t>
            </a:r>
            <a:r>
              <a:rPr lang="en-US" dirty="0"/>
              <a:t> form a linked list</a:t>
            </a:r>
          </a:p>
          <a:p>
            <a:r>
              <a:rPr lang="en-US" dirty="0"/>
              <a:t>Timers are optimized for adding and removing</a:t>
            </a:r>
          </a:p>
          <a:p>
            <a:r>
              <a:rPr lang="en-US" dirty="0"/>
              <a:t>Timer callbacks are scheduled to the ThreadPool</a:t>
            </a:r>
          </a:p>
          <a:p>
            <a:r>
              <a:rPr lang="en-US" dirty="0"/>
              <a:t>Each </a:t>
            </a:r>
            <a:r>
              <a:rPr lang="en-US" dirty="0" err="1"/>
              <a:t>TimerQueue</a:t>
            </a:r>
            <a:r>
              <a:rPr lang="en-US" dirty="0"/>
              <a:t> is protected by a lock</a:t>
            </a:r>
          </a:p>
          <a:p>
            <a:r>
              <a:rPr lang="en-US" dirty="0"/>
              <a:t>Disposing the timer removes it from the queue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1EBB6F2-5249-4BF9-A7A1-06E647EAB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00" y="4876006"/>
            <a:ext cx="9793356" cy="112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04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0E12D6-E113-4B88-93BA-36D2A6072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Demo: Timer leak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1BDB0F1E-4E5F-49C2-90EC-51C2EF8352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99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testing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412968"/>
          </a:xfrm>
        </p:spPr>
        <p:txBody>
          <a:bodyPr/>
          <a:lstStyle/>
          <a:p>
            <a:r>
              <a:rPr lang="en-US"/>
              <a:t>Scale issues usually show up when it’s too late</a:t>
            </a:r>
          </a:p>
          <a:p>
            <a:r>
              <a:rPr lang="en-US"/>
              <a:t>It’s important to figure out how much load your application can handle</a:t>
            </a:r>
          </a:p>
          <a:p>
            <a:r>
              <a:rPr lang="en-US"/>
              <a:t>For a fixed RPS, monitor CPU and memory usage</a:t>
            </a:r>
          </a:p>
          <a:p>
            <a:r>
              <a:rPr lang="en-US"/>
              <a:t>Understand how much each scale unit in your deployment can handle (e.g., each VM can handle 1000 </a:t>
            </a:r>
            <a:r>
              <a:rPr lang="en-US" err="1"/>
              <a:t>rps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645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Scalability checklist: CPU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40503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Machine resources</a:t>
            </a:r>
          </a:p>
          <a:p>
            <a:pPr lvl="1"/>
            <a:r>
              <a:rPr lang="en-US" dirty="0"/>
              <a:t>CPU usage</a:t>
            </a:r>
          </a:p>
          <a:p>
            <a:r>
              <a:rPr lang="en-US" dirty="0"/>
              <a:t>CLR resources</a:t>
            </a:r>
          </a:p>
          <a:p>
            <a:pPr lvl="1"/>
            <a:r>
              <a:rPr lang="en-US" dirty="0"/>
              <a:t>ThreadPool (work-items and worker threads)</a:t>
            </a:r>
          </a:p>
          <a:p>
            <a:pPr lvl="1"/>
            <a:r>
              <a:rPr lang="en-US" dirty="0"/>
              <a:t>GC (Gen 0/1/2 collections)</a:t>
            </a:r>
          </a:p>
          <a:p>
            <a:pPr lvl="1"/>
            <a:r>
              <a:rPr lang="en-US" dirty="0"/>
              <a:t>Locks</a:t>
            </a:r>
          </a:p>
          <a:p>
            <a:r>
              <a:rPr lang="en-US" dirty="0"/>
              <a:t>Application logic</a:t>
            </a:r>
          </a:p>
          <a:p>
            <a:pPr lvl="1"/>
            <a:r>
              <a:rPr lang="en-US" dirty="0"/>
              <a:t>Serialization</a:t>
            </a:r>
          </a:p>
          <a:p>
            <a:pPr lvl="1"/>
            <a:r>
              <a:rPr lang="en-US" dirty="0"/>
              <a:t>Chatty IO</a:t>
            </a:r>
          </a:p>
          <a:p>
            <a:pPr lvl="1"/>
            <a:r>
              <a:rPr lang="en-US" dirty="0"/>
              <a:t>Regex without timeouts</a:t>
            </a:r>
          </a:p>
        </p:txBody>
      </p:sp>
    </p:spTree>
    <p:extLst>
      <p:ext uri="{BB962C8B-B14F-4D97-AF65-F5344CB8AC3E}">
        <p14:creationId xmlns:p14="http://schemas.microsoft.com/office/powerpoint/2010/main" val="124632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Scalability Checklist: Memory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5010602"/>
          </a:xfrm>
        </p:spPr>
        <p:txBody>
          <a:bodyPr>
            <a:normAutofit/>
          </a:bodyPr>
          <a:lstStyle/>
          <a:p>
            <a:r>
              <a:rPr lang="en-US" dirty="0"/>
              <a:t>Machine resources</a:t>
            </a:r>
          </a:p>
          <a:p>
            <a:pPr lvl="1"/>
            <a:r>
              <a:rPr lang="en-US" dirty="0"/>
              <a:t>Memory usage</a:t>
            </a:r>
          </a:p>
          <a:p>
            <a:pPr lvl="1"/>
            <a:r>
              <a:rPr lang="en-US" dirty="0"/>
              <a:t>Number of threads</a:t>
            </a:r>
          </a:p>
          <a:p>
            <a:r>
              <a:rPr lang="en-US" dirty="0"/>
              <a:t>CLR resources</a:t>
            </a:r>
          </a:p>
          <a:p>
            <a:pPr lvl="1"/>
            <a:r>
              <a:rPr lang="en-US" b="1" dirty="0"/>
              <a:t>Timers</a:t>
            </a:r>
          </a:p>
          <a:p>
            <a:pPr lvl="1"/>
            <a:r>
              <a:rPr lang="en-US" dirty="0"/>
              <a:t>GC (heap size for Gen 0/1/2)</a:t>
            </a:r>
          </a:p>
          <a:p>
            <a:r>
              <a:rPr lang="en-US" dirty="0"/>
              <a:t>Application logic</a:t>
            </a:r>
          </a:p>
          <a:p>
            <a:pPr lvl="1"/>
            <a:r>
              <a:rPr lang="en-US" b="1" dirty="0"/>
              <a:t>Strings</a:t>
            </a:r>
          </a:p>
          <a:p>
            <a:pPr lvl="1"/>
            <a:r>
              <a:rPr lang="en-US" dirty="0"/>
              <a:t>Reading everything into memory instead of using streaming data</a:t>
            </a:r>
          </a:p>
          <a:p>
            <a:pPr lvl="2"/>
            <a:r>
              <a:rPr lang="en-US" dirty="0"/>
              <a:t>Disk IO</a:t>
            </a:r>
          </a:p>
          <a:p>
            <a:pPr lvl="2"/>
            <a:r>
              <a:rPr lang="en-US" dirty="0"/>
              <a:t>Network IO</a:t>
            </a:r>
          </a:p>
          <a:p>
            <a:pPr lvl="1"/>
            <a:r>
              <a:rPr lang="en-US" dirty="0"/>
              <a:t>Disposable objects not being disposed</a:t>
            </a:r>
          </a:p>
        </p:txBody>
      </p:sp>
    </p:spTree>
    <p:extLst>
      <p:ext uri="{BB962C8B-B14F-4D97-AF65-F5344CB8AC3E}">
        <p14:creationId xmlns:p14="http://schemas.microsoft.com/office/powerpoint/2010/main" val="116954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Scalability Checklist: IO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36810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Machine resources</a:t>
            </a:r>
          </a:p>
          <a:p>
            <a:pPr lvl="1"/>
            <a:r>
              <a:rPr lang="en-US" dirty="0"/>
              <a:t>Number of open files/handles/sockets (check </a:t>
            </a:r>
            <a:r>
              <a:rPr lang="en-US" dirty="0" err="1"/>
              <a:t>ulimit</a:t>
            </a:r>
            <a:r>
              <a:rPr lang="en-US" dirty="0"/>
              <a:t>)</a:t>
            </a:r>
          </a:p>
          <a:p>
            <a:r>
              <a:rPr lang="en-US" dirty="0"/>
              <a:t>CLR resources</a:t>
            </a:r>
          </a:p>
          <a:p>
            <a:pPr lvl="1"/>
            <a:r>
              <a:rPr lang="en-US" dirty="0"/>
              <a:t>IO threads</a:t>
            </a:r>
          </a:p>
          <a:p>
            <a:r>
              <a:rPr lang="en-US" dirty="0"/>
              <a:t>Application logic</a:t>
            </a:r>
          </a:p>
          <a:p>
            <a:pPr lvl="1"/>
            <a:r>
              <a:rPr lang="en-US" dirty="0" err="1"/>
              <a:t>HttpClient</a:t>
            </a:r>
            <a:endParaRPr lang="en-US" dirty="0"/>
          </a:p>
          <a:p>
            <a:pPr lvl="1"/>
            <a:r>
              <a:rPr lang="en-US" dirty="0" err="1"/>
              <a:t>DbConnection</a:t>
            </a:r>
            <a:r>
              <a:rPr lang="en-US" dirty="0"/>
              <a:t>/</a:t>
            </a:r>
            <a:r>
              <a:rPr lang="en-US" dirty="0" err="1"/>
              <a:t>SqlConnection</a:t>
            </a:r>
            <a:endParaRPr lang="en-US" dirty="0"/>
          </a:p>
          <a:p>
            <a:pPr lvl="1"/>
            <a:r>
              <a:rPr lang="en-US" dirty="0" err="1"/>
              <a:t>FileStream</a:t>
            </a:r>
            <a:endParaRPr lang="en-US" dirty="0"/>
          </a:p>
          <a:p>
            <a:pPr lvl="1"/>
            <a:r>
              <a:rPr lang="en-US" dirty="0"/>
              <a:t>Inefficient buffering (lots of small read/write packets)</a:t>
            </a:r>
          </a:p>
        </p:txBody>
      </p:sp>
    </p:spTree>
    <p:extLst>
      <p:ext uri="{BB962C8B-B14F-4D97-AF65-F5344CB8AC3E}">
        <p14:creationId xmlns:p14="http://schemas.microsoft.com/office/powerpoint/2010/main" val="360045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we mean by “scale”?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1378839"/>
          </a:xfrm>
        </p:spPr>
        <p:txBody>
          <a:bodyPr/>
          <a:lstStyle/>
          <a:p>
            <a:r>
              <a:rPr lang="en-US" dirty="0"/>
              <a:t>Scale is a measure of user/request/connections per scale-unit (machine, container,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“</a:t>
            </a:r>
            <a:r>
              <a:rPr lang="en-US" i="1" dirty="0"/>
              <a:t>If you do nothing, you can scale it infinitely</a:t>
            </a:r>
            <a:r>
              <a:rPr lang="en-US" dirty="0"/>
              <a:t>” – Scott Hanselman</a:t>
            </a:r>
          </a:p>
        </p:txBody>
      </p:sp>
    </p:spTree>
    <p:extLst>
      <p:ext uri="{BB962C8B-B14F-4D97-AF65-F5344CB8AC3E}">
        <p14:creationId xmlns:p14="http://schemas.microsoft.com/office/powerpoint/2010/main" val="7025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4698B4-8436-45CE-9639-70B04D8E8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48F591-92AC-4183-ACD7-6052E6E44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Workshop Samples: </a:t>
            </a:r>
            <a:r>
              <a:rPr lang="en-US" dirty="0">
                <a:hlinkClick r:id="rId2"/>
              </a:rPr>
              <a:t>https://github.com/shirhatti/ReadyWorkshop2019</a:t>
            </a:r>
            <a:endParaRPr lang="en-US" dirty="0"/>
          </a:p>
          <a:p>
            <a:r>
              <a:rPr lang="en-US" dirty="0"/>
              <a:t>Fowler Guidance: </a:t>
            </a:r>
            <a:r>
              <a:rPr lang="en-US" dirty="0">
                <a:hlinkClick r:id="rId3"/>
              </a:rPr>
              <a:t>https://github.com/davidfowl/AspNetCoreDiagnosticScenarios/blob/master/AsyncGuidance.md</a:t>
            </a:r>
            <a:endParaRPr lang="en-US" dirty="0"/>
          </a:p>
          <a:p>
            <a:r>
              <a:rPr lang="en-US" dirty="0"/>
              <a:t>Diagnosing </a:t>
            </a:r>
            <a:r>
              <a:rPr lang="en-US" dirty="0" err="1"/>
              <a:t>ThreadPool</a:t>
            </a:r>
            <a:r>
              <a:rPr lang="en-US" dirty="0"/>
              <a:t> starvation in ASP.NET Core</a:t>
            </a:r>
            <a:br>
              <a:rPr lang="en-US" dirty="0"/>
            </a:br>
            <a:r>
              <a:rPr lang="en-US" dirty="0">
                <a:hlinkClick r:id="rId4"/>
              </a:rPr>
              <a:t>https://blogs.msdn.microsoft.com/vancem/2018/10/16/diagnosing-net-core-threadpool-starvation-with-perfview-why-my-service-is-not-saturating-all-cores-or-seems-to-stall/</a:t>
            </a:r>
            <a:endParaRPr lang="en-US" dirty="0"/>
          </a:p>
          <a:p>
            <a:r>
              <a:rPr lang="en-US" dirty="0"/>
              <a:t>High performance logging in ASP.NET Core: </a:t>
            </a:r>
            <a:r>
              <a:rPr lang="en-US" dirty="0">
                <a:hlinkClick r:id="rId5"/>
              </a:rPr>
              <a:t>https://docs.microsoft.com/en-us/aspnet/core/fundamentals/logging/loggermessage?view=aspnetcore-2.2</a:t>
            </a:r>
            <a:endParaRPr lang="en-US" dirty="0"/>
          </a:p>
          <a:p>
            <a:r>
              <a:rPr lang="en-US" dirty="0"/>
              <a:t>High Performance ASP.NET Core: </a:t>
            </a:r>
            <a:r>
              <a:rPr lang="en-US" dirty="0">
                <a:hlinkClick r:id="rId6"/>
              </a:rPr>
              <a:t>https://docs.microsoft.com/en-us/aspnet/core/performance/performance-best-practices?view=aspnetcore-2.2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29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scaling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1994392"/>
          </a:xfrm>
        </p:spPr>
        <p:txBody>
          <a:bodyPr>
            <a:normAutofit lnSpcReduction="10000"/>
          </a:bodyPr>
          <a:lstStyle/>
          <a:p>
            <a:r>
              <a:rPr lang="en-US"/>
              <a:t>Horizontal Scale (scaling out)</a:t>
            </a:r>
          </a:p>
          <a:p>
            <a:pPr lvl="1"/>
            <a:r>
              <a:rPr lang="en-US"/>
              <a:t>Add more units of scale (machines/VM/containers/etc.)</a:t>
            </a:r>
          </a:p>
          <a:p>
            <a:r>
              <a:rPr lang="en-US"/>
              <a:t>Vertical scale (scaling up)</a:t>
            </a:r>
          </a:p>
          <a:p>
            <a:pPr lvl="1"/>
            <a:r>
              <a:rPr lang="en-US"/>
              <a:t>Adding more capable resources to an existing scale unit (more CPU/memory/network bandwidth)</a:t>
            </a:r>
          </a:p>
        </p:txBody>
      </p:sp>
    </p:spTree>
    <p:extLst>
      <p:ext uri="{BB962C8B-B14F-4D97-AF65-F5344CB8AC3E}">
        <p14:creationId xmlns:p14="http://schemas.microsoft.com/office/powerpoint/2010/main" val="276125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ser-images.githubusercontent.com/1712635/38758862-d4b42498-3f27-11e8-8dad-db60b0fa05d3.png">
            <a:extLst>
              <a:ext uri="{FF2B5EF4-FFF2-40B4-BE49-F238E27FC236}">
                <a16:creationId xmlns:a16="http://schemas.microsoft.com/office/drawing/2014/main" id="{50FDF51D-406E-4352-8724-A010D0CD2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2" y="231913"/>
            <a:ext cx="11972996" cy="635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96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affects scale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44196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CPU</a:t>
            </a:r>
          </a:p>
          <a:p>
            <a:pPr lvl="1"/>
            <a:r>
              <a:rPr lang="en-US" dirty="0"/>
              <a:t>Hot paths in your application</a:t>
            </a:r>
          </a:p>
          <a:p>
            <a:pPr lvl="1"/>
            <a:r>
              <a:rPr lang="en-US" dirty="0"/>
              <a:t>Contended locks</a:t>
            </a:r>
          </a:p>
          <a:p>
            <a:r>
              <a:rPr lang="en-US" dirty="0"/>
              <a:t>Memory</a:t>
            </a:r>
          </a:p>
          <a:p>
            <a:pPr lvl="1"/>
            <a:r>
              <a:rPr lang="en-US" dirty="0"/>
              <a:t>Memory leaks (work isn’t cleaning up properly when complete)</a:t>
            </a:r>
          </a:p>
          <a:p>
            <a:pPr lvl="1"/>
            <a:r>
              <a:rPr lang="en-US" dirty="0"/>
              <a:t>Inefficient memory usage (using more memory than expected for the work)</a:t>
            </a:r>
          </a:p>
          <a:p>
            <a:r>
              <a:rPr lang="en-US" dirty="0"/>
              <a:t>IO</a:t>
            </a:r>
          </a:p>
          <a:p>
            <a:pPr lvl="1"/>
            <a:r>
              <a:rPr lang="en-US" dirty="0"/>
              <a:t>Ephemeral port exhaustion</a:t>
            </a:r>
          </a:p>
          <a:p>
            <a:pPr lvl="1"/>
            <a:r>
              <a:rPr lang="en-US" dirty="0"/>
              <a:t>Running out of disk/storage space</a:t>
            </a:r>
          </a:p>
          <a:p>
            <a:pPr lvl="1"/>
            <a:r>
              <a:rPr lang="en-US" dirty="0"/>
              <a:t>Blocking IO</a:t>
            </a:r>
          </a:p>
          <a:p>
            <a:pPr lvl="1"/>
            <a:r>
              <a:rPr lang="en-US" dirty="0"/>
              <a:t>Bandwidth and latency</a:t>
            </a:r>
          </a:p>
        </p:txBody>
      </p:sp>
    </p:spTree>
    <p:extLst>
      <p:ext uri="{BB962C8B-B14F-4D97-AF65-F5344CB8AC3E}">
        <p14:creationId xmlns:p14="http://schemas.microsoft.com/office/powerpoint/2010/main" val="139030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affects scale (CLR)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79437" y="1425971"/>
            <a:ext cx="11018520" cy="44935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GC</a:t>
            </a:r>
          </a:p>
          <a:p>
            <a:pPr lvl="1"/>
            <a:r>
              <a:rPr lang="en-US" dirty="0"/>
              <a:t>Too many GC pauses</a:t>
            </a:r>
          </a:p>
          <a:p>
            <a:r>
              <a:rPr lang="en-US" dirty="0" err="1"/>
              <a:t>ThreadPool</a:t>
            </a:r>
            <a:endParaRPr lang="en-US" dirty="0"/>
          </a:p>
          <a:p>
            <a:pPr lvl="1"/>
            <a:r>
              <a:rPr lang="en-US" dirty="0" err="1"/>
              <a:t>ThreadPool</a:t>
            </a:r>
            <a:r>
              <a:rPr lang="en-US" dirty="0"/>
              <a:t> starvation</a:t>
            </a:r>
          </a:p>
          <a:p>
            <a:r>
              <a:rPr lang="en-US" dirty="0"/>
              <a:t>Timers</a:t>
            </a:r>
          </a:p>
          <a:p>
            <a:pPr lvl="1"/>
            <a:r>
              <a:rPr lang="en-US" dirty="0"/>
              <a:t>Too many timers</a:t>
            </a:r>
          </a:p>
          <a:p>
            <a:r>
              <a:rPr lang="en-US" dirty="0"/>
              <a:t>Exceptions</a:t>
            </a:r>
          </a:p>
          <a:p>
            <a:r>
              <a:rPr lang="en-US" dirty="0"/>
              <a:t>Locks</a:t>
            </a:r>
          </a:p>
          <a:p>
            <a:pPr lvl="1"/>
            <a:r>
              <a:rPr lang="en-US" dirty="0"/>
              <a:t>Highly contended locks</a:t>
            </a:r>
          </a:p>
          <a:p>
            <a:r>
              <a:rPr lang="en-US" dirty="0"/>
              <a:t>Synchronous IO</a:t>
            </a:r>
          </a:p>
          <a:p>
            <a:r>
              <a:rPr lang="en-US" dirty="0"/>
              <a:t>*</a:t>
            </a:r>
            <a:r>
              <a:rPr lang="en-US" i="1" dirty="0"/>
              <a:t>Sometimes the use of these things isn’t in your app`</a:t>
            </a:r>
          </a:p>
        </p:txBody>
      </p:sp>
    </p:spTree>
    <p:extLst>
      <p:ext uri="{BB962C8B-B14F-4D97-AF65-F5344CB8AC3E}">
        <p14:creationId xmlns:p14="http://schemas.microsoft.com/office/powerpoint/2010/main" val="209673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4FD608-3DD5-4EA2-BEFD-999999BF8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A92AB8-B34E-440B-BF00-5F37A83A0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Logging can impact</a:t>
            </a:r>
          </a:p>
          <a:p>
            <a:pPr lvl="1"/>
            <a:r>
              <a:rPr lang="en-US" dirty="0"/>
              <a:t>Single Node:</a:t>
            </a:r>
          </a:p>
          <a:p>
            <a:pPr lvl="2"/>
            <a:r>
              <a:rPr lang="en-US" dirty="0"/>
              <a:t>GC</a:t>
            </a:r>
          </a:p>
          <a:p>
            <a:pPr lvl="2"/>
            <a:r>
              <a:rPr lang="en-US" dirty="0"/>
              <a:t>IO	</a:t>
            </a:r>
          </a:p>
          <a:p>
            <a:pPr lvl="2"/>
            <a:r>
              <a:rPr lang="en-US" dirty="0"/>
              <a:t>Memory</a:t>
            </a:r>
          </a:p>
          <a:p>
            <a:pPr lvl="1"/>
            <a:r>
              <a:rPr lang="en-US" dirty="0"/>
              <a:t>Scale Out:</a:t>
            </a:r>
          </a:p>
          <a:p>
            <a:pPr lvl="2"/>
            <a:r>
              <a:rPr lang="en-US" dirty="0"/>
              <a:t>Log files and console are per-node</a:t>
            </a:r>
          </a:p>
          <a:p>
            <a:pPr lvl="2"/>
            <a:r>
              <a:rPr lang="en-US" dirty="0"/>
              <a:t>App Insights, ELK, </a:t>
            </a:r>
            <a:r>
              <a:rPr lang="en-US" dirty="0" err="1"/>
              <a:t>LogStash</a:t>
            </a:r>
            <a:r>
              <a:rPr lang="en-US" dirty="0"/>
              <a:t>, </a:t>
            </a:r>
            <a:r>
              <a:rPr lang="en-US" dirty="0" err="1"/>
              <a:t>LogSpout</a:t>
            </a:r>
            <a:r>
              <a:rPr lang="en-US" dirty="0"/>
              <a:t>, Seq</a:t>
            </a:r>
          </a:p>
        </p:txBody>
      </p:sp>
    </p:spTree>
    <p:extLst>
      <p:ext uri="{BB962C8B-B14F-4D97-AF65-F5344CB8AC3E}">
        <p14:creationId xmlns:p14="http://schemas.microsoft.com/office/powerpoint/2010/main" val="367200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4FD608-3DD5-4EA2-BEFD-999999BF8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A92AB8-B34E-440B-BF00-5F37A83A0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Regex</a:t>
            </a:r>
          </a:p>
          <a:p>
            <a:pPr lvl="1"/>
            <a:r>
              <a:rPr lang="en-US" dirty="0"/>
              <a:t>CPU</a:t>
            </a:r>
          </a:p>
          <a:p>
            <a:pPr lvl="1"/>
            <a:r>
              <a:rPr lang="en-US" dirty="0"/>
              <a:t>Denial of Service</a:t>
            </a:r>
          </a:p>
          <a:p>
            <a:r>
              <a:rPr lang="en-US" dirty="0" err="1"/>
              <a:t>HTTPClient</a:t>
            </a:r>
            <a:endParaRPr lang="en-US" dirty="0"/>
          </a:p>
          <a:p>
            <a:pPr lvl="1"/>
            <a:r>
              <a:rPr lang="en-US" dirty="0"/>
              <a:t>IO</a:t>
            </a:r>
          </a:p>
        </p:txBody>
      </p:sp>
    </p:spTree>
    <p:extLst>
      <p:ext uri="{BB962C8B-B14F-4D97-AF65-F5344CB8AC3E}">
        <p14:creationId xmlns:p14="http://schemas.microsoft.com/office/powerpoint/2010/main" val="3165495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Async Programming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19820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Doing async right can increase scalability</a:t>
            </a:r>
          </a:p>
          <a:p>
            <a:r>
              <a:rPr lang="en-US" dirty="0"/>
              <a:t>Doing async wrong can severely decrease scalability</a:t>
            </a:r>
          </a:p>
          <a:p>
            <a:r>
              <a:rPr lang="en-US" dirty="0"/>
              <a:t>.NET has lots of async traps</a:t>
            </a:r>
          </a:p>
          <a:p>
            <a:r>
              <a:rPr lang="en-US" dirty="0"/>
              <a:t>The number one rule is DON’T BLOCK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13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1269</Words>
  <Application>Microsoft Office PowerPoint</Application>
  <PresentationFormat>Widescreen</PresentationFormat>
  <Paragraphs>206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Segoe UI</vt:lpstr>
      <vt:lpstr>Segoe UI Light</vt:lpstr>
      <vt:lpstr>Office Theme</vt:lpstr>
      <vt:lpstr>Your .NET App Won’t Scale</vt:lpstr>
      <vt:lpstr>What do we mean by “scale”?</vt:lpstr>
      <vt:lpstr>Types of scaling</vt:lpstr>
      <vt:lpstr>PowerPoint Presentation</vt:lpstr>
      <vt:lpstr>What affects scale</vt:lpstr>
      <vt:lpstr>What affects scale (CLR)</vt:lpstr>
      <vt:lpstr>DEMO</vt:lpstr>
      <vt:lpstr>DEMO</vt:lpstr>
      <vt:lpstr>Async Programming</vt:lpstr>
      <vt:lpstr>Sync over async</vt:lpstr>
      <vt:lpstr>ThreadPool</vt:lpstr>
      <vt:lpstr>Thread Starvation</vt:lpstr>
      <vt:lpstr>Demo: Sync over Async</vt:lpstr>
      <vt:lpstr>Timer Queue</vt:lpstr>
      <vt:lpstr>Demo: Timer leak</vt:lpstr>
      <vt:lpstr>Load testing</vt:lpstr>
      <vt:lpstr>Scalability checklist: CPU</vt:lpstr>
      <vt:lpstr>Scalability Checklist: Memory</vt:lpstr>
      <vt:lpstr>Scalability Checklist: IO</vt:lpstr>
      <vt:lpstr>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.NET App Won’t Scale</dc:title>
  <dc:creator>Glenn Condron</dc:creator>
  <cp:lastModifiedBy>Glenn Condron</cp:lastModifiedBy>
  <cp:revision>1</cp:revision>
  <dcterms:created xsi:type="dcterms:W3CDTF">2019-06-09T19:33:07Z</dcterms:created>
  <dcterms:modified xsi:type="dcterms:W3CDTF">2019-06-13T13:11:16Z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glennc@microsoft.com</vt:lpwstr>
  </property>
  <property fmtid="{D5CDD505-2E9C-101B-9397-08002B2CF9AE}" pid="5" name="MSIP_Label_f42aa342-8706-4288-bd11-ebb85995028c_SetDate">
    <vt:lpwstr>2019-06-09T19:36:04.9571572Z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3f50d6a2-0ff6-4a87-b83f-bad5d2ecfed4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